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70" r:id="rId5"/>
    <p:sldId id="259" r:id="rId6"/>
    <p:sldId id="263" r:id="rId7"/>
    <p:sldId id="268" r:id="rId8"/>
    <p:sldId id="264" r:id="rId9"/>
    <p:sldId id="265" r:id="rId10"/>
    <p:sldId id="257" r:id="rId11"/>
    <p:sldId id="266" r:id="rId12"/>
    <p:sldId id="258" r:id="rId13"/>
    <p:sldId id="260" r:id="rId14"/>
    <p:sldId id="269" r:id="rId15"/>
    <p:sldId id="267" r:id="rId16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>
        <p:scale>
          <a:sx n="106" d="100"/>
          <a:sy n="106" d="100"/>
        </p:scale>
        <p:origin x="1344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00" y="3492599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6694"/>
          <a:stretch/>
        </p:blipFill>
        <p:spPr>
          <a:xfrm>
            <a:off x="1526803" y="108223"/>
            <a:ext cx="2952328" cy="33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4" y="2537454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736306" y="2268463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Guarantees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89</Words>
  <Application>Microsoft Office PowerPoint</Application>
  <PresentationFormat>Benutzerdefiniert</PresentationFormat>
  <Paragraphs>55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FHNW-PP</vt:lpstr>
      <vt:lpstr>Compressed Sensing Image Reconstruction for CASA</vt:lpstr>
      <vt:lpstr>PowerPoint-Präsentation</vt:lpstr>
      <vt:lpstr>Deconvolution</vt:lpstr>
      <vt:lpstr>Deconvolution</vt:lpstr>
      <vt:lpstr>CLEAN  </vt:lpstr>
      <vt:lpstr>CLEAN as a special case of Compressed Sensing</vt:lpstr>
      <vt:lpstr>Guarantees</vt:lpstr>
      <vt:lpstr>Super Resolution</vt:lpstr>
      <vt:lpstr>The Problem with Super Resolution…</vt:lpstr>
      <vt:lpstr>10 Second Observation   Unknown Reconstruction NRAO</vt:lpstr>
      <vt:lpstr>PowerPoint-Präsentation</vt:lpstr>
      <vt:lpstr>PowerPoint-Präsentation</vt:lpstr>
      <vt:lpstr>PowerPoint-Präsentation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13</cp:revision>
  <dcterms:created xsi:type="dcterms:W3CDTF">2018-08-05T09:32:22Z</dcterms:created>
  <dcterms:modified xsi:type="dcterms:W3CDTF">2018-08-05T13:01:29Z</dcterms:modified>
</cp:coreProperties>
</file>