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5" r:id="rId3"/>
    <p:sldId id="261" r:id="rId4"/>
    <p:sldId id="272" r:id="rId5"/>
    <p:sldId id="262" r:id="rId6"/>
    <p:sldId id="320" r:id="rId7"/>
    <p:sldId id="273" r:id="rId8"/>
    <p:sldId id="271" r:id="rId9"/>
    <p:sldId id="283" r:id="rId10"/>
    <p:sldId id="284" r:id="rId11"/>
    <p:sldId id="285" r:id="rId12"/>
    <p:sldId id="286" r:id="rId13"/>
    <p:sldId id="287" r:id="rId14"/>
    <p:sldId id="295" r:id="rId15"/>
    <p:sldId id="310" r:id="rId16"/>
    <p:sldId id="298" r:id="rId17"/>
    <p:sldId id="277" r:id="rId18"/>
    <p:sldId id="280" r:id="rId19"/>
    <p:sldId id="324" r:id="rId20"/>
    <p:sldId id="304" r:id="rId21"/>
    <p:sldId id="323" r:id="rId22"/>
    <p:sldId id="319" r:id="rId23"/>
    <p:sldId id="311" r:id="rId24"/>
    <p:sldId id="290" r:id="rId25"/>
    <p:sldId id="258" r:id="rId26"/>
    <p:sldId id="312" r:id="rId27"/>
    <p:sldId id="307" r:id="rId28"/>
    <p:sldId id="321" r:id="rId29"/>
    <p:sldId id="313" r:id="rId30"/>
    <p:sldId id="322" r:id="rId31"/>
    <p:sldId id="269" r:id="rId32"/>
    <p:sldId id="308" r:id="rId33"/>
    <p:sldId id="309" r:id="rId34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315"/>
            <p14:sldId id="261"/>
            <p14:sldId id="272"/>
            <p14:sldId id="262"/>
            <p14:sldId id="320"/>
          </p14:sldIdLst>
        </p14:section>
        <p14:section name="CLEAN" id="{66BB2E45-2870-4577-BE32-FDFA49B4C7F9}">
          <p14:sldIdLst>
            <p14:sldId id="273"/>
            <p14:sldId id="271"/>
            <p14:sldId id="283"/>
            <p14:sldId id="284"/>
            <p14:sldId id="285"/>
            <p14:sldId id="286"/>
            <p14:sldId id="287"/>
            <p14:sldId id="295"/>
            <p14:sldId id="310"/>
          </p14:sldIdLst>
        </p14:section>
        <p14:section name="Compressed Sensing" id="{4C1F518D-D902-4438-832B-2D383529D487}">
          <p14:sldIdLst>
            <p14:sldId id="298"/>
            <p14:sldId id="277"/>
            <p14:sldId id="280"/>
            <p14:sldId id="324"/>
          </p14:sldIdLst>
        </p14:section>
        <p14:section name="Abschnitt ohne Titel" id="{08DBAA98-29F2-46AD-A1D0-8A81AF8564F8}">
          <p14:sldIdLst>
            <p14:sldId id="304"/>
            <p14:sldId id="323"/>
            <p14:sldId id="319"/>
            <p14:sldId id="311"/>
            <p14:sldId id="290"/>
            <p14:sldId id="258"/>
            <p14:sldId id="312"/>
            <p14:sldId id="307"/>
            <p14:sldId id="321"/>
            <p14:sldId id="313"/>
            <p14:sldId id="322"/>
            <p14:sldId id="269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67" autoAdjust="0"/>
  </p:normalViewPr>
  <p:slideViewPr>
    <p:cSldViewPr>
      <p:cViewPr varScale="1">
        <p:scale>
          <a:sx n="55" d="100"/>
          <a:sy n="55" d="100"/>
        </p:scale>
        <p:origin x="618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4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Camera</a:t>
            </a:r>
            <a:r>
              <a:rPr lang="en-GB" baseline="0" dirty="0" smtClean="0"/>
              <a:t> Pixels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Many samples, most contain no information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56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14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Image </a:t>
            </a:r>
            <a:r>
              <a:rPr lang="de-CH" dirty="0" err="1" smtClean="0"/>
              <a:t>Reconstruction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700511"/>
            <a:ext cx="8721604" cy="43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2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3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4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X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2714" r="18626" b="16412"/>
          <a:stretch/>
        </p:blipFill>
        <p:spPr>
          <a:xfrm>
            <a:off x="708718" y="2127922"/>
            <a:ext cx="4536505" cy="453650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4644727"/>
            <a:ext cx="9956800" cy="8952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21641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Regularization that captures the image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Incoherent Measurement and Reconstruction spaces.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0032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Incoherence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5" y="2153110"/>
            <a:ext cx="4763165" cy="4763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5" y="2124447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15.08.2018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3546500" y="3329223"/>
            <a:ext cx="3715417" cy="36573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8" y="2246099"/>
            <a:ext cx="9956800" cy="89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6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Shannon </a:t>
            </a:r>
            <a:r>
              <a:rPr lang="en-GB" dirty="0" err="1" smtClean="0"/>
              <a:t>Nyquist</a:t>
            </a:r>
            <a:r>
              <a:rPr lang="en-GB" dirty="0" smtClean="0"/>
              <a:t> Sampling Rate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5" y="2197100"/>
            <a:ext cx="4286250" cy="33528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96" y="2408238"/>
            <a:ext cx="4853688" cy="30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72" y="215572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Resolution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Regularization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L1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L2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TV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Haar</a:t>
            </a:r>
            <a:r>
              <a:rPr lang="en-GB" dirty="0" smtClean="0"/>
              <a:t> Wavelets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Starlets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 with Data + Regularization term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Optimizer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Gurobi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5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509713"/>
            <a:ext cx="4508624" cy="361950"/>
          </a:xfrm>
        </p:spPr>
        <p:txBody>
          <a:bodyPr/>
          <a:lstStyle/>
          <a:p>
            <a:r>
              <a:rPr lang="de-DE" dirty="0" smtClean="0"/>
              <a:t>10s VLA Observation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  <p:sp>
        <p:nvSpPr>
          <p:cNvPr id="9" name="Titel 4"/>
          <p:cNvSpPr txBox="1">
            <a:spLocks/>
          </p:cNvSpPr>
          <p:nvPr/>
        </p:nvSpPr>
        <p:spPr bwMode="auto">
          <a:xfrm>
            <a:off x="5540660" y="1509713"/>
            <a:ext cx="4508624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RAO </a:t>
            </a:r>
            <a:r>
              <a:rPr lang="de-DE" kern="0" dirty="0" err="1"/>
              <a:t>R</a:t>
            </a:r>
            <a:r>
              <a:rPr lang="de-DE" kern="0" dirty="0" err="1" smtClean="0"/>
              <a:t>econstruction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4047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/>
          <a:stretch/>
        </p:blipFill>
        <p:spPr>
          <a:xfrm>
            <a:off x="4630745" y="1606080"/>
            <a:ext cx="5756515" cy="57710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8430" y="1606587"/>
            <a:ext cx="4862111" cy="577103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L1 Regularization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98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" y="739649"/>
            <a:ext cx="10485029" cy="629101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9" y="739649"/>
            <a:ext cx="10485029" cy="629101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78718" y="1470129"/>
            <a:ext cx="4979950" cy="591090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L2 Regularization</a:t>
            </a:r>
            <a:endParaRPr lang="en-GB" kern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1287" b="7339"/>
          <a:stretch/>
        </p:blipFill>
        <p:spPr>
          <a:xfrm>
            <a:off x="4986660" y="2139062"/>
            <a:ext cx="5678164" cy="48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873665"/>
            <a:ext cx="10365556" cy="621933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148321" y="1606588"/>
            <a:ext cx="4622315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274692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Starlets</a:t>
            </a:r>
            <a:endParaRPr lang="en-GB" kern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t="10751" b="6562"/>
          <a:stretch/>
        </p:blipFill>
        <p:spPr>
          <a:xfrm>
            <a:off x="4972857" y="2196455"/>
            <a:ext cx="527038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447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656"/>
            <a:ext cx="10693400" cy="6416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5" t="28101" r="29610" b="32280"/>
          <a:stretch/>
        </p:blipFill>
        <p:spPr>
          <a:xfrm>
            <a:off x="1441415" y="-291038"/>
            <a:ext cx="3588958" cy="36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458268" y="180232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972319"/>
            <a:ext cx="10375676" cy="622540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Regularization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 with Data + Regularization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Optimizer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1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470184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0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9" y="3204567"/>
            <a:ext cx="3657600" cy="3657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04567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1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287</Words>
  <Application>Microsoft Office PowerPoint</Application>
  <PresentationFormat>Benutzerdefiniert</PresentationFormat>
  <Paragraphs>165</Paragraphs>
  <Slides>33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6" baseType="lpstr">
      <vt:lpstr>Wingdings</vt:lpstr>
      <vt:lpstr>Arial</vt:lpstr>
      <vt:lpstr>FHNW-PP</vt:lpstr>
      <vt:lpstr>Compressed Sensing Image Reconstruction</vt:lpstr>
      <vt:lpstr>Shannon Nyquist Sampling Rate</vt:lpstr>
      <vt:lpstr>Image Reconstruction</vt:lpstr>
      <vt:lpstr>Inverse Fourier Transform</vt:lpstr>
      <vt:lpstr>Deconvolution</vt:lpstr>
      <vt:lpstr>Compressed Sensing Reconstruction</vt:lpstr>
      <vt:lpstr>CLEAN</vt:lpstr>
      <vt:lpstr>CLEAN, Iteration 0</vt:lpstr>
      <vt:lpstr>CLEAN, Iteration 1</vt:lpstr>
      <vt:lpstr>CLEAN, Iteration 2</vt:lpstr>
      <vt:lpstr>CLEAN, Iteration 3</vt:lpstr>
      <vt:lpstr>CLEAN, Iteration 4</vt:lpstr>
      <vt:lpstr>CLEAN, Iteration X</vt:lpstr>
      <vt:lpstr>CLEAN</vt:lpstr>
      <vt:lpstr>Compressed Sensing</vt:lpstr>
      <vt:lpstr>Compressed Sensing Image Reconstruction</vt:lpstr>
      <vt:lpstr>CLEAN as a Compressed Sensing Reconstruction</vt:lpstr>
      <vt:lpstr>Incoherence</vt:lpstr>
      <vt:lpstr>Compressed Sensing Reconstruction</vt:lpstr>
      <vt:lpstr>PowerPoint-Präsentation</vt:lpstr>
      <vt:lpstr>Comparison</vt:lpstr>
      <vt:lpstr>Compressed Sensing</vt:lpstr>
      <vt:lpstr>10s VLA Observation</vt:lpstr>
      <vt:lpstr>CLEAN </vt:lpstr>
      <vt:lpstr>PowerPoint-Präsentation</vt:lpstr>
      <vt:lpstr>PowerPoint-Präsentation</vt:lpstr>
      <vt:lpstr>CLEAN </vt:lpstr>
      <vt:lpstr>PowerPoint-Präsentation</vt:lpstr>
      <vt:lpstr>CLEAN </vt:lpstr>
      <vt:lpstr>PowerPoint-Präsentation</vt:lpstr>
      <vt:lpstr>Conclusion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80</cp:revision>
  <dcterms:created xsi:type="dcterms:W3CDTF">2018-08-05T09:32:22Z</dcterms:created>
  <dcterms:modified xsi:type="dcterms:W3CDTF">2018-08-15T07:28:33Z</dcterms:modified>
</cp:coreProperties>
</file>