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1" r:id="rId3"/>
    <p:sldId id="272" r:id="rId4"/>
    <p:sldId id="262" r:id="rId5"/>
    <p:sldId id="295" r:id="rId6"/>
    <p:sldId id="302" r:id="rId7"/>
    <p:sldId id="271" r:id="rId8"/>
    <p:sldId id="283" r:id="rId9"/>
    <p:sldId id="284" r:id="rId10"/>
    <p:sldId id="285" r:id="rId11"/>
    <p:sldId id="286" r:id="rId12"/>
    <p:sldId id="287" r:id="rId13"/>
    <p:sldId id="273" r:id="rId14"/>
    <p:sldId id="296" r:id="rId15"/>
    <p:sldId id="270" r:id="rId16"/>
    <p:sldId id="265" r:id="rId17"/>
    <p:sldId id="291" r:id="rId18"/>
    <p:sldId id="299" r:id="rId19"/>
    <p:sldId id="290" r:id="rId20"/>
    <p:sldId id="258" r:id="rId21"/>
    <p:sldId id="266" r:id="rId22"/>
    <p:sldId id="279" r:id="rId23"/>
    <p:sldId id="260" r:id="rId24"/>
    <p:sldId id="269" r:id="rId25"/>
    <p:sldId id="303" r:id="rId26"/>
    <p:sldId id="304" r:id="rId27"/>
    <p:sldId id="301" r:id="rId28"/>
    <p:sldId id="298" r:id="rId29"/>
    <p:sldId id="277" r:id="rId30"/>
    <p:sldId id="280" r:id="rId31"/>
  </p:sldIdLst>
  <p:sldSz cx="10693400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chnitt ohne Titel" id="{1B5D3148-3D48-4687-BD08-5CA91DFF17BF}">
          <p14:sldIdLst>
            <p14:sldId id="256"/>
            <p14:sldId id="261"/>
            <p14:sldId id="272"/>
            <p14:sldId id="262"/>
            <p14:sldId id="295"/>
          </p14:sldIdLst>
        </p14:section>
        <p14:section name="CLEAN" id="{66BB2E45-2870-4577-BE32-FDFA49B4C7F9}">
          <p14:sldIdLst>
            <p14:sldId id="302"/>
            <p14:sldId id="271"/>
            <p14:sldId id="283"/>
            <p14:sldId id="284"/>
            <p14:sldId id="285"/>
            <p14:sldId id="286"/>
            <p14:sldId id="287"/>
            <p14:sldId id="273"/>
            <p14:sldId id="296"/>
          </p14:sldIdLst>
        </p14:section>
        <p14:section name="CS CLEAN" id="{394DFBC1-4419-4868-A4A9-27F666B62EA4}">
          <p14:sldIdLst>
            <p14:sldId id="270"/>
          </p14:sldIdLst>
        </p14:section>
        <p14:section name="Abschnitt ohne Titel" id="{08DBAA98-29F2-46AD-A1D0-8A81AF8564F8}">
          <p14:sldIdLst>
            <p14:sldId id="265"/>
            <p14:sldId id="291"/>
            <p14:sldId id="299"/>
            <p14:sldId id="290"/>
            <p14:sldId id="258"/>
            <p14:sldId id="266"/>
            <p14:sldId id="279"/>
            <p14:sldId id="260"/>
            <p14:sldId id="269"/>
            <p14:sldId id="303"/>
            <p14:sldId id="304"/>
            <p14:sldId id="301"/>
            <p14:sldId id="298"/>
            <p14:sldId id="277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94767" autoAdjust="0"/>
  </p:normalViewPr>
  <p:slideViewPr>
    <p:cSldViewPr>
      <p:cViewPr varScale="1">
        <p:scale>
          <a:sx n="55" d="100"/>
          <a:sy n="55" d="100"/>
        </p:scale>
        <p:origin x="618" y="84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Low</a:t>
            </a:r>
            <a:r>
              <a:rPr lang="en-GB" baseline="0" dirty="0" smtClean="0"/>
              <a:t> resolution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8897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From</a:t>
            </a:r>
            <a:r>
              <a:rPr lang="en-GB" baseline="0" dirty="0" smtClean="0"/>
              <a:t> the theory of compressed sensing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4357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Low</a:t>
            </a:r>
            <a:r>
              <a:rPr lang="en-GB" baseline="0" dirty="0" smtClean="0"/>
              <a:t> resolution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043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Low</a:t>
            </a:r>
            <a:r>
              <a:rPr lang="en-GB" baseline="0" dirty="0" smtClean="0"/>
              <a:t> resolution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3586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Low</a:t>
            </a:r>
            <a:r>
              <a:rPr lang="en-GB" baseline="0" dirty="0" smtClean="0"/>
              <a:t> resolution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3216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Camera</a:t>
            </a:r>
            <a:r>
              <a:rPr lang="en-GB" baseline="0" dirty="0" smtClean="0"/>
              <a:t> Pixels</a:t>
            </a:r>
          </a:p>
          <a:p>
            <a:endParaRPr lang="en-GB" baseline="0" dirty="0" smtClean="0"/>
          </a:p>
          <a:p>
            <a:r>
              <a:rPr lang="en-GB" baseline="0" dirty="0" smtClean="0"/>
              <a:t>Many samples, most contain no information</a:t>
            </a:r>
            <a:endParaRPr lang="en-GB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6562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738188" y="1978025"/>
            <a:ext cx="9213850" cy="285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 dirty="0" smtClean="0"/>
              <a:t>Untertitel der Präsentation</a:t>
            </a:r>
            <a:endParaRPr lang="de-CH" sz="2600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der Präsentation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43200"/>
            <a:ext cx="9968400" cy="4140000"/>
          </a:xfrm>
          <a:solidFill>
            <a:schemeClr val="accent1"/>
          </a:solidFill>
        </p:spPr>
        <p:txBody>
          <a:bodyPr wrap="none" lIns="720000" tIns="108000" rIns="720000" bIns="108000" anchor="ctr" anchorCtr="0"/>
          <a:lstStyle>
            <a:lvl1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100" b="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1042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Durch Bild ersetzen (Grösse und Position beibehalten)</a:t>
            </a:r>
            <a:endParaRPr kumimoji="0" lang="de-CH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738000" cy="3081600"/>
          </a:xfrm>
          <a:solidFill>
            <a:srgbClr val="FFFF00"/>
          </a:solidFill>
        </p:spPr>
        <p:txBody>
          <a:bodyPr/>
          <a:lstStyle>
            <a:lvl5pPr marL="1252537" indent="0">
              <a:buNone/>
              <a:defRPr/>
            </a:lvl5pPr>
          </a:lstStyle>
          <a:p>
            <a:pPr lvl="4"/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736600" y="1509713"/>
            <a:ext cx="9213850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738188" y="2197100"/>
            <a:ext cx="9213850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2843999"/>
            <a:ext cx="9219600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38000" y="1508399"/>
            <a:ext cx="9212400" cy="1119600"/>
          </a:xfrm>
        </p:spPr>
        <p:txBody>
          <a:bodyPr/>
          <a:lstStyle>
            <a:lvl1pPr>
              <a:spcBef>
                <a:spcPts val="900"/>
              </a:spcBef>
              <a:defRPr sz="17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37999" y="1512000"/>
            <a:ext cx="9219600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 smtClean="0"/>
              <a:t>Durch Bild oder Grafik ersetzen (Grösse und Position beibehalten)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8188" y="6476400"/>
            <a:ext cx="9212400" cy="720000"/>
          </a:xfrm>
        </p:spPr>
        <p:txBody>
          <a:bodyPr/>
          <a:lstStyle>
            <a:lvl1pPr>
              <a:spcBef>
                <a:spcPts val="800"/>
              </a:spcBef>
              <a:defRPr sz="1500" b="0"/>
            </a:lvl1pPr>
          </a:lstStyle>
          <a:p>
            <a:pPr lvl="0"/>
            <a:r>
              <a:rPr lang="de-CH" dirty="0" smtClean="0"/>
              <a:t>Text durch Klicken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5491163" y="1509713"/>
            <a:ext cx="4459287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5491163" y="2197100"/>
            <a:ext cx="4460875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 smtClean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38000" y="1512000"/>
            <a:ext cx="4467600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sz="2000" b="0" dirty="0" smtClean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1509713"/>
            <a:ext cx="92138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188" y="2197100"/>
            <a:ext cx="9213850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1663" y="7197725"/>
            <a:ext cx="865187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" y="7197725"/>
            <a:ext cx="7485063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6850" y="7197725"/>
            <a:ext cx="863600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‹Nr.›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38188" y="7161213"/>
            <a:ext cx="9213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>
              <a:solidFill>
                <a:srgbClr val="00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250316"/>
            <a:ext cx="917450" cy="54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736600" y="1509713"/>
            <a:ext cx="9231800" cy="361950"/>
          </a:xfrm>
        </p:spPr>
        <p:txBody>
          <a:bodyPr/>
          <a:lstStyle/>
          <a:p>
            <a:r>
              <a:rPr lang="de-CH" dirty="0" smtClean="0"/>
              <a:t>Compressed </a:t>
            </a:r>
            <a:r>
              <a:rPr lang="de-CH" dirty="0" err="1" smtClean="0"/>
              <a:t>Sensing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Image </a:t>
            </a:r>
            <a:r>
              <a:rPr lang="de-CH" dirty="0" err="1" smtClean="0"/>
              <a:t>Reconstruction</a:t>
            </a:r>
            <a:endParaRPr lang="de-CH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11" y="2556495"/>
            <a:ext cx="8946805" cy="447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9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60" y="3219375"/>
            <a:ext cx="3657600" cy="36576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68" y="3219375"/>
            <a:ext cx="3657600" cy="365760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3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8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60" y="3219375"/>
            <a:ext cx="3657600" cy="36576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68" y="3219375"/>
            <a:ext cx="3657600" cy="365760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4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2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260" y="3219375"/>
            <a:ext cx="3657600" cy="36576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468" y="3219375"/>
            <a:ext cx="3657600" cy="365760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X</a:t>
            </a:r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8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1" y="3012075"/>
            <a:ext cx="9395668" cy="88651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470" y="5600072"/>
            <a:ext cx="74580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9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CLEAN </a:t>
            </a:r>
            <a:r>
              <a:rPr lang="de-DE" dirty="0" err="1" smtClean="0"/>
              <a:t>blurring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72" r="16002" b="-32"/>
          <a:stretch/>
        </p:blipFill>
        <p:spPr>
          <a:xfrm>
            <a:off x="378149" y="1980431"/>
            <a:ext cx="4608512" cy="4968552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"/>
          <a:stretch/>
        </p:blipFill>
        <p:spPr>
          <a:xfrm>
            <a:off x="5130676" y="1488015"/>
            <a:ext cx="527038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4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5" y="4644727"/>
            <a:ext cx="9956800" cy="89529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1" y="3221641"/>
            <a:ext cx="9395668" cy="88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0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472" y="215572"/>
            <a:ext cx="4564105" cy="671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8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Regularizations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L0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L1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L2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Total Variation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L1 + L2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Starlet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998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36600" y="1509713"/>
            <a:ext cx="4508624" cy="361950"/>
          </a:xfrm>
        </p:spPr>
        <p:txBody>
          <a:bodyPr/>
          <a:lstStyle/>
          <a:p>
            <a:r>
              <a:rPr lang="de-DE" dirty="0" smtClean="0"/>
              <a:t>10s VLA Observation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" t="3940" r="3988" b="4122"/>
          <a:stretch/>
        </p:blipFill>
        <p:spPr>
          <a:xfrm>
            <a:off x="708719" y="2087913"/>
            <a:ext cx="4536505" cy="453650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5490716" y="2124646"/>
            <a:ext cx="4608512" cy="4536504"/>
          </a:xfrm>
          <a:prstGeom prst="rect">
            <a:avLst/>
          </a:prstGeom>
        </p:spPr>
      </p:pic>
      <p:sp>
        <p:nvSpPr>
          <p:cNvPr id="9" name="Titel 4"/>
          <p:cNvSpPr txBox="1">
            <a:spLocks/>
          </p:cNvSpPr>
          <p:nvPr/>
        </p:nvSpPr>
        <p:spPr bwMode="auto">
          <a:xfrm>
            <a:off x="5540660" y="1509713"/>
            <a:ext cx="4508624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 i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 smtClean="0"/>
              <a:t>RAO </a:t>
            </a:r>
            <a:r>
              <a:rPr lang="de-DE" kern="0" dirty="0" err="1"/>
              <a:t>R</a:t>
            </a:r>
            <a:r>
              <a:rPr lang="de-DE" kern="0" dirty="0" err="1" smtClean="0"/>
              <a:t>econstruction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3378604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"/>
          <a:stretch/>
        </p:blipFill>
        <p:spPr>
          <a:xfrm>
            <a:off x="4770636" y="1606080"/>
            <a:ext cx="5472608" cy="548641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50"/>
          <a:stretch/>
        </p:blipFill>
        <p:spPr>
          <a:xfrm>
            <a:off x="148321" y="1606588"/>
            <a:ext cx="4622315" cy="5486411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36600" y="1792723"/>
            <a:ext cx="2953916" cy="395288"/>
          </a:xfrm>
        </p:spPr>
        <p:txBody>
          <a:bodyPr/>
          <a:lstStyle/>
          <a:p>
            <a:r>
              <a:rPr lang="en-GB" dirty="0" smtClean="0"/>
              <a:t>CLEAN	</a:t>
            </a:r>
            <a:endParaRPr lang="en-GB" dirty="0"/>
          </a:p>
        </p:txBody>
      </p:sp>
      <p:sp>
        <p:nvSpPr>
          <p:cNvPr id="13" name="Titel 4"/>
          <p:cNvSpPr txBox="1">
            <a:spLocks/>
          </p:cNvSpPr>
          <p:nvPr/>
        </p:nvSpPr>
        <p:spPr bwMode="auto">
          <a:xfrm>
            <a:off x="5359019" y="1843966"/>
            <a:ext cx="2862644" cy="34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 i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kern="0" dirty="0" smtClean="0"/>
              <a:t>L1 Regularization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419850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Reconstruction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594172" y="1871663"/>
            <a:ext cx="9213850" cy="446405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40" y="2465446"/>
            <a:ext cx="5142134" cy="392030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5490716" y="2124447"/>
            <a:ext cx="460851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1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7045"/>
            <a:ext cx="10201133" cy="612068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t="13255" r="18504" b="10695"/>
          <a:stretch/>
        </p:blipFill>
        <p:spPr>
          <a:xfrm>
            <a:off x="1526803" y="108223"/>
            <a:ext cx="2952328" cy="3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3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886" y="1704763"/>
            <a:ext cx="5486411" cy="548641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89" y="1685919"/>
            <a:ext cx="5486411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2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7045"/>
            <a:ext cx="10201133" cy="612068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t="13255" r="18504" b="10695"/>
          <a:stretch/>
        </p:blipFill>
        <p:spPr>
          <a:xfrm>
            <a:off x="1526803" y="108223"/>
            <a:ext cx="2952328" cy="3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1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00" y="327337"/>
            <a:ext cx="7344800" cy="690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0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</a:t>
            </a:r>
            <a:r>
              <a:rPr lang="de-CH" dirty="0" smtClean="0">
                <a:solidFill>
                  <a:srgbClr val="000000"/>
                </a:solidFill>
              </a:rPr>
              <a:t>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766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472" y="215572"/>
            <a:ext cx="4564105" cy="671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1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sz="6600" dirty="0" smtClean="0"/>
              <a:t>Compressed Sensing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1311051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Compressed Sensing Image Reconstruction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Regularization that captures the image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Incoherent Measurement and Reconstruction spaces.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86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 as a Compressed Sensing Reconstruction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5" y="2600325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4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Inverse Fourier Transform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" t="3940" r="3988" b="4122"/>
          <a:stretch/>
        </p:blipFill>
        <p:spPr>
          <a:xfrm>
            <a:off x="708719" y="2087913"/>
            <a:ext cx="4536505" cy="453650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5490716" y="2124646"/>
            <a:ext cx="460851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9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30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Incoherence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285" y="2153110"/>
            <a:ext cx="4763165" cy="476316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55" y="2124447"/>
            <a:ext cx="4763165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2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Deconvolution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738188" y="1980432"/>
            <a:ext cx="9213850" cy="4680718"/>
          </a:xfrm>
        </p:spPr>
        <p:txBody>
          <a:bodyPr/>
          <a:lstStyle/>
          <a:p>
            <a:endParaRPr lang="en-GB" sz="5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62" y="3385344"/>
            <a:ext cx="74580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0" t="12714" r="18626" b="16412"/>
          <a:stretch/>
        </p:blipFill>
        <p:spPr>
          <a:xfrm>
            <a:off x="708718" y="2127922"/>
            <a:ext cx="4536505" cy="4536504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>
                <a:solidFill>
                  <a:srgbClr val="000000"/>
                </a:solidFill>
              </a:rPr>
              <a:t>Institut i4ds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CLEAN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9" t="29175" r="29362" b="31201"/>
          <a:stretch/>
        </p:blipFill>
        <p:spPr>
          <a:xfrm>
            <a:off x="5490716" y="2124646"/>
            <a:ext cx="460851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1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>
                <a:solidFill>
                  <a:srgbClr val="000000"/>
                </a:solidFill>
              </a:rPr>
              <a:t>Institut</a:t>
            </a:r>
            <a:endParaRPr lang="de-CH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sz="6600" dirty="0"/>
              <a:t>CLEAN</a:t>
            </a:r>
          </a:p>
        </p:txBody>
      </p:sp>
    </p:spTree>
    <p:extLst>
      <p:ext uri="{BB962C8B-B14F-4D97-AF65-F5344CB8AC3E}">
        <p14:creationId xmlns:p14="http://schemas.microsoft.com/office/powerpoint/2010/main" val="1617376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7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0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68" y="3204567"/>
            <a:ext cx="3657600" cy="36576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659" y="3204567"/>
            <a:ext cx="3657600" cy="36576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7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68" y="3204567"/>
            <a:ext cx="3657600" cy="36576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60" y="3204567"/>
            <a:ext cx="3657600" cy="365760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1</a:t>
            </a:r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2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68" y="3219375"/>
            <a:ext cx="3657600" cy="36576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60" y="3219375"/>
            <a:ext cx="3657600" cy="3657600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14.08.2018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000000"/>
                </a:solidFill>
              </a:rPr>
              <a:t>Institut i4ds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9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CLEAN, Iteration 2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92" y="-37093"/>
            <a:ext cx="3310648" cy="3310648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658510" y="3064089"/>
            <a:ext cx="1560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Dirty Image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38177" y="3064089"/>
            <a:ext cx="17379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 Image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92" y="-35793"/>
            <a:ext cx="3310648" cy="331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0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HNW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Powerpoint</Template>
  <TotalTime>0</TotalTime>
  <Words>248</Words>
  <Application>Microsoft Office PowerPoint</Application>
  <PresentationFormat>Benutzerdefiniert</PresentationFormat>
  <Paragraphs>146</Paragraphs>
  <Slides>30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2" baseType="lpstr">
      <vt:lpstr>Arial</vt:lpstr>
      <vt:lpstr>FHNW-PP</vt:lpstr>
      <vt:lpstr>Compressed Sensing Image Reconstruction</vt:lpstr>
      <vt:lpstr>Image Reconstruction</vt:lpstr>
      <vt:lpstr>Inverse Fourier Transform</vt:lpstr>
      <vt:lpstr>Deconvolution</vt:lpstr>
      <vt:lpstr>CLEAN</vt:lpstr>
      <vt:lpstr>PowerPoint-Präsentation</vt:lpstr>
      <vt:lpstr>CLEAN, Iteration 0</vt:lpstr>
      <vt:lpstr>CLEAN, Iteration 1</vt:lpstr>
      <vt:lpstr>CLEAN, Iteration 2</vt:lpstr>
      <vt:lpstr>CLEAN, Iteration 3</vt:lpstr>
      <vt:lpstr>CLEAN, Iteration 4</vt:lpstr>
      <vt:lpstr>CLEAN, Iteration X</vt:lpstr>
      <vt:lpstr>CLEAN</vt:lpstr>
      <vt:lpstr>CLEAN blurring</vt:lpstr>
      <vt:lpstr>Compressed Sensing</vt:lpstr>
      <vt:lpstr>PowerPoint-Präsentation</vt:lpstr>
      <vt:lpstr>Regularizations</vt:lpstr>
      <vt:lpstr>10s VLA Observation</vt:lpstr>
      <vt:lpstr>CLEAN </vt:lpstr>
      <vt:lpstr>PowerPoint-Präsentation</vt:lpstr>
      <vt:lpstr>PowerPoint-Präsentation</vt:lpstr>
      <vt:lpstr>PowerPoint-Präsentation</vt:lpstr>
      <vt:lpstr>PowerPoint-Präsentation</vt:lpstr>
      <vt:lpstr>Conclusion</vt:lpstr>
      <vt:lpstr>PowerPoint-Präsentation</vt:lpstr>
      <vt:lpstr>PowerPoint-Präsentation</vt:lpstr>
      <vt:lpstr>PowerPoint-Präsentation</vt:lpstr>
      <vt:lpstr>Compressed Sensing Image Reconstruction</vt:lpstr>
      <vt:lpstr>CLEAN as a Compressed Sensing Reconstruction</vt:lpstr>
      <vt:lpstr>Incoherence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Schwammberger</dc:creator>
  <cp:lastModifiedBy>Jonas Schwammberger</cp:lastModifiedBy>
  <cp:revision>62</cp:revision>
  <dcterms:created xsi:type="dcterms:W3CDTF">2018-08-05T09:32:22Z</dcterms:created>
  <dcterms:modified xsi:type="dcterms:W3CDTF">2018-08-14T07:42:41Z</dcterms:modified>
</cp:coreProperties>
</file>