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90" r:id="rId6"/>
    <p:sldId id="258" r:id="rId7"/>
    <p:sldId id="291" r:id="rId8"/>
    <p:sldId id="292" r:id="rId9"/>
    <p:sldId id="293" r:id="rId10"/>
    <p:sldId id="294" r:id="rId11"/>
    <p:sldId id="286" r:id="rId12"/>
    <p:sldId id="285" r:id="rId13"/>
    <p:sldId id="270" r:id="rId14"/>
    <p:sldId id="263" r:id="rId15"/>
    <p:sldId id="264" r:id="rId16"/>
    <p:sldId id="271" r:id="rId17"/>
    <p:sldId id="272" r:id="rId18"/>
    <p:sldId id="265" r:id="rId19"/>
    <p:sldId id="266" r:id="rId20"/>
    <p:sldId id="267" r:id="rId21"/>
    <p:sldId id="268" r:id="rId22"/>
    <p:sldId id="269" r:id="rId23"/>
    <p:sldId id="273" r:id="rId24"/>
    <p:sldId id="274" r:id="rId25"/>
    <p:sldId id="275" r:id="rId26"/>
    <p:sldId id="277" r:id="rId27"/>
    <p:sldId id="276" r:id="rId28"/>
    <p:sldId id="278" r:id="rId29"/>
    <p:sldId id="279" r:id="rId30"/>
    <p:sldId id="281" r:id="rId31"/>
    <p:sldId id="282" r:id="rId32"/>
    <p:sldId id="283" r:id="rId33"/>
    <p:sldId id="284" r:id="rId34"/>
    <p:sldId id="280" r:id="rId3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F6C73F-7048-40DD-BDC6-862E41ED578B}">
          <p14:sldIdLst>
            <p14:sldId id="256"/>
            <p14:sldId id="257"/>
            <p14:sldId id="262"/>
            <p14:sldId id="261"/>
            <p14:sldId id="290"/>
            <p14:sldId id="258"/>
            <p14:sldId id="291"/>
            <p14:sldId id="292"/>
            <p14:sldId id="293"/>
            <p14:sldId id="294"/>
            <p14:sldId id="286"/>
          </p14:sldIdLst>
        </p14:section>
        <p14:section name="Solutions" id="{9A62C72E-3A5C-4038-AB7E-D6BB75ABEC12}">
          <p14:sldIdLst>
            <p14:sldId id="285"/>
            <p14:sldId id="270"/>
            <p14:sldId id="263"/>
            <p14:sldId id="264"/>
            <p14:sldId id="271"/>
            <p14:sldId id="272"/>
            <p14:sldId id="265"/>
            <p14:sldId id="266"/>
            <p14:sldId id="267"/>
            <p14:sldId id="268"/>
            <p14:sldId id="269"/>
          </p14:sldIdLst>
        </p14:section>
        <p14:section name="Results" id="{F51092A9-E47E-42A9-98F6-3807A3C586A5}">
          <p14:sldIdLst>
            <p14:sldId id="273"/>
            <p14:sldId id="274"/>
            <p14:sldId id="275"/>
            <p14:sldId id="277"/>
            <p14:sldId id="276"/>
            <p14:sldId id="278"/>
          </p14:sldIdLst>
        </p14:section>
        <p14:section name="Results speedup" id="{55723C0D-587C-4894-A148-47EEAE3D5BDA}">
          <p14:sldIdLst>
            <p14:sldId id="279"/>
            <p14:sldId id="281"/>
            <p14:sldId id="282"/>
            <p14:sldId id="283"/>
            <p14:sldId id="284"/>
          </p14:sldIdLst>
        </p14:section>
        <p14:section name="Conclusion" id="{EC563609-04A5-45C2-B776-2887B0FD57D6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D8C0-418F-40C6-883D-79B0249F0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58484-A66F-4103-8B34-B26B7E184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E3DB-7BB2-482C-B927-0E5ABB32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8DC9-DA69-46E8-8C22-A1766955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5DB9-B3A1-48B4-8FD2-C04961B3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625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F9F2-CB85-4B9C-8A26-49D08066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BD4CC-830B-47C2-B683-1768C05AA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AC6B-A3F1-4A3B-A0E2-F10704F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0A99-2321-4833-AD83-C0110175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B7C1-F3BC-4528-91D7-48954A55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342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E5BD-E4C4-418C-8E92-426C24765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72BFC-9DDD-40DD-984E-1C996FEBA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E149-41A5-4CE9-8BB1-A24B8368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54E5A-E406-47BC-ADC5-6DBD8289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80C6C-C7B0-4509-95F2-37ADFB34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96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D7AC-8884-45DA-87D1-D7A7F708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E9A4-FE21-4B9C-B67D-7E3B5892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0EBA-4932-43AF-A32A-71DCC8DB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D1A4-4AE6-40D6-AB18-6F331E56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4D08-DDB0-4E17-9D4C-EBF16773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235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86BE-AFC2-4E73-A0FB-86AAE88C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63714-CEC2-47BA-AE89-DB4D4D2FA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C0A9-86DC-40F2-A43C-A929CFC5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4C01-6ECC-4592-837F-EA5B32E7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52A7D-85B9-4969-A8BA-C13EB8B1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799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E430-68DB-4213-BD90-01B9EECC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9D54-F24F-476A-91B2-111EE53A8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ADC70-63D8-446F-B37A-F61AA26D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FD510-E171-4EEF-9F0D-61CFB8DB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6D9D0-F6D1-4073-ABC5-82BBB04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9EDAE-4407-4276-870E-7FD21CB8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838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46C7-D0A4-4643-91E3-C1A5300C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EA33-8CBB-4B9F-8B45-461BFAE8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835D9-4B05-4A2D-8731-147F9F5A7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0E04F-654C-4875-8CDF-1BB297225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24636-E988-4645-8166-9EDED3B6E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8FB0A-7B2C-4254-BC36-7E5C1F09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41B44-560D-4E07-9A5E-BFFC8ADF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18EAD-FC65-435C-AA3D-66C92EB0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513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636B-0ED2-49D4-AEBE-7181FE8F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93D76-D447-430F-A8FE-2942D8F6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6100C-61C2-41B8-AE53-1BC1852C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662D5-D875-481B-BB55-D1BFC881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625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EEE6E-B5A8-48A8-8901-B4EE39C9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3293B-2625-4BB4-8BAE-AAFF6E2D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D88A9-5E16-465D-9903-6AA5ACE4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28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B98C-F6C4-4DD1-8436-D929B08B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781C-1ACC-4CF7-A63B-4A7092DD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65F4-B9E2-4B9E-AA31-4B9D96F47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407A6-7212-4A8B-BE10-8FA301B4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514C1-D0BD-4B3B-AEC7-9673430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15EC-9BBB-4F5D-9967-EDA4D24D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161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4969-73FF-40AE-A3FC-656F5D5C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D2523-5A28-4535-B43D-186E3C6D7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558A5-08D5-4944-A382-C461B00D8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CAE56-5E62-452A-A38E-86989A2A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27B1A-EA7D-4B9E-AA1C-F62403F2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B331D-604A-4097-9C20-9B323E80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615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5CB91-F3BF-407C-9E1A-3FD7AB7D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D9D52-4CC0-47D8-8A23-E2440EBE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A267-1515-44F3-B653-A279A7A87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3865-4A34-45B1-92C9-D2C50B1878AD}" type="datetimeFigureOut">
              <a:rPr lang="en-CH" smtClean="0"/>
              <a:t>10/01/2020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BA8B-8F30-4F9E-92F1-90BBE97B9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0866-355A-4A9F-AB08-49F0A4C6E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4B17-06D1-489F-BFFD-5449DCC22F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156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24F7-A402-41D2-8CCB-C15B99CC3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Towards distributed image reconstruction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AE817-0E87-44DB-8A34-5316E141C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064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0A77-DD40-4A56-AD33-EC051C0A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</a:t>
            </a:r>
            <a:endParaRPr lang="en-CH" dirty="0"/>
          </a:p>
        </p:txBody>
      </p:sp>
      <p:pic>
        <p:nvPicPr>
          <p:cNvPr id="13" name="Picture 12" descr="A picture containing black, dark, night, laptop&#10;&#10;Description automatically generated">
            <a:extLst>
              <a:ext uri="{FF2B5EF4-FFF2-40B4-BE49-F238E27FC236}">
                <a16:creationId xmlns:a16="http://schemas.microsoft.com/office/drawing/2014/main" id="{1EAB7570-BC4A-440C-88AF-67E8C71C0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33" y="1666506"/>
            <a:ext cx="4480952" cy="44809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4C253-B992-4C94-8F85-4AE5D3D1B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4" name="Content Placeholder 10" descr="A picture containing light, traffic, dark, sitting&#10;&#10;Description automatically generated">
            <a:extLst>
              <a:ext uri="{FF2B5EF4-FFF2-40B4-BE49-F238E27FC236}">
                <a16:creationId xmlns:a16="http://schemas.microsoft.com/office/drawing/2014/main" id="{FDFF5E7B-3E6E-4C32-9052-AF11A2AFC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71" y="1690688"/>
            <a:ext cx="4480950" cy="44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3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1B16-4824-4B39-AA98-789C66E0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Multi-scale CLEAN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3459-0E23-4B0B-92B6-64A1E4A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266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94BD-5175-4C3F-9CA9-6E69F095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Elastic Net Regularization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0EFC-F809-4BA1-A811-696E0B06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91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D570-7A8E-4954-B0B4-255259E5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Serial Coordinate Descent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4FCC-65F7-48A1-9369-2EAB9A7C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366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C982-B47B-404C-A7D2-F43C2A3B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calculation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3E45-757F-4005-B3EE-DA73F7D4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505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5ED0-C674-42E7-B0C6-F96FDC1E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PSF Approximation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C04C-7F1F-48E4-8A62-5DA77468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811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AFE-11EE-435D-BC15-450B0006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PSF approximation Method 1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97DD-244C-4375-BBCE-EBCE6006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363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4784-99E8-41DC-91A8-48E60499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PSF Approximation Method 2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5F57-6F2A-47E5-8A75-0BC4313A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962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AC51-A129-408D-8ED1-DA541DDD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Coordinate Descent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B41B-37B4-420C-A037-559B9565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531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387B-67AF-4871-B28D-4449CC63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57F-0E9F-4CE7-A27E-52F7E507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740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AA-0B6F-46E3-872D-D99F19A7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AD4B-D226-470A-A9B7-F485ABBF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5404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DC70-D821-45BD-90B3-3076F1DE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on the deconvolution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21DE-D6D8-43B6-BA07-8FBA4E16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4284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F29C-BE68-47BC-915C-71E9AE89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Factor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DF78-1FFB-4C76-B606-4900F51F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742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DF16-6C0D-46E7-9EBA-0EA2ECBE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DC17-3690-40D0-AEE8-0B33BDDC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771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B2C-AA84-4C71-8157-A1A3B5AB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LMC Observation</a:t>
            </a:r>
            <a:endParaRPr lang="en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EF5443-67D5-4D90-91D2-DC5A8D80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7743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1D30-FFD1-4F35-BD46-A5C1097F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E864B5E-9A42-4D7E-852A-DD463B944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94" y="224118"/>
            <a:ext cx="6633882" cy="6633882"/>
          </a:xfrm>
        </p:spPr>
      </p:pic>
    </p:spTree>
    <p:extLst>
      <p:ext uri="{BB962C8B-B14F-4D97-AF65-F5344CB8AC3E}">
        <p14:creationId xmlns:p14="http://schemas.microsoft.com/office/powerpoint/2010/main" val="2829222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E01D-4E18-4C2D-B6DF-211BE57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 descr="A picture containing screenshot, computer&#10;&#10;Description automatically generated">
            <a:extLst>
              <a:ext uri="{FF2B5EF4-FFF2-40B4-BE49-F238E27FC236}">
                <a16:creationId xmlns:a16="http://schemas.microsoft.com/office/drawing/2014/main" id="{903B068B-D892-4DA0-B3EF-6610850EC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38" y="-165006"/>
            <a:ext cx="4453665" cy="37113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0AA9B-B2FD-465E-A9BC-85D883BD5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39" y="3429000"/>
            <a:ext cx="3955626" cy="3296355"/>
          </a:xfrm>
          <a:prstGeom prst="rect">
            <a:avLst/>
          </a:prstGeom>
        </p:spPr>
      </p:pic>
      <p:pic>
        <p:nvPicPr>
          <p:cNvPr id="9" name="Picture 8" descr="A picture containing screenshot, computer, star&#10;&#10;Description automatically generated">
            <a:extLst>
              <a:ext uri="{FF2B5EF4-FFF2-40B4-BE49-F238E27FC236}">
                <a16:creationId xmlns:a16="http://schemas.microsoft.com/office/drawing/2014/main" id="{797BAA49-C20E-4023-BD8E-492286DC9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36" y="-446258"/>
            <a:ext cx="4909501" cy="4091251"/>
          </a:xfrm>
          <a:prstGeom prst="rect">
            <a:avLst/>
          </a:prstGeom>
        </p:spPr>
      </p:pic>
      <p:pic>
        <p:nvPicPr>
          <p:cNvPr id="11" name="Picture 10" descr="A star in the background&#10;&#10;Description automatically generated">
            <a:extLst>
              <a:ext uri="{FF2B5EF4-FFF2-40B4-BE49-F238E27FC236}">
                <a16:creationId xmlns:a16="http://schemas.microsoft.com/office/drawing/2014/main" id="{6CAA2271-87E9-4C92-89E8-A84895893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37" y="3286702"/>
            <a:ext cx="4909501" cy="40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74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374A-3B03-4F51-88F5-38333A40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9" name="Content Placeholder 8" descr="A picture containing screenshot, star, computer&#10;&#10;Description automatically generated">
            <a:extLst>
              <a:ext uri="{FF2B5EF4-FFF2-40B4-BE49-F238E27FC236}">
                <a16:creationId xmlns:a16="http://schemas.microsoft.com/office/drawing/2014/main" id="{0EA1C3A6-794C-4AEE-A361-BC1D0F77C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78" y="1704980"/>
            <a:ext cx="5221605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28E2D0-1C3C-4EB7-82FE-B7A1AC7D7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353"/>
            <a:ext cx="5486411" cy="4572009"/>
          </a:xfrm>
          <a:prstGeom prst="rect">
            <a:avLst/>
          </a:prstGeom>
        </p:spPr>
      </p:pic>
      <p:pic>
        <p:nvPicPr>
          <p:cNvPr id="13" name="Picture 12" descr="A star in the background&#10;&#10;Description automatically generated">
            <a:extLst>
              <a:ext uri="{FF2B5EF4-FFF2-40B4-BE49-F238E27FC236}">
                <a16:creationId xmlns:a16="http://schemas.microsoft.com/office/drawing/2014/main" id="{02C9CB3D-0C87-4429-BEE2-AB1DA233C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36" y="1690688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07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45ED-B06D-405E-B2E3-59DA39BA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30E398-8671-4F31-826C-5B95CD6BA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495" y="3010559"/>
            <a:ext cx="4351338" cy="4351338"/>
          </a:xfrm>
        </p:spPr>
      </p:pic>
      <p:pic>
        <p:nvPicPr>
          <p:cNvPr id="7" name="Picture 6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21CFCFCD-E7C9-41F1-A84F-8764500A6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60" y="-1258099"/>
            <a:ext cx="4572009" cy="4572009"/>
          </a:xfrm>
          <a:prstGeom prst="rect">
            <a:avLst/>
          </a:prstGeom>
        </p:spPr>
      </p:pic>
      <p:pic>
        <p:nvPicPr>
          <p:cNvPr id="9" name="Picture 8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B23B0973-33E9-4FE1-8647-C60616E8F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9" y="-1146040"/>
            <a:ext cx="4572009" cy="457200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13C428C-00EB-4D34-BC89-22081F725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8" y="3425969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D9B8-973A-4658-86C4-679A8C59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785BE5-A807-415E-9422-9695B06BC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74" y="1812562"/>
            <a:ext cx="4351338" cy="435133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F4ECDC-E70C-4444-B252-7B3C7347F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48" y="1605523"/>
            <a:ext cx="4572336" cy="457233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CA42BA0-DDB5-46E1-8576-8CC6FBB82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852" y="1605850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69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BBBE-BDB7-4A59-849D-B5AA6CF5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Speedup PCDM</a:t>
            </a:r>
            <a:endParaRPr lang="en-CH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1524321-563F-4215-B863-8AF214EF0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98" y="2172359"/>
            <a:ext cx="5486803" cy="3657869"/>
          </a:xfrm>
        </p:spPr>
      </p:pic>
    </p:spTree>
    <p:extLst>
      <p:ext uri="{BB962C8B-B14F-4D97-AF65-F5344CB8AC3E}">
        <p14:creationId xmlns:p14="http://schemas.microsoft.com/office/powerpoint/2010/main" val="263047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C7D3-4DAE-4714-BE2F-9D8753E0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60EB-FB7F-40BE-8472-79FBC428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9437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B353-C814-4CD0-8E52-3E6C5F80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7D4F76FD-AB0A-4413-AAD7-893763CA2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98" y="2172359"/>
            <a:ext cx="5486803" cy="3657869"/>
          </a:xfrm>
        </p:spPr>
      </p:pic>
    </p:spTree>
    <p:extLst>
      <p:ext uri="{BB962C8B-B14F-4D97-AF65-F5344CB8AC3E}">
        <p14:creationId xmlns:p14="http://schemas.microsoft.com/office/powerpoint/2010/main" val="3903014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1869-DAAA-4DA5-ABF3-15618DEA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Scalability</a:t>
            </a:r>
            <a:endParaRPr lang="en-CH" dirty="0"/>
          </a:p>
        </p:txBody>
      </p:sp>
      <p:pic>
        <p:nvPicPr>
          <p:cNvPr id="5" name="Content Placeholder 4" descr="A close up of a person&#10;&#10;Description automatically generated">
            <a:extLst>
              <a:ext uri="{FF2B5EF4-FFF2-40B4-BE49-F238E27FC236}">
                <a16:creationId xmlns:a16="http://schemas.microsoft.com/office/drawing/2014/main" id="{0E0C2286-7A8B-4D83-934E-7204C2221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11" y="2070362"/>
            <a:ext cx="3322487" cy="3986984"/>
          </a:xfrm>
        </p:spPr>
      </p:pic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F225A22-B054-4D0E-8CE9-DE80166C9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313" y="2070362"/>
            <a:ext cx="3322487" cy="3986984"/>
          </a:xfrm>
          <a:prstGeom prst="rect">
            <a:avLst/>
          </a:prstGeom>
        </p:spPr>
      </p:pic>
      <p:pic>
        <p:nvPicPr>
          <p:cNvPr id="9" name="Picture 8" descr="A picture containing photo, phone, man&#10;&#10;Description automatically generated">
            <a:extLst>
              <a:ext uri="{FF2B5EF4-FFF2-40B4-BE49-F238E27FC236}">
                <a16:creationId xmlns:a16="http://schemas.microsoft.com/office/drawing/2014/main" id="{36C8BC5F-195C-4DE7-8663-7247A3678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74" y="2070362"/>
            <a:ext cx="3322487" cy="39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08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0B26-6776-4452-85FE-52271E36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8B66-F993-468A-B9B1-F9AF8C27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Table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56254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013B-9103-4B7B-9693-E95CDD62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comparison to CLEAN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BB08-97B2-45C2-8DF8-9F17EDFB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71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6882-9541-4A96-8733-74E7CB4C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77C9-2048-4FE3-8408-84DEA264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305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0746-D938-4A12-8A76-D56D7B7C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Deconvolution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EA566-BAED-49B3-8782-7A3AB378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256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411E-8185-4795-9340-CC5E2D95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</a:t>
            </a:r>
            <a:endParaRPr lang="en-CH" dirty="0"/>
          </a:p>
        </p:txBody>
      </p:sp>
      <p:pic>
        <p:nvPicPr>
          <p:cNvPr id="5" name="Content Placeholder 4" descr="A picture containing object, star, green, sitting&#10;&#10;Description automatically generated">
            <a:extLst>
              <a:ext uri="{FF2B5EF4-FFF2-40B4-BE49-F238E27FC236}">
                <a16:creationId xmlns:a16="http://schemas.microsoft.com/office/drawing/2014/main" id="{87400E4A-B65B-4EF6-88EE-94C31FFB4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4" y="2201517"/>
            <a:ext cx="3657607" cy="3657607"/>
          </a:xfrm>
        </p:spPr>
      </p:pic>
      <p:pic>
        <p:nvPicPr>
          <p:cNvPr id="7" name="Picture 6" descr="A picture containing sitting, star, green, apple&#10;&#10;Description automatically generated">
            <a:extLst>
              <a:ext uri="{FF2B5EF4-FFF2-40B4-BE49-F238E27FC236}">
                <a16:creationId xmlns:a16="http://schemas.microsoft.com/office/drawing/2014/main" id="{C97F2243-B555-4B8A-86F9-36D2291C2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7" y="2201517"/>
            <a:ext cx="3657607" cy="3657607"/>
          </a:xfrm>
          <a:prstGeom prst="rect">
            <a:avLst/>
          </a:prstGeom>
        </p:spPr>
      </p:pic>
      <p:pic>
        <p:nvPicPr>
          <p:cNvPr id="9" name="Picture 8" descr="A star in the background&#10;&#10;Description automatically generated">
            <a:extLst>
              <a:ext uri="{FF2B5EF4-FFF2-40B4-BE49-F238E27FC236}">
                <a16:creationId xmlns:a16="http://schemas.microsoft.com/office/drawing/2014/main" id="{895BEB98-D716-4F68-90DB-A1FE46179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1" y="2201517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3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0A77-DD40-4A56-AD33-EC051C0A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</a:t>
            </a:r>
            <a:endParaRPr lang="en-CH" dirty="0"/>
          </a:p>
        </p:txBody>
      </p:sp>
      <p:pic>
        <p:nvPicPr>
          <p:cNvPr id="5" name="Content Placeholder 4" descr="A star in the background&#10;&#10;Description automatically generated">
            <a:extLst>
              <a:ext uri="{FF2B5EF4-FFF2-40B4-BE49-F238E27FC236}">
                <a16:creationId xmlns:a16="http://schemas.microsoft.com/office/drawing/2014/main" id="{30678A84-3206-436F-8601-583D9DF43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85" y="1437258"/>
            <a:ext cx="4948840" cy="4948840"/>
          </a:xfr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CAA40884-91A5-408E-AC95-45AE35CB0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25" y="1437258"/>
            <a:ext cx="4948840" cy="49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8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0A77-DD40-4A56-AD33-EC051C0A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</a:t>
            </a:r>
            <a:endParaRPr lang="en-CH" dirty="0"/>
          </a:p>
        </p:txBody>
      </p:sp>
      <p:pic>
        <p:nvPicPr>
          <p:cNvPr id="5" name="Content Placeholder 4" descr="A star in the background&#10;&#10;Description automatically generated">
            <a:extLst>
              <a:ext uri="{FF2B5EF4-FFF2-40B4-BE49-F238E27FC236}">
                <a16:creationId xmlns:a16="http://schemas.microsoft.com/office/drawing/2014/main" id="{30678A84-3206-436F-8601-583D9DF43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85" y="1437258"/>
            <a:ext cx="4948840" cy="4948840"/>
          </a:xfr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CAA40884-91A5-408E-AC95-45AE35CB0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25" y="1437258"/>
            <a:ext cx="4948840" cy="4948840"/>
          </a:xfrm>
          <a:prstGeom prst="rect">
            <a:avLst/>
          </a:prstGeom>
        </p:spPr>
      </p:pic>
      <p:pic>
        <p:nvPicPr>
          <p:cNvPr id="6" name="Picture 5" descr="A star in the background&#10;&#10;Description automatically generated">
            <a:extLst>
              <a:ext uri="{FF2B5EF4-FFF2-40B4-BE49-F238E27FC236}">
                <a16:creationId xmlns:a16="http://schemas.microsoft.com/office/drawing/2014/main" id="{C4E184C6-C0F6-4DF3-8D2A-D7692AC71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41" y="1437258"/>
            <a:ext cx="4948840" cy="4948840"/>
          </a:xfrm>
          <a:prstGeom prst="rect">
            <a:avLst/>
          </a:prstGeom>
        </p:spPr>
      </p:pic>
      <p:pic>
        <p:nvPicPr>
          <p:cNvPr id="8" name="Picture 7" descr="A picture containing black, dark, sitting, night&#10;&#10;Description automatically generated">
            <a:extLst>
              <a:ext uri="{FF2B5EF4-FFF2-40B4-BE49-F238E27FC236}">
                <a16:creationId xmlns:a16="http://schemas.microsoft.com/office/drawing/2014/main" id="{07849437-BBC4-4738-8811-3DD74FE6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85" y="1675447"/>
            <a:ext cx="4501729" cy="45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3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0A77-DD40-4A56-AD33-EC051C0A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</a:t>
            </a:r>
            <a:endParaRPr lang="en-CH" dirty="0"/>
          </a:p>
        </p:txBody>
      </p:sp>
      <p:pic>
        <p:nvPicPr>
          <p:cNvPr id="5" name="Content Placeholder 4" descr="A star in the background&#10;&#10;Description automatically generated">
            <a:extLst>
              <a:ext uri="{FF2B5EF4-FFF2-40B4-BE49-F238E27FC236}">
                <a16:creationId xmlns:a16="http://schemas.microsoft.com/office/drawing/2014/main" id="{30678A84-3206-436F-8601-583D9DF43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85" y="1437258"/>
            <a:ext cx="4948840" cy="4948840"/>
          </a:xfr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CAA40884-91A5-408E-AC95-45AE35CB0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25" y="1437258"/>
            <a:ext cx="4948840" cy="4948840"/>
          </a:xfrm>
          <a:prstGeom prst="rect">
            <a:avLst/>
          </a:prstGeom>
        </p:spPr>
      </p:pic>
      <p:pic>
        <p:nvPicPr>
          <p:cNvPr id="6" name="Picture 5" descr="A star in the background&#10;&#10;Description automatically generated">
            <a:extLst>
              <a:ext uri="{FF2B5EF4-FFF2-40B4-BE49-F238E27FC236}">
                <a16:creationId xmlns:a16="http://schemas.microsoft.com/office/drawing/2014/main" id="{C4E184C6-C0F6-4DF3-8D2A-D7692AC71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41" y="1437258"/>
            <a:ext cx="4948840" cy="4948840"/>
          </a:xfrm>
          <a:prstGeom prst="rect">
            <a:avLst/>
          </a:prstGeom>
        </p:spPr>
      </p:pic>
      <p:pic>
        <p:nvPicPr>
          <p:cNvPr id="8" name="Picture 7" descr="A picture containing black, dark, sitting, night&#10;&#10;Description automatically generated">
            <a:extLst>
              <a:ext uri="{FF2B5EF4-FFF2-40B4-BE49-F238E27FC236}">
                <a16:creationId xmlns:a16="http://schemas.microsoft.com/office/drawing/2014/main" id="{07849437-BBC4-4738-8811-3DD74FE6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85" y="1675447"/>
            <a:ext cx="4501729" cy="4501729"/>
          </a:xfrm>
          <a:prstGeom prst="rect">
            <a:avLst/>
          </a:prstGeom>
        </p:spPr>
      </p:pic>
      <p:pic>
        <p:nvPicPr>
          <p:cNvPr id="9" name="Picture 8" descr="A picture containing light, green, star, sitting&#10;&#10;Description automatically generated">
            <a:extLst>
              <a:ext uri="{FF2B5EF4-FFF2-40B4-BE49-F238E27FC236}">
                <a16:creationId xmlns:a16="http://schemas.microsoft.com/office/drawing/2014/main" id="{B8EB7FBB-1A89-4D33-BB08-C0FC99CB3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85" y="1422744"/>
            <a:ext cx="4978056" cy="4978056"/>
          </a:xfrm>
          <a:prstGeom prst="rect">
            <a:avLst/>
          </a:prstGeom>
        </p:spPr>
      </p:pic>
      <p:pic>
        <p:nvPicPr>
          <p:cNvPr id="10" name="Picture 9" descr="A picture containing black, dark, night, star&#10;&#10;Description automatically generated">
            <a:extLst>
              <a:ext uri="{FF2B5EF4-FFF2-40B4-BE49-F238E27FC236}">
                <a16:creationId xmlns:a16="http://schemas.microsoft.com/office/drawing/2014/main" id="{CE78FB34-6333-471E-9C90-9BB62326C1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84" y="1675446"/>
            <a:ext cx="4501729" cy="45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9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0A77-DD40-4A56-AD33-EC051C0A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</a:t>
            </a:r>
            <a:endParaRPr lang="en-CH" dirty="0"/>
          </a:p>
        </p:txBody>
      </p:sp>
      <p:pic>
        <p:nvPicPr>
          <p:cNvPr id="5" name="Content Placeholder 4" descr="A star in the background&#10;&#10;Description automatically generated">
            <a:extLst>
              <a:ext uri="{FF2B5EF4-FFF2-40B4-BE49-F238E27FC236}">
                <a16:creationId xmlns:a16="http://schemas.microsoft.com/office/drawing/2014/main" id="{30678A84-3206-436F-8601-583D9DF43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85" y="1437258"/>
            <a:ext cx="4948840" cy="4948840"/>
          </a:xfr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CAA40884-91A5-408E-AC95-45AE35CB0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25" y="1437258"/>
            <a:ext cx="4948840" cy="4948840"/>
          </a:xfrm>
          <a:prstGeom prst="rect">
            <a:avLst/>
          </a:prstGeom>
        </p:spPr>
      </p:pic>
      <p:pic>
        <p:nvPicPr>
          <p:cNvPr id="6" name="Picture 5" descr="A star in the background&#10;&#10;Description automatically generated">
            <a:extLst>
              <a:ext uri="{FF2B5EF4-FFF2-40B4-BE49-F238E27FC236}">
                <a16:creationId xmlns:a16="http://schemas.microsoft.com/office/drawing/2014/main" id="{C4E184C6-C0F6-4DF3-8D2A-D7692AC71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41" y="1437258"/>
            <a:ext cx="4948840" cy="4948840"/>
          </a:xfrm>
          <a:prstGeom prst="rect">
            <a:avLst/>
          </a:prstGeom>
        </p:spPr>
      </p:pic>
      <p:pic>
        <p:nvPicPr>
          <p:cNvPr id="8" name="Picture 7" descr="A picture containing black, dark, sitting, night&#10;&#10;Description automatically generated">
            <a:extLst>
              <a:ext uri="{FF2B5EF4-FFF2-40B4-BE49-F238E27FC236}">
                <a16:creationId xmlns:a16="http://schemas.microsoft.com/office/drawing/2014/main" id="{07849437-BBC4-4738-8811-3DD74FE6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85" y="1675447"/>
            <a:ext cx="4501729" cy="4501729"/>
          </a:xfrm>
          <a:prstGeom prst="rect">
            <a:avLst/>
          </a:prstGeom>
        </p:spPr>
      </p:pic>
      <p:pic>
        <p:nvPicPr>
          <p:cNvPr id="9" name="Picture 8" descr="A picture containing light, green, star, sitting&#10;&#10;Description automatically generated">
            <a:extLst>
              <a:ext uri="{FF2B5EF4-FFF2-40B4-BE49-F238E27FC236}">
                <a16:creationId xmlns:a16="http://schemas.microsoft.com/office/drawing/2014/main" id="{B8EB7FBB-1A89-4D33-BB08-C0FC99CB3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85" y="1437258"/>
            <a:ext cx="4939449" cy="4939449"/>
          </a:xfrm>
          <a:prstGeom prst="rect">
            <a:avLst/>
          </a:prstGeom>
        </p:spPr>
      </p:pic>
      <p:pic>
        <p:nvPicPr>
          <p:cNvPr id="10" name="Picture 9" descr="A picture containing black, dark, night, star&#10;&#10;Description automatically generated">
            <a:extLst>
              <a:ext uri="{FF2B5EF4-FFF2-40B4-BE49-F238E27FC236}">
                <a16:creationId xmlns:a16="http://schemas.microsoft.com/office/drawing/2014/main" id="{CE78FB34-6333-471E-9C90-9BB62326C1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84" y="1675446"/>
            <a:ext cx="4501729" cy="4501729"/>
          </a:xfrm>
          <a:prstGeom prst="rect">
            <a:avLst/>
          </a:prstGeom>
        </p:spPr>
      </p:pic>
      <p:pic>
        <p:nvPicPr>
          <p:cNvPr id="11" name="Picture 10" descr="A picture containing light, green, red, star&#10;&#10;Description automatically generated">
            <a:extLst>
              <a:ext uri="{FF2B5EF4-FFF2-40B4-BE49-F238E27FC236}">
                <a16:creationId xmlns:a16="http://schemas.microsoft.com/office/drawing/2014/main" id="{512A81C2-CA14-4744-8FC3-3D19471886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84" y="1437258"/>
            <a:ext cx="4948840" cy="4948840"/>
          </a:xfrm>
          <a:prstGeom prst="rect">
            <a:avLst/>
          </a:prstGeom>
        </p:spPr>
      </p:pic>
      <p:pic>
        <p:nvPicPr>
          <p:cNvPr id="12" name="Picture 11" descr="A picture containing black, dark, night, laptop&#10;&#10;Description automatically generated">
            <a:extLst>
              <a:ext uri="{FF2B5EF4-FFF2-40B4-BE49-F238E27FC236}">
                <a16:creationId xmlns:a16="http://schemas.microsoft.com/office/drawing/2014/main" id="{8EAB9F44-9D01-41A5-A3AE-AD0776DCFB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83" y="1675445"/>
            <a:ext cx="4501728" cy="45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7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Towards distributed image reconstruction</vt:lpstr>
      <vt:lpstr>The problem</vt:lpstr>
      <vt:lpstr>Solution</vt:lpstr>
      <vt:lpstr>Deconvolution</vt:lpstr>
      <vt:lpstr>CLEAN</vt:lpstr>
      <vt:lpstr>CLEAN</vt:lpstr>
      <vt:lpstr>CLEAN</vt:lpstr>
      <vt:lpstr>CLEAN</vt:lpstr>
      <vt:lpstr>CLEAN</vt:lpstr>
      <vt:lpstr>CLEAN</vt:lpstr>
      <vt:lpstr>Multi-scale CLEAN</vt:lpstr>
      <vt:lpstr>Elastic Net Regularization</vt:lpstr>
      <vt:lpstr>Serial Coordinate Descent</vt:lpstr>
      <vt:lpstr>Gradient calculation</vt:lpstr>
      <vt:lpstr>PSF Approximation</vt:lpstr>
      <vt:lpstr>PSF approximation Method 1</vt:lpstr>
      <vt:lpstr>PSF Approximation Method 2</vt:lpstr>
      <vt:lpstr>Parallel Coordinate Descent</vt:lpstr>
      <vt:lpstr>ESO</vt:lpstr>
      <vt:lpstr>Problems on the deconvolution</vt:lpstr>
      <vt:lpstr>Search Factor</vt:lpstr>
      <vt:lpstr>PowerPoint Presentation</vt:lpstr>
      <vt:lpstr>LMC Observation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Speedup PCDM</vt:lpstr>
      <vt:lpstr>PowerPoint Presentation</vt:lpstr>
      <vt:lpstr>Scalability</vt:lpstr>
      <vt:lpstr>Test</vt:lpstr>
      <vt:lpstr>Speed comparison to CLEAN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image reconstruction</dc:title>
  <dc:creator>Schwammberger Jonas</dc:creator>
  <cp:lastModifiedBy>Schwammberger Jonas</cp:lastModifiedBy>
  <cp:revision>10</cp:revision>
  <dcterms:created xsi:type="dcterms:W3CDTF">2020-01-10T08:28:45Z</dcterms:created>
  <dcterms:modified xsi:type="dcterms:W3CDTF">2020-01-10T12:59:17Z</dcterms:modified>
</cp:coreProperties>
</file>