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51CAA-D63E-6587-0F62-46CA32869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– навык для </a:t>
            </a:r>
            <a:r>
              <a:rPr lang="ru-RU" dirty="0" err="1"/>
              <a:t>Яндекс.Алисы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A87E01-4551-5F74-9131-9D9342CD6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Медведева Софья</a:t>
            </a:r>
          </a:p>
        </p:txBody>
      </p:sp>
    </p:spTree>
    <p:extLst>
      <p:ext uri="{BB962C8B-B14F-4D97-AF65-F5344CB8AC3E}">
        <p14:creationId xmlns:p14="http://schemas.microsoft.com/office/powerpoint/2010/main" val="75864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E194B-DE60-1CB6-8DAB-F1ED3253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EA605-0D7D-BA1C-D780-098F4DD0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– разработать игру-навык для Яндекс Алисы в жанре текстового квеста, но основывающую ход развития событий на случайностях.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Реализовать алгоритм обработки запроса пользователя и формирования ответа на него</a:t>
            </a:r>
          </a:p>
          <a:p>
            <a:r>
              <a:rPr lang="ru-RU" dirty="0"/>
              <a:t>Придумать события, используемые в игре</a:t>
            </a:r>
          </a:p>
          <a:p>
            <a:r>
              <a:rPr lang="ru-RU" dirty="0"/>
              <a:t>Интегрировать использование сторонних </a:t>
            </a:r>
            <a:r>
              <a:rPr lang="en-US" dirty="0"/>
              <a:t>API </a:t>
            </a:r>
            <a:r>
              <a:rPr lang="ru-RU" dirty="0"/>
              <a:t>для получения картинок</a:t>
            </a:r>
          </a:p>
        </p:txBody>
      </p:sp>
    </p:spTree>
    <p:extLst>
      <p:ext uri="{BB962C8B-B14F-4D97-AF65-F5344CB8AC3E}">
        <p14:creationId xmlns:p14="http://schemas.microsoft.com/office/powerpoint/2010/main" val="41145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4100F-8B5C-7226-B0AB-C2295708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8" y="5785734"/>
            <a:ext cx="9692640" cy="862647"/>
          </a:xfrm>
        </p:spPr>
        <p:txBody>
          <a:bodyPr/>
          <a:lstStyle/>
          <a:p>
            <a:pPr algn="ctr"/>
            <a:r>
              <a:rPr lang="ru-RU" dirty="0"/>
              <a:t>Таблицы базы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BE75FD-EF23-9EB8-06AF-B3D802B03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148" t="17429" r="72443" b="62123"/>
          <a:stretch/>
        </p:blipFill>
        <p:spPr>
          <a:xfrm>
            <a:off x="0" y="0"/>
            <a:ext cx="4119561" cy="2459071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670B33DA-A2A5-9F57-053A-CF616F7C3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6435" t="16515" r="70873" b="58635"/>
          <a:stretch/>
        </p:blipFill>
        <p:spPr>
          <a:xfrm>
            <a:off x="-1" y="2424148"/>
            <a:ext cx="4119561" cy="2819604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8886B0-946E-4AFE-CCC5-C51E1D85A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2" t="17500" r="71483" b="55139"/>
          <a:stretch/>
        </p:blipFill>
        <p:spPr>
          <a:xfrm>
            <a:off x="7399369" y="2318662"/>
            <a:ext cx="3876676" cy="30305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916EA9F-94E6-CD3E-143D-CF09F405A6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45" t="17361" r="73698" b="63310"/>
          <a:stretch/>
        </p:blipFill>
        <p:spPr>
          <a:xfrm>
            <a:off x="7399369" y="0"/>
            <a:ext cx="3900463" cy="23145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F7F9AAF-C05D-BC0F-3D2C-4FCA534863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28" t="16851" r="70973" b="47642"/>
          <a:stretch/>
        </p:blipFill>
        <p:spPr>
          <a:xfrm>
            <a:off x="3826287" y="746886"/>
            <a:ext cx="3573081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4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8E72-CF8A-8D36-A29F-92D1D3B2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работы навыка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9459F5-75B0-7203-8AE3-B21B7790FB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089" t="56857" r="52496" b="10507"/>
          <a:stretch/>
        </p:blipFill>
        <p:spPr>
          <a:xfrm>
            <a:off x="561975" y="2190749"/>
            <a:ext cx="5151020" cy="357187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D463EFE-00A4-C442-A38B-6D49668CFC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9882" t="56621" r="52937" b="8748"/>
          <a:stretch/>
        </p:blipFill>
        <p:spPr>
          <a:xfrm>
            <a:off x="5865395" y="2076449"/>
            <a:ext cx="4488280" cy="3574001"/>
          </a:xfrm>
        </p:spPr>
      </p:pic>
    </p:spTree>
    <p:extLst>
      <p:ext uri="{BB962C8B-B14F-4D97-AF65-F5344CB8AC3E}">
        <p14:creationId xmlns:p14="http://schemas.microsoft.com/office/powerpoint/2010/main" val="159497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161F42D-6962-354A-84CA-0E6635DEEF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860" t="50293" r="57113" b="16536"/>
          <a:stretch/>
        </p:blipFill>
        <p:spPr>
          <a:xfrm>
            <a:off x="0" y="1205972"/>
            <a:ext cx="5153025" cy="4446056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5E5B5EFA-29F4-7E57-0F43-533AD728E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806" t="50344" r="58026" b="16380"/>
          <a:stretch/>
        </p:blipFill>
        <p:spPr>
          <a:xfrm>
            <a:off x="6257925" y="104774"/>
            <a:ext cx="3448050" cy="3095275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556553-C508-FFBC-28B9-1E0D79613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86" t="48243" r="52061" b="17348"/>
          <a:stretch/>
        </p:blipFill>
        <p:spPr>
          <a:xfrm>
            <a:off x="6257925" y="3342224"/>
            <a:ext cx="3974856" cy="29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3D47D69-F2E8-3CE0-0CC1-EA7B158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749540-1C41-D33B-CF08-25ED8837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целом, поставленные задачи были выполнены, а цели – достигнуты, однако есть некоторые моменты, которые можно было бы доработать, а именно:</a:t>
            </a:r>
          </a:p>
          <a:p>
            <a:pPr marL="342900" indent="-342900">
              <a:buAutoNum type="arabicPeriod"/>
            </a:pPr>
            <a:r>
              <a:rPr lang="ru-RU" dirty="0"/>
              <a:t>Добавить больше событий</a:t>
            </a:r>
          </a:p>
          <a:p>
            <a:pPr marL="342900" indent="-342900">
              <a:buAutoNum type="arabicPeriod"/>
            </a:pPr>
            <a:r>
              <a:rPr lang="ru-RU" dirty="0"/>
              <a:t>Реализовать возможность просмотра инвентаря</a:t>
            </a:r>
          </a:p>
          <a:p>
            <a:pPr marL="342900" indent="-342900">
              <a:buAutoNum type="arabicPeriod"/>
            </a:pPr>
            <a:r>
              <a:rPr lang="ru-RU" dirty="0"/>
              <a:t>Отправить навык на модерацию, чтобы он получил шанс быть доступным для любого пользователя </a:t>
            </a:r>
            <a:r>
              <a:rPr lang="ru-RU" dirty="0" err="1"/>
              <a:t>Яндекс.Алисы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13053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16</TotalTime>
  <Words>116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Проект – навык для Яндекс.Алисы</vt:lpstr>
      <vt:lpstr>О проекте</vt:lpstr>
      <vt:lpstr>Таблицы базы данных</vt:lpstr>
      <vt:lpstr>Фрагменты работы навыка</vt:lpstr>
      <vt:lpstr>Презентация PowerPoint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– навык для Яндекс.Алисы</dc:title>
  <dc:creator>Sofia Stark</dc:creator>
  <cp:lastModifiedBy>Sofia Stark</cp:lastModifiedBy>
  <cp:revision>8</cp:revision>
  <dcterms:created xsi:type="dcterms:W3CDTF">2022-05-09T10:56:45Z</dcterms:created>
  <dcterms:modified xsi:type="dcterms:W3CDTF">2022-05-09T11:13:40Z</dcterms:modified>
</cp:coreProperties>
</file>