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Appraisal Genie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Работа выполнена Ибрагимовым </a:t>
            </a:r>
            <a:r>
              <a:rPr lang="ru-RU" dirty="0" err="1" smtClean="0"/>
              <a:t>Тогрулом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477192"/>
            <a:ext cx="525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Проект по </a:t>
            </a:r>
            <a:r>
              <a:rPr lang="en-US" sz="3600" dirty="0" err="1" smtClean="0">
                <a:solidFill>
                  <a:schemeClr val="bg1"/>
                </a:solidFill>
              </a:rPr>
              <a:t>PyQT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Идея проекта заключается в том, что под конец триместра ученик желает понять какие предметы нужно подтянуть и на сколько. Программа же выполняет это в свою очередь за ученика или родителя</a:t>
            </a:r>
            <a:r>
              <a:rPr lang="ru-RU" sz="2800" dirty="0"/>
              <a:t>, </a:t>
            </a:r>
            <a:r>
              <a:rPr lang="ru-RU" sz="2800" dirty="0" err="1" smtClean="0"/>
              <a:t>отслежующего</a:t>
            </a:r>
            <a:r>
              <a:rPr lang="ru-RU" sz="2800" dirty="0" smtClean="0"/>
              <a:t> успеваемость.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38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7638"/>
            <a:ext cx="10554574" cy="3636511"/>
          </a:xfrm>
        </p:spPr>
        <p:txBody>
          <a:bodyPr/>
          <a:lstStyle/>
          <a:p>
            <a:r>
              <a:rPr lang="ru-RU" dirty="0" smtClean="0"/>
              <a:t>Проект реализован на языке </a:t>
            </a:r>
            <a:r>
              <a:rPr lang="en-US" dirty="0" smtClean="0">
                <a:solidFill>
                  <a:schemeClr val="accent1"/>
                </a:solidFill>
              </a:rPr>
              <a:t>Python</a:t>
            </a:r>
            <a:r>
              <a:rPr lang="ru-RU" dirty="0"/>
              <a:t> </a:t>
            </a:r>
            <a:r>
              <a:rPr lang="ru-RU" dirty="0" smtClean="0"/>
              <a:t>и использует стороннюю библиотеку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PyQT</a:t>
            </a:r>
            <a:r>
              <a:rPr lang="en-US" dirty="0" smtClean="0"/>
              <a:t>. </a:t>
            </a:r>
            <a:r>
              <a:rPr lang="ru-RU" dirty="0" smtClean="0"/>
              <a:t>Каждое отдельное окно является </a:t>
            </a:r>
            <a:r>
              <a:rPr lang="ru-RU" dirty="0" err="1" smtClean="0"/>
              <a:t>виджетом</a:t>
            </a:r>
            <a:r>
              <a:rPr lang="ru-RU" dirty="0" smtClean="0"/>
              <a:t> </a:t>
            </a:r>
            <a:r>
              <a:rPr lang="en-US" dirty="0" err="1" smtClean="0"/>
              <a:t>QWidget</a:t>
            </a:r>
            <a:r>
              <a:rPr lang="ru-RU" dirty="0" smtClean="0"/>
              <a:t>, реализованны</a:t>
            </a:r>
            <a:r>
              <a:rPr lang="ru-RU" dirty="0"/>
              <a:t>м</a:t>
            </a:r>
            <a:r>
              <a:rPr lang="ru-RU" dirty="0" smtClean="0"/>
              <a:t> классом. В каждом классе каждая группа действия разбита на функции для удобства восприятия и легкости изменения.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12" y="3656839"/>
            <a:ext cx="4375624" cy="30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69" y="1903127"/>
            <a:ext cx="5925937" cy="4705492"/>
          </a:xfrm>
        </p:spPr>
      </p:pic>
    </p:spTree>
    <p:extLst>
      <p:ext uri="{BB962C8B-B14F-4D97-AF65-F5344CB8AC3E}">
        <p14:creationId xmlns:p14="http://schemas.microsoft.com/office/powerpoint/2010/main" val="40284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реализована в полной мере и работоспособна</a:t>
            </a:r>
          </a:p>
          <a:p>
            <a:r>
              <a:rPr lang="ru-RU" dirty="0" smtClean="0"/>
              <a:t>В развитии нуждается отображение </a:t>
            </a:r>
            <a:r>
              <a:rPr lang="ru-RU" dirty="0" err="1" smtClean="0"/>
              <a:t>коэфицентов</a:t>
            </a:r>
            <a:r>
              <a:rPr lang="ru-RU" dirty="0" smtClean="0"/>
              <a:t> оценок, а также возможная подстановка теоретической оценки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2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183</TotalTime>
  <Words>107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Цитаты</vt:lpstr>
      <vt:lpstr>Appraisal Genie</vt:lpstr>
      <vt:lpstr>Идея проекта</vt:lpstr>
      <vt:lpstr>Реализация</vt:lpstr>
      <vt:lpstr>Использование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PyQT</dc:title>
  <dc:creator>Тогрул Ибрагимов</dc:creator>
  <cp:lastModifiedBy>Тогрул Ибрагимов</cp:lastModifiedBy>
  <cp:revision>5</cp:revision>
  <dcterms:created xsi:type="dcterms:W3CDTF">2021-11-10T18:29:49Z</dcterms:created>
  <dcterms:modified xsi:type="dcterms:W3CDTF">2021-11-10T21:33:30Z</dcterms:modified>
</cp:coreProperties>
</file>