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6T15:37:48.93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0,'2540'0,"-2516"0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6T15:37:59.82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1,'2459'0,"-2437"0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6T15:38:44.10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4722,'0'-4698,"0"4674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D59F-7D01-E906-A7DC-64B40033A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660A3-5D17-9E6F-CC21-2A8D82A0D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5DCF-27AF-7C9E-931E-FD4EE2FF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4E99-0852-EE39-F503-5B85C7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1665-1540-D393-3D3E-2A78AFDE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4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46E8-FECE-499B-7D97-FF0B5AE1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1FDA9-9D3D-C741-829B-5268DDEF7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7E9F-1AF1-5B89-70F4-5552E3E3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1A15-EE4F-F304-703B-8482E396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DB66-369E-5CF2-98F9-BEE5AA9B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20695-4DE4-F785-6364-5E147D9C2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4CCE6-7366-C46C-D675-9ACE20081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94C3-35D7-7B03-E778-C55591E6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F58E-C7B4-470E-FCB4-C35F14D0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98E8-97DB-46A0-D3C5-F2415E58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27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FF29-7EC8-D3E4-8CE6-C7F9557C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528C-2F46-78A3-00F9-577E8673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D90C-AC79-265B-DD93-5B86BEAD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6AAF-38E5-CBC5-D5AA-DF6DA2E6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A748-334E-CA82-3421-2B4329BF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3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D515-CC45-C4DA-AB4B-C43D1DF2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F6972-2C10-D0F3-F37F-34695FD0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5082-10B4-CD5A-BD7E-36A43287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C91D-8931-9713-40C6-208E9305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8DF9-B52F-F2F8-2E78-B64BA8F8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3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C04F-D707-5A59-1D21-CDED8457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4FCB-E81E-5FFB-A57B-B95DBED31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6BA1C-A20F-5D8A-BF4F-C446A4951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E87F-AD18-43BF-C7CB-DA7A560A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A8B7D-A5AF-CFD1-CDE6-297262D7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F6748-47EF-AF00-B424-75349F97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7E49-28D5-4034-9CFF-1FA6FB9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D8120-3F9F-5BB9-6821-90F37D70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B0D60-8C0F-3E20-E52C-CB105F55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3CC1C-B25C-D44E-175B-92603FCB0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CAE9F-AF80-EE80-97C2-9BBD66E4A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97CA6-0D16-D82C-6056-8523A70B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EAD4D-1A37-531A-ED25-E91E8900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C4818-8DB0-6872-F32C-4A98D4E3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FAD2-9F14-BBE5-C9E1-530BC6E6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59214-FD66-D9A4-460F-E86812A4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39AF4-A948-F244-1264-F1A0B366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F68EA-E95E-00DA-AE51-E307F941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3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185E0-CED9-7108-4CBC-D617C9CC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7B60D-7B3D-4F9A-23F7-6BDA215D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791DA-5F70-9B8F-6686-D74E5D69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AD96-EBC4-EEEF-1202-E370AEC5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9E30-C796-07AF-B4C8-1C32918E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A820F-0C22-8663-6C07-CAA90F257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7540-96F2-490E-077C-7170C3DD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EA65D-3B78-7CD9-7487-B742EB53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88D4-4C04-586D-2401-FB9EEAAF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4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4375-5EA6-CD68-CCC4-40FA9F78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E698E-3EA0-F1A5-A6C0-898275450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BA973-6E8C-BD4E-F9E6-69C87E48E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E953B-E569-18F0-CC8B-6E0A6192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B0F3D-F71D-220D-0463-A669FF10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AA956-4D41-F25E-AE07-7E20A7DE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29653-0E12-A739-8936-D8E28BCC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F9FAD-3D1A-AAB7-2014-FC9D862C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346-3795-8830-F9F4-097A518E6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F9D0-3A9B-4C14-B621-D9ABCD67112A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4929-8E5C-B525-6A28-B8B5BF6F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CB07-2DE0-1F4F-380D-5615D1A02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56C6-7AB7-49D4-966E-23016B742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4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55B-AC2A-5988-133A-8E9E3FEAC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20113-31D4-CA8E-1806-CF59461C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79B94-C3F7-5DE4-6222-C0452617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67392" y="1126648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SDG Adventure</a:t>
            </a:r>
            <a:endParaRPr lang="en-US" sz="6700" dirty="0"/>
          </a:p>
        </p:txBody>
      </p:sp>
      <p:sp>
        <p:nvSpPr>
          <p:cNvPr id="6" name="Text 1"/>
          <p:cNvSpPr/>
          <p:nvPr/>
        </p:nvSpPr>
        <p:spPr>
          <a:xfrm>
            <a:off x="864037" y="4417219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Meet the KALKI team, dedicated to creating an engaging platform for students to learn about the Sustainable Development Goals (SDGs).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222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55B-AC2A-5988-133A-8E9E3FEAC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20113-31D4-CA8E-1806-CF59461C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79B94-C3F7-5DE4-6222-C0452617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38426" y="350838"/>
            <a:ext cx="12260223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Educating for a Sustainable</a:t>
            </a:r>
            <a:endParaRPr lang="en-US" sz="4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28E0F-549E-8129-DC7F-66F521CC2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0" b="6309"/>
          <a:stretch/>
        </p:blipFill>
        <p:spPr>
          <a:xfrm>
            <a:off x="909197" y="2316163"/>
            <a:ext cx="9556955" cy="4306529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1E50B7B1-D618-ACA7-87EB-C6B0102B4B4F}"/>
              </a:ext>
            </a:extLst>
          </p:cNvPr>
          <p:cNvSpPr/>
          <p:nvPr/>
        </p:nvSpPr>
        <p:spPr>
          <a:xfrm>
            <a:off x="9835463" y="1631105"/>
            <a:ext cx="328490" cy="7159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2FE757B-FB6D-ADC4-D326-1D2ABC5C587C}"/>
              </a:ext>
            </a:extLst>
          </p:cNvPr>
          <p:cNvSpPr/>
          <p:nvPr/>
        </p:nvSpPr>
        <p:spPr>
          <a:xfrm>
            <a:off x="9204774" y="1627981"/>
            <a:ext cx="328490" cy="7159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EF0A3-709F-B2C2-2D40-6D4F9C4393D0}"/>
              </a:ext>
            </a:extLst>
          </p:cNvPr>
          <p:cNvSpPr txBox="1"/>
          <p:nvPr/>
        </p:nvSpPr>
        <p:spPr>
          <a:xfrm>
            <a:off x="8834258" y="1188944"/>
            <a:ext cx="18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EEE8B-C7F3-C085-3F8F-24C451AFAD19}"/>
              </a:ext>
            </a:extLst>
          </p:cNvPr>
          <p:cNvSpPr txBox="1"/>
          <p:nvPr/>
        </p:nvSpPr>
        <p:spPr>
          <a:xfrm>
            <a:off x="9751129" y="1234982"/>
            <a:ext cx="18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78384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55B-AC2A-5988-133A-8E9E3FEAC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20113-31D4-CA8E-1806-CF59461C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79B94-C3F7-5DE4-6222-C0452617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D8F71-723A-DDA5-A846-ED97F987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4" y="614363"/>
            <a:ext cx="11238271" cy="5791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302EAA-EF46-D8B8-DEEE-D3C0AF2202DC}"/>
                  </a:ext>
                </a:extLst>
              </p14:cNvPr>
              <p14:cNvContentPartPr/>
              <p14:nvPr/>
            </p14:nvContentPartPr>
            <p14:xfrm>
              <a:off x="7865617" y="2732268"/>
              <a:ext cx="923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302EAA-EF46-D8B8-DEEE-D3C0AF2202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9497" y="2726148"/>
                <a:ext cx="935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FE7FFA-6005-1E78-0F70-98EFC93B2B40}"/>
                  </a:ext>
                </a:extLst>
              </p14:cNvPr>
              <p14:cNvContentPartPr/>
              <p14:nvPr/>
            </p14:nvContentPartPr>
            <p14:xfrm>
              <a:off x="7865617" y="4449828"/>
              <a:ext cx="8935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FE7FFA-6005-1E78-0F70-98EFC93B2B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9497" y="4443708"/>
                <a:ext cx="905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606568-3412-76FD-567C-F8DFBC3177A4}"/>
                  </a:ext>
                </a:extLst>
              </p14:cNvPr>
              <p14:cNvContentPartPr/>
              <p14:nvPr/>
            </p14:nvContentPartPr>
            <p14:xfrm>
              <a:off x="8800897" y="2734428"/>
              <a:ext cx="360" cy="1699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606568-3412-76FD-567C-F8DFBC3177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4777" y="2728308"/>
                <a:ext cx="12600" cy="1712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481AE7F-AA76-FAC0-4AF5-F40ED59B0C64}"/>
              </a:ext>
            </a:extLst>
          </p:cNvPr>
          <p:cNvSpPr txBox="1"/>
          <p:nvPr/>
        </p:nvSpPr>
        <p:spPr>
          <a:xfrm>
            <a:off x="8813137" y="3278872"/>
            <a:ext cx="261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Enter Information </a:t>
            </a:r>
          </a:p>
          <a:p>
            <a:r>
              <a:rPr lang="en-IN" dirty="0">
                <a:solidFill>
                  <a:schemeClr val="bg1"/>
                </a:solidFill>
              </a:rPr>
              <a:t>here to sign  up</a:t>
            </a:r>
          </a:p>
        </p:txBody>
      </p:sp>
    </p:spTree>
    <p:extLst>
      <p:ext uri="{BB962C8B-B14F-4D97-AF65-F5344CB8AC3E}">
        <p14:creationId xmlns:p14="http://schemas.microsoft.com/office/powerpoint/2010/main" val="154971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55B-AC2A-5988-133A-8E9E3FEAC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20113-31D4-CA8E-1806-CF59461C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79B94-C3F7-5DE4-6222-C0452617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0BAC5-F044-F37E-D018-1E8D556CF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99" y="494937"/>
            <a:ext cx="10053537" cy="476286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EAC1B9-DA76-B361-9A05-6AA0B466908F}"/>
              </a:ext>
            </a:extLst>
          </p:cNvPr>
          <p:cNvSpPr/>
          <p:nvPr/>
        </p:nvSpPr>
        <p:spPr>
          <a:xfrm>
            <a:off x="1968916" y="1928455"/>
            <a:ext cx="993058" cy="3877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288F0-4D18-0194-5B42-0AD8FBC092E8}"/>
              </a:ext>
            </a:extLst>
          </p:cNvPr>
          <p:cNvSpPr txBox="1"/>
          <p:nvPr/>
        </p:nvSpPr>
        <p:spPr>
          <a:xfrm>
            <a:off x="85998" y="1734027"/>
            <a:ext cx="1882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Visit the page to learn more about each SDG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25D99F9-E962-7D80-A9A5-491E0169D995}"/>
              </a:ext>
            </a:extLst>
          </p:cNvPr>
          <p:cNvSpPr/>
          <p:nvPr/>
        </p:nvSpPr>
        <p:spPr>
          <a:xfrm>
            <a:off x="11307097" y="5257800"/>
            <a:ext cx="422787" cy="68825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0B8FA-AFDB-5A9B-D383-DFEC73D70834}"/>
              </a:ext>
            </a:extLst>
          </p:cNvPr>
          <p:cNvSpPr txBox="1"/>
          <p:nvPr/>
        </p:nvSpPr>
        <p:spPr>
          <a:xfrm>
            <a:off x="10668000" y="6037006"/>
            <a:ext cx="18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AI Chatbot</a:t>
            </a:r>
          </a:p>
        </p:txBody>
      </p:sp>
    </p:spTree>
    <p:extLst>
      <p:ext uri="{BB962C8B-B14F-4D97-AF65-F5344CB8AC3E}">
        <p14:creationId xmlns:p14="http://schemas.microsoft.com/office/powerpoint/2010/main" val="101182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55B-AC2A-5988-133A-8E9E3FEAC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20113-31D4-CA8E-1806-CF59461C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79B94-C3F7-5DE4-6222-C0452617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F33E0-1467-9C5A-8F10-BC5C9C03F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 b="5633"/>
          <a:stretch/>
        </p:blipFill>
        <p:spPr>
          <a:xfrm>
            <a:off x="2684206" y="341630"/>
            <a:ext cx="5869200" cy="2822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D468E-8737-8143-56FF-8B0D64D68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2" b="6639"/>
          <a:stretch/>
        </p:blipFill>
        <p:spPr>
          <a:xfrm>
            <a:off x="2507225" y="3614526"/>
            <a:ext cx="6449961" cy="280594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9DB9E12E-D80C-FD63-AD5B-AD35E75555D7}"/>
              </a:ext>
            </a:extLst>
          </p:cNvPr>
          <p:cNvSpPr/>
          <p:nvPr/>
        </p:nvSpPr>
        <p:spPr>
          <a:xfrm>
            <a:off x="8686798" y="1600200"/>
            <a:ext cx="540775" cy="35396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46ED6-4CFD-8FF3-832E-E6590502899C}"/>
              </a:ext>
            </a:extLst>
          </p:cNvPr>
          <p:cNvSpPr txBox="1"/>
          <p:nvPr/>
        </p:nvSpPr>
        <p:spPr>
          <a:xfrm>
            <a:off x="9468793" y="1392833"/>
            <a:ext cx="223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Page of information about the chosen SDG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120D6111-CE9A-9A49-1F40-3E70AEB99EF8}"/>
              </a:ext>
            </a:extLst>
          </p:cNvPr>
          <p:cNvSpPr/>
          <p:nvPr/>
        </p:nvSpPr>
        <p:spPr>
          <a:xfrm>
            <a:off x="9001430" y="5017496"/>
            <a:ext cx="540775" cy="35396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3EF0E-FCBE-FBC0-8230-1A0621B7CA7F}"/>
              </a:ext>
            </a:extLst>
          </p:cNvPr>
          <p:cNvSpPr txBox="1"/>
          <p:nvPr/>
        </p:nvSpPr>
        <p:spPr>
          <a:xfrm>
            <a:off x="9468793" y="4852964"/>
            <a:ext cx="223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Page of take a quiz about the chosen SDG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0E719BDD-FC56-2D08-51E2-C7C98DC17DC8}"/>
              </a:ext>
            </a:extLst>
          </p:cNvPr>
          <p:cNvSpPr/>
          <p:nvPr/>
        </p:nvSpPr>
        <p:spPr>
          <a:xfrm>
            <a:off x="8686798" y="540774"/>
            <a:ext cx="540775" cy="176753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A184D-1181-4DBF-6361-33B4E683C1B1}"/>
              </a:ext>
            </a:extLst>
          </p:cNvPr>
          <p:cNvSpPr txBox="1"/>
          <p:nvPr/>
        </p:nvSpPr>
        <p:spPr>
          <a:xfrm>
            <a:off x="9335071" y="361939"/>
            <a:ext cx="133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Open Quiz Page </a:t>
            </a:r>
          </a:p>
        </p:txBody>
      </p:sp>
    </p:spTree>
    <p:extLst>
      <p:ext uri="{BB962C8B-B14F-4D97-AF65-F5344CB8AC3E}">
        <p14:creationId xmlns:p14="http://schemas.microsoft.com/office/powerpoint/2010/main" val="24193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55B-AC2A-5988-133A-8E9E3FEAC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20113-31D4-CA8E-1806-CF59461C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79B94-C3F7-5DE4-6222-C0452617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61898-FE05-4605-0841-0690A6D40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7" b="6237"/>
          <a:stretch/>
        </p:blipFill>
        <p:spPr>
          <a:xfrm>
            <a:off x="963561" y="648928"/>
            <a:ext cx="10607481" cy="47391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8F05B9-263D-11D5-C9AA-CA6006F63B4B}"/>
              </a:ext>
            </a:extLst>
          </p:cNvPr>
          <p:cNvSpPr txBox="1"/>
          <p:nvPr/>
        </p:nvSpPr>
        <p:spPr>
          <a:xfrm>
            <a:off x="9818429" y="6037005"/>
            <a:ext cx="18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AI Chatbot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7088AAC1-5775-24D1-5C8A-D2258B941FE6}"/>
              </a:ext>
            </a:extLst>
          </p:cNvPr>
          <p:cNvSpPr/>
          <p:nvPr/>
        </p:nvSpPr>
        <p:spPr>
          <a:xfrm>
            <a:off x="10312513" y="5348747"/>
            <a:ext cx="422787" cy="68825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49654F4-8F81-6A5F-321F-0C2D3BF1BE79}"/>
              </a:ext>
            </a:extLst>
          </p:cNvPr>
          <p:cNvSpPr/>
          <p:nvPr/>
        </p:nvSpPr>
        <p:spPr>
          <a:xfrm>
            <a:off x="6892413" y="4650658"/>
            <a:ext cx="422787" cy="1084979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D2C19-ABB7-68DA-A943-C7BE395212DE}"/>
              </a:ext>
            </a:extLst>
          </p:cNvPr>
          <p:cNvSpPr txBox="1"/>
          <p:nvPr/>
        </p:nvSpPr>
        <p:spPr>
          <a:xfrm>
            <a:off x="6655806" y="5907279"/>
            <a:ext cx="18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23681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55B-AC2A-5988-133A-8E9E3FEAC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20113-31D4-CA8E-1806-CF59461C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79B94-C3F7-5DE4-6222-C0452617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52135-715A-9B64-9D32-AD3CC04BD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13" y="1030332"/>
            <a:ext cx="7757118" cy="47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Jannies Varghese</dc:creator>
  <cp:lastModifiedBy>Jannies Varghese</cp:lastModifiedBy>
  <cp:revision>1</cp:revision>
  <dcterms:created xsi:type="dcterms:W3CDTF">2024-10-06T15:22:32Z</dcterms:created>
  <dcterms:modified xsi:type="dcterms:W3CDTF">2024-10-06T17:53:42Z</dcterms:modified>
</cp:coreProperties>
</file>