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82">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10" d="100"/>
          <a:sy n="110" d="100"/>
        </p:scale>
        <p:origin x="1904" y="176"/>
      </p:cViewPr>
      <p:guideLst>
        <p:guide orient="horz" pos="2382"/>
        <p:guide pos="317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55950" y="5078600"/>
            <a:ext cx="6047725" cy="48113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307206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51b8982313_0_0:notes"/>
          <p:cNvSpPr txBox="1">
            <a:spLocks noGrp="1"/>
          </p:cNvSpPr>
          <p:nvPr>
            <p:ph type="body" idx="1"/>
          </p:nvPr>
        </p:nvSpPr>
        <p:spPr>
          <a:xfrm>
            <a:off x="755950" y="5078600"/>
            <a:ext cx="6047700" cy="481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g51b8982313_0_0:notes"/>
          <p:cNvSpPr>
            <a:spLocks noGrp="1" noRot="1" noChangeAspect="1"/>
          </p:cNvSpPr>
          <p:nvPr>
            <p:ph type="sldImg" idx="2"/>
          </p:nvPr>
        </p:nvSpPr>
        <p:spPr>
          <a:xfrm>
            <a:off x="1106488" y="801688"/>
            <a:ext cx="5346700"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4: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5: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6: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7: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6: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7: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7: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8: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8: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9:notes"/>
          <p:cNvSpPr txBox="1">
            <a:spLocks noGrp="1"/>
          </p:cNvSpPr>
          <p:nvPr>
            <p:ph type="body" idx="1"/>
          </p:nvPr>
        </p:nvSpPr>
        <p:spPr>
          <a:xfrm>
            <a:off x="755950" y="5078600"/>
            <a:ext cx="6047725" cy="4811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9:notes"/>
          <p:cNvSpPr>
            <a:spLocks noGrp="1" noRot="1" noChangeAspect="1"/>
          </p:cNvSpPr>
          <p:nvPr>
            <p:ph type="sldImg" idx="2"/>
          </p:nvPr>
        </p:nvSpPr>
        <p:spPr>
          <a:xfrm>
            <a:off x="1106488" y="801688"/>
            <a:ext cx="5348287" cy="40100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504000" y="1769040"/>
            <a:ext cx="9071640" cy="4384080"/>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2"/>
          <p:cNvSpPr txBox="1">
            <a:spLocks noGrp="1"/>
          </p:cNvSpPr>
          <p:nvPr>
            <p:ph type="body" idx="1"/>
          </p:nvPr>
        </p:nvSpPr>
        <p:spPr>
          <a:xfrm>
            <a:off x="504000" y="176904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48" name="Google Shape;48;p12"/>
          <p:cNvSpPr txBox="1">
            <a:spLocks noGrp="1"/>
          </p:cNvSpPr>
          <p:nvPr>
            <p:ph type="body" idx="2"/>
          </p:nvPr>
        </p:nvSpPr>
        <p:spPr>
          <a:xfrm>
            <a:off x="5152680" y="176904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49" name="Google Shape;49;p12"/>
          <p:cNvSpPr txBox="1">
            <a:spLocks noGrp="1"/>
          </p:cNvSpPr>
          <p:nvPr>
            <p:ph type="body" idx="3"/>
          </p:nvPr>
        </p:nvSpPr>
        <p:spPr>
          <a:xfrm>
            <a:off x="504000" y="405900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50" name="Google Shape;50;p12"/>
          <p:cNvSpPr txBox="1">
            <a:spLocks noGrp="1"/>
          </p:cNvSpPr>
          <p:nvPr>
            <p:ph type="body" idx="4"/>
          </p:nvPr>
        </p:nvSpPr>
        <p:spPr>
          <a:xfrm>
            <a:off x="5152680" y="405900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body" idx="1"/>
          </p:nvPr>
        </p:nvSpPr>
        <p:spPr>
          <a:xfrm>
            <a:off x="504000" y="1769040"/>
            <a:ext cx="292068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54" name="Google Shape;54;p13"/>
          <p:cNvSpPr txBox="1">
            <a:spLocks noGrp="1"/>
          </p:cNvSpPr>
          <p:nvPr>
            <p:ph type="body" idx="2"/>
          </p:nvPr>
        </p:nvSpPr>
        <p:spPr>
          <a:xfrm>
            <a:off x="3571200" y="1769040"/>
            <a:ext cx="292068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55" name="Google Shape;55;p13"/>
          <p:cNvSpPr txBox="1">
            <a:spLocks noGrp="1"/>
          </p:cNvSpPr>
          <p:nvPr>
            <p:ph type="body" idx="3"/>
          </p:nvPr>
        </p:nvSpPr>
        <p:spPr>
          <a:xfrm>
            <a:off x="6638040" y="1769040"/>
            <a:ext cx="292068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56" name="Google Shape;56;p13"/>
          <p:cNvSpPr txBox="1">
            <a:spLocks noGrp="1"/>
          </p:cNvSpPr>
          <p:nvPr>
            <p:ph type="body" idx="4"/>
          </p:nvPr>
        </p:nvSpPr>
        <p:spPr>
          <a:xfrm>
            <a:off x="504000" y="4059000"/>
            <a:ext cx="292068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57" name="Google Shape;57;p13"/>
          <p:cNvSpPr txBox="1">
            <a:spLocks noGrp="1"/>
          </p:cNvSpPr>
          <p:nvPr>
            <p:ph type="body" idx="5"/>
          </p:nvPr>
        </p:nvSpPr>
        <p:spPr>
          <a:xfrm>
            <a:off x="3571200" y="4059000"/>
            <a:ext cx="292068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58" name="Google Shape;58;p13"/>
          <p:cNvSpPr txBox="1">
            <a:spLocks noGrp="1"/>
          </p:cNvSpPr>
          <p:nvPr>
            <p:ph type="body" idx="6"/>
          </p:nvPr>
        </p:nvSpPr>
        <p:spPr>
          <a:xfrm>
            <a:off x="6638040" y="4059000"/>
            <a:ext cx="292068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
        <p:cNvGrpSpPr/>
        <p:nvPr/>
      </p:nvGrpSpPr>
      <p:grpSpPr>
        <a:xfrm>
          <a:off x="0" y="0"/>
          <a:ext cx="0" cy="0"/>
          <a:chOff x="0" y="0"/>
          <a:chExt cx="0" cy="0"/>
        </a:xfrm>
      </p:grpSpPr>
      <p:sp>
        <p:nvSpPr>
          <p:cNvPr id="18" name="Google Shape;18;p5"/>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subTitle" idx="1"/>
          </p:nvPr>
        </p:nvSpPr>
        <p:spPr>
          <a:xfrm>
            <a:off x="504000" y="1769040"/>
            <a:ext cx="9071640" cy="4384080"/>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body" idx="1"/>
          </p:nvPr>
        </p:nvSpPr>
        <p:spPr>
          <a:xfrm>
            <a:off x="504000" y="1769040"/>
            <a:ext cx="4426920" cy="4384080"/>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23" name="Google Shape;23;p6"/>
          <p:cNvSpPr txBox="1">
            <a:spLocks noGrp="1"/>
          </p:cNvSpPr>
          <p:nvPr>
            <p:ph type="body" idx="2"/>
          </p:nvPr>
        </p:nvSpPr>
        <p:spPr>
          <a:xfrm>
            <a:off x="5152680" y="1769040"/>
            <a:ext cx="4426920" cy="4384080"/>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504000" y="176904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29" name="Google Shape;29;p8"/>
          <p:cNvSpPr txBox="1">
            <a:spLocks noGrp="1"/>
          </p:cNvSpPr>
          <p:nvPr>
            <p:ph type="body" idx="2"/>
          </p:nvPr>
        </p:nvSpPr>
        <p:spPr>
          <a:xfrm>
            <a:off x="5152680" y="1769040"/>
            <a:ext cx="4426920" cy="4384080"/>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30" name="Google Shape;30;p8"/>
          <p:cNvSpPr txBox="1">
            <a:spLocks noGrp="1"/>
          </p:cNvSpPr>
          <p:nvPr>
            <p:ph type="body" idx="3"/>
          </p:nvPr>
        </p:nvSpPr>
        <p:spPr>
          <a:xfrm>
            <a:off x="504000" y="405900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504000" y="1769040"/>
            <a:ext cx="4426920" cy="4384080"/>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34" name="Google Shape;34;p9"/>
          <p:cNvSpPr txBox="1">
            <a:spLocks noGrp="1"/>
          </p:cNvSpPr>
          <p:nvPr>
            <p:ph type="body" idx="2"/>
          </p:nvPr>
        </p:nvSpPr>
        <p:spPr>
          <a:xfrm>
            <a:off x="5152680" y="176904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35" name="Google Shape;35;p9"/>
          <p:cNvSpPr txBox="1">
            <a:spLocks noGrp="1"/>
          </p:cNvSpPr>
          <p:nvPr>
            <p:ph type="body" idx="3"/>
          </p:nvPr>
        </p:nvSpPr>
        <p:spPr>
          <a:xfrm>
            <a:off x="5152680" y="405900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body" idx="1"/>
          </p:nvPr>
        </p:nvSpPr>
        <p:spPr>
          <a:xfrm>
            <a:off x="504000" y="176904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39" name="Google Shape;39;p10"/>
          <p:cNvSpPr txBox="1">
            <a:spLocks noGrp="1"/>
          </p:cNvSpPr>
          <p:nvPr>
            <p:ph type="body" idx="2"/>
          </p:nvPr>
        </p:nvSpPr>
        <p:spPr>
          <a:xfrm>
            <a:off x="5152680" y="1769040"/>
            <a:ext cx="442692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40" name="Google Shape;40;p10"/>
          <p:cNvSpPr txBox="1">
            <a:spLocks noGrp="1"/>
          </p:cNvSpPr>
          <p:nvPr>
            <p:ph type="body" idx="3"/>
          </p:nvPr>
        </p:nvSpPr>
        <p:spPr>
          <a:xfrm>
            <a:off x="504000" y="4059000"/>
            <a:ext cx="907164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body" idx="1"/>
          </p:nvPr>
        </p:nvSpPr>
        <p:spPr>
          <a:xfrm>
            <a:off x="504000" y="1769040"/>
            <a:ext cx="907164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
        <p:nvSpPr>
          <p:cNvPr id="44" name="Google Shape;44;p11"/>
          <p:cNvSpPr txBox="1">
            <a:spLocks noGrp="1"/>
          </p:cNvSpPr>
          <p:nvPr>
            <p:ph type="body" idx="2"/>
          </p:nvPr>
        </p:nvSpPr>
        <p:spPr>
          <a:xfrm>
            <a:off x="504000" y="4059000"/>
            <a:ext cx="9071640" cy="2090881"/>
          </a:xfrm>
          <a:prstGeom prst="rect">
            <a:avLst/>
          </a:prstGeom>
          <a:noFill/>
          <a:ln>
            <a:noFill/>
          </a:ln>
        </p:spPr>
        <p:txBody>
          <a:bodyPr spcFirstLastPara="1" wrap="square" lIns="0" tIns="0" rIns="0" bIns="0" anchor="t" anchorCtr="0"/>
          <a:lstStyle>
            <a:lvl1pPr marL="457150" lvl="0" indent="-228575" algn="l">
              <a:spcBef>
                <a:spcPts val="0"/>
              </a:spcBef>
              <a:spcAft>
                <a:spcPts val="0"/>
              </a:spcAft>
              <a:buSzPts val="1400"/>
              <a:buNone/>
              <a:defRPr/>
            </a:lvl1pPr>
            <a:lvl2pPr marL="914299" lvl="1" indent="-228575" algn="l">
              <a:spcBef>
                <a:spcPts val="0"/>
              </a:spcBef>
              <a:spcAft>
                <a:spcPts val="0"/>
              </a:spcAft>
              <a:buSzPts val="1400"/>
              <a:buNone/>
              <a:defRPr/>
            </a:lvl2pPr>
            <a:lvl3pPr marL="1371450" lvl="2" indent="-228575" algn="l">
              <a:spcBef>
                <a:spcPts val="0"/>
              </a:spcBef>
              <a:spcAft>
                <a:spcPts val="0"/>
              </a:spcAft>
              <a:buSzPts val="1400"/>
              <a:buNone/>
              <a:defRPr/>
            </a:lvl3pPr>
            <a:lvl4pPr marL="1828600" lvl="3" indent="-228575" algn="l">
              <a:spcBef>
                <a:spcPts val="0"/>
              </a:spcBef>
              <a:spcAft>
                <a:spcPts val="0"/>
              </a:spcAft>
              <a:buSzPts val="1400"/>
              <a:buNone/>
              <a:defRPr/>
            </a:lvl4pPr>
            <a:lvl5pPr marL="2285750" lvl="4" indent="-228575" algn="l">
              <a:spcBef>
                <a:spcPts val="0"/>
              </a:spcBef>
              <a:spcAft>
                <a:spcPts val="0"/>
              </a:spcAft>
              <a:buSzPts val="1400"/>
              <a:buNone/>
              <a:defRPr/>
            </a:lvl5pPr>
            <a:lvl6pPr marL="2742899" lvl="5" indent="-228575" algn="l">
              <a:spcBef>
                <a:spcPts val="0"/>
              </a:spcBef>
              <a:spcAft>
                <a:spcPts val="0"/>
              </a:spcAft>
              <a:buSzPts val="1400"/>
              <a:buNone/>
              <a:defRPr/>
            </a:lvl6pPr>
            <a:lvl7pPr marL="3200050" lvl="6" indent="-228575" algn="l">
              <a:spcBef>
                <a:spcPts val="0"/>
              </a:spcBef>
              <a:spcAft>
                <a:spcPts val="0"/>
              </a:spcAft>
              <a:buSzPts val="1400"/>
              <a:buNone/>
              <a:defRPr/>
            </a:lvl7pPr>
            <a:lvl8pPr marL="3657200" lvl="7" indent="-228575" algn="l">
              <a:spcBef>
                <a:spcPts val="0"/>
              </a:spcBef>
              <a:spcAft>
                <a:spcPts val="0"/>
              </a:spcAft>
              <a:buSzPts val="1400"/>
              <a:buNone/>
              <a:defRPr/>
            </a:lvl8pPr>
            <a:lvl9pPr marL="4114349" lvl="8" indent="-228575"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4000" y="301319"/>
            <a:ext cx="9071640" cy="1262161"/>
          </a:xfrm>
          <a:prstGeom prst="rect">
            <a:avLst/>
          </a:prstGeom>
          <a:noFill/>
          <a:ln>
            <a:noFill/>
          </a:ln>
        </p:spPr>
        <p:txBody>
          <a:bodyPr spcFirstLastPara="1" wrap="square" lIns="0" tIns="0" rIns="0" bIns="0" anchor="ctr"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p1"/>
          <p:cNvSpPr txBox="1">
            <a:spLocks noGrp="1"/>
          </p:cNvSpPr>
          <p:nvPr>
            <p:ph type="body" idx="1"/>
          </p:nvPr>
        </p:nvSpPr>
        <p:spPr>
          <a:xfrm>
            <a:off x="504000" y="1769040"/>
            <a:ext cx="9071640" cy="4384080"/>
          </a:xfrm>
          <a:prstGeom prst="rect">
            <a:avLst/>
          </a:prstGeom>
          <a:noFill/>
          <a:ln>
            <a:noFill/>
          </a:ln>
        </p:spPr>
        <p:txBody>
          <a:bodyPr spcFirstLastPara="1" wrap="square" lIns="0" tIns="0" rIns="0" bIns="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
          <p:cNvSpPr txBox="1">
            <a:spLocks noGrp="1"/>
          </p:cNvSpPr>
          <p:nvPr>
            <p:ph type="sldNum" idx="12"/>
          </p:nvPr>
        </p:nvSpPr>
        <p:spPr>
          <a:xfrm>
            <a:off x="7040880" y="6887160"/>
            <a:ext cx="2534400" cy="52128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300" b="0" i="0" u="none" strike="noStrike" cap="none">
                <a:latin typeface="Times New Roman"/>
                <a:ea typeface="Times New Roman"/>
                <a:cs typeface="Times New Roman"/>
                <a:sym typeface="Times New Roman"/>
              </a:defRPr>
            </a:lvl1pPr>
            <a:lvl2pPr marL="0" marR="0" lvl="1" indent="0" algn="r" rtl="0">
              <a:spcBef>
                <a:spcPts val="0"/>
              </a:spcBef>
              <a:buNone/>
              <a:defRPr sz="1300" b="0" i="0" u="none" strike="noStrike" cap="none">
                <a:latin typeface="Times New Roman"/>
                <a:ea typeface="Times New Roman"/>
                <a:cs typeface="Times New Roman"/>
                <a:sym typeface="Times New Roman"/>
              </a:defRPr>
            </a:lvl2pPr>
            <a:lvl3pPr marL="0" marR="0" lvl="2" indent="0" algn="r" rtl="0">
              <a:spcBef>
                <a:spcPts val="0"/>
              </a:spcBef>
              <a:buNone/>
              <a:defRPr sz="1300" b="0" i="0" u="none" strike="noStrike" cap="none">
                <a:latin typeface="Times New Roman"/>
                <a:ea typeface="Times New Roman"/>
                <a:cs typeface="Times New Roman"/>
                <a:sym typeface="Times New Roman"/>
              </a:defRPr>
            </a:lvl3pPr>
            <a:lvl4pPr marL="0" marR="0" lvl="3" indent="0" algn="r" rtl="0">
              <a:spcBef>
                <a:spcPts val="0"/>
              </a:spcBef>
              <a:buNone/>
              <a:defRPr sz="1300" b="0" i="0" u="none" strike="noStrike" cap="none">
                <a:latin typeface="Times New Roman"/>
                <a:ea typeface="Times New Roman"/>
                <a:cs typeface="Times New Roman"/>
                <a:sym typeface="Times New Roman"/>
              </a:defRPr>
            </a:lvl4pPr>
            <a:lvl5pPr marL="0" marR="0" lvl="4" indent="0" algn="r" rtl="0">
              <a:spcBef>
                <a:spcPts val="0"/>
              </a:spcBef>
              <a:buNone/>
              <a:defRPr sz="1300" b="0" i="0" u="none" strike="noStrike" cap="none">
                <a:latin typeface="Times New Roman"/>
                <a:ea typeface="Times New Roman"/>
                <a:cs typeface="Times New Roman"/>
                <a:sym typeface="Times New Roman"/>
              </a:defRPr>
            </a:lvl5pPr>
            <a:lvl6pPr marL="0" marR="0" lvl="5" indent="0" algn="r" rtl="0">
              <a:spcBef>
                <a:spcPts val="0"/>
              </a:spcBef>
              <a:buNone/>
              <a:defRPr sz="1300" b="0" i="0" u="none" strike="noStrike" cap="none">
                <a:latin typeface="Times New Roman"/>
                <a:ea typeface="Times New Roman"/>
                <a:cs typeface="Times New Roman"/>
                <a:sym typeface="Times New Roman"/>
              </a:defRPr>
            </a:lvl6pPr>
            <a:lvl7pPr marL="0" marR="0" lvl="6" indent="0" algn="r" rtl="0">
              <a:spcBef>
                <a:spcPts val="0"/>
              </a:spcBef>
              <a:buNone/>
              <a:defRPr sz="1300" b="0" i="0" u="none" strike="noStrike" cap="none">
                <a:latin typeface="Times New Roman"/>
                <a:ea typeface="Times New Roman"/>
                <a:cs typeface="Times New Roman"/>
                <a:sym typeface="Times New Roman"/>
              </a:defRPr>
            </a:lvl7pPr>
            <a:lvl8pPr marL="0" marR="0" lvl="7" indent="0" algn="r" rtl="0">
              <a:spcBef>
                <a:spcPts val="0"/>
              </a:spcBef>
              <a:buNone/>
              <a:defRPr sz="1300" b="0" i="0" u="none" strike="noStrike" cap="none">
                <a:latin typeface="Times New Roman"/>
                <a:ea typeface="Times New Roman"/>
                <a:cs typeface="Times New Roman"/>
                <a:sym typeface="Times New Roman"/>
              </a:defRPr>
            </a:lvl8pPr>
            <a:lvl9pPr marL="0" marR="0" lvl="8" indent="0" algn="r" rtl="0">
              <a:spcBef>
                <a:spcPts val="0"/>
              </a:spcBef>
              <a:buNone/>
              <a:defRPr sz="1300" b="0" i="0" u="none" strike="noStrike" cap="none">
                <a:latin typeface="Times New Roman"/>
                <a:ea typeface="Times New Roman"/>
                <a:cs typeface="Times New Roman"/>
                <a:sym typeface="Times New Roman"/>
              </a:defRPr>
            </a:lvl9pPr>
          </a:lstStyle>
          <a:p>
            <a:fld id="{00000000-1234-1234-1234-123412341234}" type="slidenum">
              <a:rPr lang="uk-UA" smtClean="0"/>
              <a:pPr/>
              <a:t>‹N›</a:t>
            </a:fld>
            <a:endParaRPr lang="uk-UA"/>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xkcd.com/1098/"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csea.phhp.ufl.edu/media.html%23bottommedia"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www.imdb.com/reviews/101/10185.htm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u.cs.biu.ac.il/~89-680/sentiment.pd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entiwordnet.isti.cnr.it/"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liwc.wpengine.com/" TargetMode="External"/><Relationship Id="rId4" Type="http://schemas.openxmlformats.org/officeDocument/2006/relationships/hyperlink" Target="http://csea.phhp.ufl.edu/media.html%23bottommedia"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40"/>
          <p:cNvSpPr txBox="1"/>
          <p:nvPr/>
        </p:nvSpPr>
        <p:spPr>
          <a:xfrm>
            <a:off x="637245" y="745334"/>
            <a:ext cx="9068556" cy="5295941"/>
          </a:xfrm>
          <a:prstGeom prst="rect">
            <a:avLst/>
          </a:prstGeom>
          <a:noFill/>
          <a:ln>
            <a:noFill/>
          </a:ln>
        </p:spPr>
        <p:txBody>
          <a:bodyPr spcFirstLastPara="1" wrap="square" lIns="0" tIns="0" rIns="0" bIns="0" anchor="t" anchorCtr="0">
            <a:noAutofit/>
          </a:bodyPr>
          <a:lstStyle/>
          <a:p>
            <a:pPr algn="ctr">
              <a:lnSpc>
                <a:spcPct val="115000"/>
              </a:lnSpc>
            </a:pPr>
            <a:r>
              <a:rPr lang="it-IT" sz="5400" b="1" dirty="0">
                <a:solidFill>
                  <a:srgbClr val="C8102E"/>
                </a:solidFill>
                <a:latin typeface="Ubuntu"/>
                <a:ea typeface="Ubuntu"/>
                <a:cs typeface="Ubuntu"/>
                <a:sym typeface="Ubuntu"/>
              </a:rPr>
              <a:t>Data Management </a:t>
            </a:r>
            <a:r>
              <a:rPr lang="it-IT" sz="5400" b="1">
                <a:solidFill>
                  <a:srgbClr val="C8102E"/>
                </a:solidFill>
                <a:latin typeface="Ubuntu"/>
                <a:ea typeface="Ubuntu"/>
                <a:cs typeface="Ubuntu"/>
                <a:sym typeface="Ubuntu"/>
              </a:rPr>
              <a:t>and Analysis</a:t>
            </a:r>
            <a:endParaRPr sz="5400" dirty="0"/>
          </a:p>
          <a:p>
            <a:pPr algn="ctr">
              <a:lnSpc>
                <a:spcPct val="115000"/>
              </a:lnSpc>
            </a:pPr>
            <a:r>
              <a:rPr lang="it-IT" sz="5400" dirty="0" err="1"/>
              <a:t>Sentiment</a:t>
            </a:r>
            <a:r>
              <a:rPr lang="it-IT" sz="5400" dirty="0"/>
              <a:t> Analysis</a:t>
            </a:r>
            <a:endParaRPr sz="5400" dirty="0"/>
          </a:p>
          <a:p>
            <a:pPr algn="ctr">
              <a:lnSpc>
                <a:spcPct val="115000"/>
              </a:lnSpc>
            </a:pPr>
            <a:endParaRPr sz="3100" dirty="0"/>
          </a:p>
          <a:p>
            <a:pPr algn="ctr">
              <a:lnSpc>
                <a:spcPct val="115000"/>
              </a:lnSpc>
            </a:pPr>
            <a:r>
              <a:rPr lang="en-US" sz="3100" dirty="0">
                <a:latin typeface="Ubuntu"/>
                <a:ea typeface="Ubuntu"/>
                <a:cs typeface="Ubuntu"/>
                <a:sym typeface="Ubuntu"/>
              </a:rPr>
              <a:t>Walter </a:t>
            </a:r>
            <a:r>
              <a:rPr lang="en-US" sz="3100" dirty="0" err="1">
                <a:latin typeface="Ubuntu"/>
                <a:ea typeface="Ubuntu"/>
                <a:cs typeface="Ubuntu"/>
                <a:sym typeface="Ubuntu"/>
              </a:rPr>
              <a:t>Quattrociocchi</a:t>
            </a:r>
            <a:endParaRPr sz="3100" dirty="0">
              <a:latin typeface="Ubuntu"/>
              <a:ea typeface="Ubuntu"/>
              <a:cs typeface="Ubuntu"/>
              <a:sym typeface="Ubuntu"/>
            </a:endParaRPr>
          </a:p>
          <a:p>
            <a:pPr algn="ctr">
              <a:lnSpc>
                <a:spcPct val="115000"/>
              </a:lnSpc>
            </a:pPr>
            <a:r>
              <a:rPr lang="en-US" sz="3100" dirty="0">
                <a:latin typeface="Ubuntu"/>
                <a:ea typeface="Ubuntu"/>
                <a:cs typeface="Ubuntu"/>
                <a:sym typeface="Ubuntu"/>
              </a:rPr>
              <a:t>walter.quattrociocchi@uniroma1.it</a:t>
            </a:r>
            <a:endParaRPr sz="3100" dirty="0">
              <a:latin typeface="Ubuntu"/>
              <a:ea typeface="Ubuntu"/>
              <a:cs typeface="Ubuntu"/>
              <a:sym typeface="Ubuntu"/>
            </a:endParaRPr>
          </a:p>
        </p:txBody>
      </p:sp>
    </p:spTree>
    <p:extLst>
      <p:ext uri="{BB962C8B-B14F-4D97-AF65-F5344CB8AC3E}">
        <p14:creationId xmlns:p14="http://schemas.microsoft.com/office/powerpoint/2010/main" val="19804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p:nvPr/>
        </p:nvSpPr>
        <p:spPr>
          <a:xfrm>
            <a:off x="548640" y="6949440"/>
            <a:ext cx="9071640" cy="439200"/>
          </a:xfrm>
          <a:prstGeom prst="rect">
            <a:avLst/>
          </a:prstGeom>
          <a:noFill/>
          <a:ln>
            <a:noFill/>
          </a:ln>
        </p:spPr>
        <p:txBody>
          <a:bodyPr spcFirstLastPara="1" wrap="square" lIns="0" tIns="0" rIns="0" bIns="0" anchor="ctr" anchorCtr="0">
            <a:noAutofit/>
          </a:bodyPr>
          <a:lstStyle/>
          <a:p>
            <a:pPr algn="ctr"/>
            <a:r>
              <a:rPr lang="en-US" sz="2600" u="sng">
                <a:solidFill>
                  <a:schemeClr val="hlink"/>
                </a:solidFill>
                <a:hlinkClick r:id="rId3"/>
              </a:rPr>
              <a:t>https://xkcd.com/1098/</a:t>
            </a:r>
            <a:r>
              <a:rPr lang="en-US" sz="2600"/>
              <a:t> </a:t>
            </a:r>
            <a:endParaRPr sz="2600"/>
          </a:p>
        </p:txBody>
      </p:sp>
      <p:pic>
        <p:nvPicPr>
          <p:cNvPr id="158" name="Google Shape;158;p23"/>
          <p:cNvPicPr preferRelativeResize="0"/>
          <p:nvPr/>
        </p:nvPicPr>
        <p:blipFill rotWithShape="1">
          <a:blip r:embed="rId4">
            <a:alphaModFix/>
          </a:blip>
          <a:srcRect/>
          <a:stretch/>
        </p:blipFill>
        <p:spPr>
          <a:xfrm>
            <a:off x="2259720" y="668881"/>
            <a:ext cx="5695560" cy="591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Emoticons and emojis can be used</a:t>
            </a:r>
            <a:endParaRPr sz="4400"/>
          </a:p>
        </p:txBody>
      </p:sp>
      <p:sp>
        <p:nvSpPr>
          <p:cNvPr id="164" name="Google Shape;164;p24"/>
          <p:cNvSpPr txBox="1"/>
          <p:nvPr/>
        </p:nvSpPr>
        <p:spPr>
          <a:xfrm>
            <a:off x="50436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Message contains :-) or variant or good emoji</a:t>
            </a:r>
            <a:endParaRPr sz="3200"/>
          </a:p>
          <a:p>
            <a:pPr marL="863905" lvl="1" indent="-323964">
              <a:spcBef>
                <a:spcPts val="1417"/>
              </a:spcBef>
              <a:buSzPts val="2100"/>
              <a:buFont typeface="Noto Sans Symbols"/>
              <a:buChar char="−"/>
            </a:pPr>
            <a:r>
              <a:rPr lang="en-US" sz="2800"/>
              <a:t>→ positive message</a:t>
            </a:r>
            <a:endParaRPr sz="2800"/>
          </a:p>
          <a:p>
            <a:pPr marL="431952" indent="-323964">
              <a:spcBef>
                <a:spcPts val="1134"/>
              </a:spcBef>
              <a:buSzPts val="1440"/>
              <a:buFont typeface="Noto Sans Symbols"/>
              <a:buChar char="●"/>
            </a:pPr>
            <a:r>
              <a:rPr lang="en-US" sz="3200"/>
              <a:t>Message contains :-( or variant or bad emoji</a:t>
            </a:r>
            <a:endParaRPr sz="3200"/>
          </a:p>
          <a:p>
            <a:pPr marL="863905" lvl="1" indent="-323964">
              <a:spcBef>
                <a:spcPts val="1417"/>
              </a:spcBef>
              <a:buSzPts val="2100"/>
              <a:buFont typeface="Noto Sans Symbols"/>
              <a:buChar char="−"/>
            </a:pPr>
            <a:r>
              <a:rPr lang="en-US" sz="2800"/>
              <a:t>→ negative message</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Emojis can be inconsistent</a:t>
            </a:r>
            <a:endParaRPr sz="4400"/>
          </a:p>
        </p:txBody>
      </p:sp>
      <p:pic>
        <p:nvPicPr>
          <p:cNvPr id="170" name="Google Shape;170;p25"/>
          <p:cNvPicPr preferRelativeResize="0"/>
          <p:nvPr/>
        </p:nvPicPr>
        <p:blipFill rotWithShape="1">
          <a:blip r:embed="rId3">
            <a:alphaModFix/>
          </a:blip>
          <a:srcRect/>
          <a:stretch/>
        </p:blipFill>
        <p:spPr>
          <a:xfrm>
            <a:off x="0" y="2169000"/>
            <a:ext cx="10079640" cy="40489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Example: ANEW</a:t>
            </a:r>
            <a:endParaRPr sz="4400"/>
          </a:p>
        </p:txBody>
      </p:sp>
      <p:sp>
        <p:nvSpPr>
          <p:cNvPr id="176" name="Google Shape;176;p26"/>
          <p:cNvSpPr txBox="1"/>
          <p:nvPr/>
        </p:nvSpPr>
        <p:spPr>
          <a:xfrm>
            <a:off x="504000" y="1769039"/>
            <a:ext cx="3976560" cy="5546160"/>
          </a:xfrm>
          <a:prstGeom prst="rect">
            <a:avLst/>
          </a:prstGeom>
          <a:noFill/>
          <a:ln>
            <a:noFill/>
          </a:ln>
        </p:spPr>
        <p:txBody>
          <a:bodyPr spcFirstLastPara="1" wrap="square" lIns="0" tIns="0" rIns="0" bIns="0" anchor="t" anchorCtr="0">
            <a:noAutofit/>
          </a:bodyPr>
          <a:lstStyle/>
          <a:p>
            <a:r>
              <a:rPr lang="en-US" sz="3200"/>
              <a:t>1 is most negative</a:t>
            </a:r>
            <a:endParaRPr sz="3200"/>
          </a:p>
          <a:p>
            <a:r>
              <a:rPr lang="en-US" sz="3200"/>
              <a:t>…</a:t>
            </a:r>
            <a:endParaRPr sz="3200"/>
          </a:p>
          <a:p>
            <a:r>
              <a:rPr lang="en-US" sz="3200"/>
              <a:t>9 is most positive</a:t>
            </a:r>
            <a:endParaRPr sz="3200"/>
          </a:p>
        </p:txBody>
      </p:sp>
      <p:pic>
        <p:nvPicPr>
          <p:cNvPr id="177" name="Google Shape;177;p26"/>
          <p:cNvPicPr preferRelativeResize="0"/>
          <p:nvPr/>
        </p:nvPicPr>
        <p:blipFill rotWithShape="1">
          <a:blip r:embed="rId3">
            <a:alphaModFix/>
          </a:blip>
          <a:srcRect/>
          <a:stretch/>
        </p:blipFill>
        <p:spPr>
          <a:xfrm>
            <a:off x="5555160" y="1371600"/>
            <a:ext cx="3497400" cy="5486400"/>
          </a:xfrm>
          <a:prstGeom prst="rect">
            <a:avLst/>
          </a:prstGeom>
          <a:noFill/>
          <a:ln>
            <a:noFill/>
          </a:ln>
        </p:spPr>
      </p:pic>
      <p:sp>
        <p:nvSpPr>
          <p:cNvPr id="178" name="Google Shape;178;p26"/>
          <p:cNvSpPr txBox="1"/>
          <p:nvPr/>
        </p:nvSpPr>
        <p:spPr>
          <a:xfrm>
            <a:off x="-44280" y="7132321"/>
            <a:ext cx="7359480" cy="430560"/>
          </a:xfrm>
          <a:prstGeom prst="rect">
            <a:avLst/>
          </a:prstGeom>
          <a:noFill/>
          <a:ln>
            <a:noFill/>
          </a:ln>
        </p:spPr>
        <p:txBody>
          <a:bodyPr spcFirstLastPara="1" wrap="square" lIns="0" tIns="0" rIns="0" bIns="0" anchor="t" anchorCtr="0">
            <a:noAutofit/>
          </a:bodyPr>
          <a:lstStyle/>
          <a:p>
            <a:pPr marL="431952" indent="-323964">
              <a:buSzPts val="1080"/>
              <a:buFont typeface="Noto Sans Symbols"/>
              <a:buChar char="●"/>
            </a:pPr>
            <a:r>
              <a:rPr lang="en-US" sz="2400" u="sng">
                <a:solidFill>
                  <a:schemeClr val="hlink"/>
                </a:solidFill>
                <a:hlinkClick r:id="rId4"/>
              </a:rPr>
              <a:t>http://csea.phhp.ufl.edu/media.html#bottommedia</a:t>
            </a:r>
            <a:r>
              <a:rPr lang="en-US" sz="2000"/>
              <a:t> </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Building a lexical resource</a:t>
            </a:r>
            <a:endParaRPr sz="4400"/>
          </a:p>
        </p:txBody>
      </p:sp>
      <p:sp>
        <p:nvSpPr>
          <p:cNvPr id="184" name="Google Shape;184;p27"/>
          <p:cNvSpPr txBox="1"/>
          <p:nvPr/>
        </p:nvSpPr>
        <p:spPr>
          <a:xfrm>
            <a:off x="50400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Find some ground truth with polarity and text</a:t>
            </a:r>
            <a:endParaRPr sz="3200"/>
          </a:p>
          <a:p>
            <a:pPr marL="863905" lvl="1" indent="-323964">
              <a:spcBef>
                <a:spcPts val="1417"/>
              </a:spcBef>
              <a:buSzPts val="2100"/>
              <a:buFont typeface="Noto Sans Symbols"/>
              <a:buChar char="−"/>
            </a:pPr>
            <a:r>
              <a:rPr lang="en-US" sz="2800"/>
              <a:t>E.g., reviews online with stars or scores</a:t>
            </a:r>
            <a:endParaRPr sz="2800"/>
          </a:p>
          <a:p>
            <a:pPr marL="431952" indent="-323964">
              <a:spcBef>
                <a:spcPts val="1134"/>
              </a:spcBef>
              <a:buSzPts val="1440"/>
              <a:buFont typeface="Noto Sans Symbols"/>
              <a:buChar char="●"/>
            </a:pPr>
            <a:r>
              <a:rPr lang="en-US" sz="3200"/>
              <a:t>Propagate using rules</a:t>
            </a:r>
            <a:endParaRPr sz="3200"/>
          </a:p>
          <a:p>
            <a:pPr marL="863905" lvl="1" indent="-323964">
              <a:spcBef>
                <a:spcPts val="1417"/>
              </a:spcBef>
              <a:buSzPts val="2100"/>
              <a:buFont typeface="Noto Sans Symbols"/>
              <a:buChar char="−"/>
            </a:pPr>
            <a:r>
              <a:rPr lang="en-US" sz="2800"/>
              <a:t>“and” indicates same polarity (“good and classy”)</a:t>
            </a:r>
            <a:endParaRPr sz="2800"/>
          </a:p>
          <a:p>
            <a:pPr marL="863905" lvl="1" indent="-323964">
              <a:spcBef>
                <a:spcPts val="1134"/>
              </a:spcBef>
              <a:buSzPts val="2100"/>
              <a:buFont typeface="Noto Sans Symbols"/>
              <a:buChar char="−"/>
            </a:pPr>
            <a:r>
              <a:rPr lang="en-US" sz="2800"/>
              <a:t>“but” indicates changed polarity</a:t>
            </a:r>
            <a:endParaRPr sz="2800"/>
          </a:p>
          <a:p>
            <a:pPr marL="431952" indent="-323964">
              <a:spcBef>
                <a:spcPts val="1134"/>
              </a:spcBef>
              <a:buSzPts val="1440"/>
              <a:buFont typeface="Noto Sans Symbols"/>
              <a:buChar char="●"/>
            </a:pPr>
            <a:r>
              <a:rPr lang="en-US" sz="3200"/>
              <a:t>Other forms of propagation … might be probabilistic</a:t>
            </a:r>
            <a:endParaRPr sz="32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More problems: context</a:t>
            </a:r>
            <a:endParaRPr sz="4400"/>
          </a:p>
        </p:txBody>
      </p:sp>
      <p:sp>
        <p:nvSpPr>
          <p:cNvPr id="190" name="Google Shape;190;p28"/>
          <p:cNvSpPr txBox="1"/>
          <p:nvPr/>
        </p:nvSpPr>
        <p:spPr>
          <a:xfrm>
            <a:off x="50400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Perspective</a:t>
            </a:r>
            <a:endParaRPr sz="3200"/>
          </a:p>
          <a:p>
            <a:pPr marL="863905" lvl="1" indent="-323964">
              <a:spcBef>
                <a:spcPts val="1417"/>
              </a:spcBef>
              <a:buSzPts val="2100"/>
              <a:buFont typeface="Noto Sans Symbols"/>
              <a:buChar char="−"/>
            </a:pPr>
            <a:r>
              <a:rPr lang="en-US" sz="2800"/>
              <a:t>Is “entry-level” or “great value” good or bad?</a:t>
            </a:r>
            <a:endParaRPr sz="2800"/>
          </a:p>
          <a:p>
            <a:pPr marL="431952" indent="-323964">
              <a:spcBef>
                <a:spcPts val="1134"/>
              </a:spcBef>
              <a:buSzPts val="1440"/>
              <a:buFont typeface="Noto Sans Symbols"/>
              <a:buChar char="●"/>
            </a:pPr>
            <a:r>
              <a:rPr lang="en-US" sz="3200"/>
              <a:t>Authority</a:t>
            </a:r>
            <a:endParaRPr sz="3200"/>
          </a:p>
          <a:p>
            <a:pPr marL="863905" lvl="1" indent="-323964">
              <a:spcBef>
                <a:spcPts val="1417"/>
              </a:spcBef>
              <a:buSzPts val="2100"/>
              <a:buFont typeface="Noto Sans Symbols"/>
              <a:buChar char="−"/>
            </a:pPr>
            <a:r>
              <a:rPr lang="en-US" sz="2800"/>
              <a:t>Well-informed opinions should matter more</a:t>
            </a:r>
            <a:endParaRPr sz="2800"/>
          </a:p>
          <a:p>
            <a:pPr marL="431952" indent="-323964">
              <a:spcBef>
                <a:spcPts val="1134"/>
              </a:spcBef>
              <a:buSzPts val="1440"/>
              <a:buFont typeface="Noto Sans Symbols"/>
              <a:buChar char="●"/>
            </a:pPr>
            <a:r>
              <a:rPr lang="en-US" sz="3200"/>
              <a:t>Spam</a:t>
            </a:r>
            <a:endParaRPr sz="3200"/>
          </a:p>
          <a:p>
            <a:pPr marL="863905" lvl="1" indent="-323964">
              <a:spcBef>
                <a:spcPts val="1417"/>
              </a:spcBef>
              <a:buSzPts val="2100"/>
              <a:buFont typeface="Noto Sans Symbols"/>
              <a:buChar char="−"/>
            </a:pPr>
            <a:r>
              <a:rPr lang="en-US" sz="2800"/>
              <a:t>There are tons of fake reviews, both positive and negative</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Beyond polarity</a:t>
            </a:r>
            <a:endParaRPr sz="4400"/>
          </a:p>
        </p:txBody>
      </p:sp>
      <p:sp>
        <p:nvSpPr>
          <p:cNvPr id="196" name="Google Shape;196;p29"/>
          <p:cNvSpPr txBox="1"/>
          <p:nvPr/>
        </p:nvSpPr>
        <p:spPr>
          <a:xfrm>
            <a:off x="50400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Polarity is positive or negative</a:t>
            </a:r>
            <a:endParaRPr sz="3200"/>
          </a:p>
          <a:p>
            <a:pPr marL="431952" indent="-323964">
              <a:spcBef>
                <a:spcPts val="1417"/>
              </a:spcBef>
              <a:buSzPts val="1440"/>
              <a:buFont typeface="Noto Sans Symbols"/>
              <a:buChar char="●"/>
            </a:pPr>
            <a:r>
              <a:rPr lang="en-US" sz="3200"/>
              <a:t>But how strong is the opinion?</a:t>
            </a:r>
            <a:endParaRPr sz="3200"/>
          </a:p>
          <a:p>
            <a:pPr marL="863905" lvl="1" indent="-323964">
              <a:spcBef>
                <a:spcPts val="1417"/>
              </a:spcBef>
              <a:buSzPts val="2100"/>
              <a:buFont typeface="Noto Sans Symbols"/>
              <a:buChar char="−"/>
            </a:pPr>
            <a:r>
              <a:rPr lang="en-US" sz="2800"/>
              <a:t>That’s called “arousal” which is the intensity of the sentiment</a:t>
            </a:r>
            <a:endParaRPr sz="2800"/>
          </a:p>
          <a:p>
            <a:pPr marL="431952" indent="-323964">
              <a:spcBef>
                <a:spcPts val="1134"/>
              </a:spcBef>
              <a:buSzPts val="1440"/>
              <a:buFont typeface="Noto Sans Symbols"/>
              <a:buChar char="●"/>
            </a:pPr>
            <a:r>
              <a:rPr lang="en-US" sz="3200"/>
              <a:t>Attributes might be important even if they don’t imply a polarity</a:t>
            </a:r>
            <a:endParaRPr sz="3200"/>
          </a:p>
          <a:p>
            <a:pPr marL="863905" lvl="1" indent="-323964">
              <a:spcBef>
                <a:spcPts val="1417"/>
              </a:spcBef>
              <a:buSzPts val="2100"/>
              <a:buFont typeface="Noto Sans Symbols"/>
              <a:buChar char="−"/>
            </a:pPr>
            <a:r>
              <a:rPr lang="en-US" sz="2800"/>
              <a:t>E.g., restaurant is good for families with children</a:t>
            </a:r>
            <a:endParaRPr sz="2800"/>
          </a:p>
          <a:p>
            <a:pPr marL="431952" indent="-323964">
              <a:spcBef>
                <a:spcPts val="1134"/>
              </a:spcBef>
              <a:buSzPts val="1440"/>
              <a:buFont typeface="Noto Sans Symbols"/>
              <a:buChar char="●"/>
            </a:pPr>
            <a:r>
              <a:rPr lang="en-US" sz="3200"/>
              <a:t>Multi-dimensional emotions</a:t>
            </a:r>
            <a:endParaRPr sz="3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p:nvPr/>
        </p:nvSpPr>
        <p:spPr>
          <a:xfrm>
            <a:off x="216000" y="18000"/>
            <a:ext cx="2560320" cy="2268000"/>
          </a:xfrm>
          <a:prstGeom prst="rect">
            <a:avLst/>
          </a:prstGeom>
          <a:noFill/>
          <a:ln>
            <a:noFill/>
          </a:ln>
        </p:spPr>
        <p:txBody>
          <a:bodyPr spcFirstLastPara="1" wrap="square" lIns="0" tIns="0" rIns="0" bIns="0" anchor="ctr" anchorCtr="0">
            <a:noAutofit/>
          </a:bodyPr>
          <a:lstStyle/>
          <a:p>
            <a:r>
              <a:rPr lang="en-US" sz="4400"/>
              <a:t>Robert Plutchik’s Wheel</a:t>
            </a:r>
            <a:endParaRPr sz="4400"/>
          </a:p>
        </p:txBody>
      </p:sp>
      <p:pic>
        <p:nvPicPr>
          <p:cNvPr id="202" name="Google Shape;202;p30"/>
          <p:cNvPicPr preferRelativeResize="0"/>
          <p:nvPr/>
        </p:nvPicPr>
        <p:blipFill rotWithShape="1">
          <a:blip r:embed="rId3">
            <a:alphaModFix/>
          </a:blip>
          <a:srcRect/>
          <a:stretch/>
        </p:blipFill>
        <p:spPr>
          <a:xfrm>
            <a:off x="2560320" y="18000"/>
            <a:ext cx="7498080" cy="74980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Subjectivity / sentiment / opinion</a:t>
            </a:r>
            <a:endParaRPr sz="4400"/>
          </a:p>
        </p:txBody>
      </p:sp>
      <p:sp>
        <p:nvSpPr>
          <p:cNvPr id="69" name="Google Shape;69;p15"/>
          <p:cNvSpPr txBox="1"/>
          <p:nvPr/>
        </p:nvSpPr>
        <p:spPr>
          <a:xfrm>
            <a:off x="50400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i="1"/>
              <a:t>Sentiment analysis</a:t>
            </a:r>
            <a:r>
              <a:rPr lang="en-US" sz="3200"/>
              <a:t> and </a:t>
            </a:r>
            <a:r>
              <a:rPr lang="en-US" sz="3200" i="1"/>
              <a:t>Opinion mining</a:t>
            </a:r>
            <a:r>
              <a:rPr lang="en-US" sz="3200"/>
              <a:t> are to a large extent synonyms</a:t>
            </a:r>
            <a:endParaRPr sz="3200"/>
          </a:p>
          <a:p>
            <a:pPr marL="431952" indent="-323964">
              <a:spcBef>
                <a:spcPts val="1417"/>
              </a:spcBef>
              <a:buSzPts val="1440"/>
              <a:buFont typeface="Noto Sans Symbols"/>
              <a:buChar char="●"/>
            </a:pPr>
            <a:r>
              <a:rPr lang="en-US" sz="3200"/>
              <a:t>They both refer to the idea of </a:t>
            </a:r>
            <a:r>
              <a:rPr lang="en-US" sz="3200" i="1"/>
              <a:t>subjectivity</a:t>
            </a:r>
            <a:r>
              <a:rPr lang="en-US" sz="3200"/>
              <a:t> and specifically </a:t>
            </a:r>
            <a:r>
              <a:rPr lang="en-US" sz="3200" i="1"/>
              <a:t>private states</a:t>
            </a:r>
            <a:r>
              <a:rPr lang="en-US" sz="3200"/>
              <a:t>, which are not subject to objective verification</a:t>
            </a:r>
            <a:endParaRPr sz="3200"/>
          </a:p>
          <a:p>
            <a:pPr marL="863905" lvl="1" indent="-323964">
              <a:spcBef>
                <a:spcPts val="1417"/>
              </a:spcBef>
              <a:buSzPts val="2100"/>
              <a:buFont typeface="Noto Sans Symbols"/>
              <a:buChar char="−"/>
            </a:pPr>
            <a:r>
              <a:rPr lang="en-US" sz="2800"/>
              <a:t>Tastes, feelings, beliefs, desires, …</a:t>
            </a:r>
            <a:endParaRPr sz="2800"/>
          </a:p>
          <a:p>
            <a:pPr marL="431952" indent="-323964">
              <a:spcBef>
                <a:spcPts val="1134"/>
              </a:spcBef>
              <a:buSzPts val="1440"/>
              <a:buFont typeface="Noto Sans Symbols"/>
              <a:buChar char="●"/>
            </a:pPr>
            <a:r>
              <a:rPr lang="en-US" sz="3200"/>
              <a:t>Do humans agree on sentiment? Not always ...</a:t>
            </a:r>
            <a:endParaRPr sz="3200"/>
          </a:p>
        </p:txBody>
      </p:sp>
      <p:sp>
        <p:nvSpPr>
          <p:cNvPr id="70" name="Google Shape;70;p15"/>
          <p:cNvSpPr txBox="1"/>
          <p:nvPr/>
        </p:nvSpPr>
        <p:spPr>
          <a:xfrm>
            <a:off x="50760" y="6941521"/>
            <a:ext cx="8178840" cy="541800"/>
          </a:xfrm>
          <a:prstGeom prst="rect">
            <a:avLst/>
          </a:prstGeom>
          <a:noFill/>
          <a:ln>
            <a:noFill/>
          </a:ln>
        </p:spPr>
        <p:txBody>
          <a:bodyPr spcFirstLastPara="1" wrap="square" lIns="89990" tIns="44995" rIns="89990" bIns="44995" anchor="t" anchorCtr="0">
            <a:noAutofit/>
          </a:bodyPr>
          <a:lstStyle/>
          <a:p>
            <a:r>
              <a:rPr lang="en-US" sz="1600"/>
              <a:t>Pang, Bo, and Lillian Lee. "Opinion mining and sentiment analysis." Foundations and Trends in Information Retrieval 2, no. 1–2 (2008): 1-135.</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Basic task: polarity</a:t>
            </a:r>
            <a:endParaRPr sz="4400"/>
          </a:p>
        </p:txBody>
      </p:sp>
      <p:sp>
        <p:nvSpPr>
          <p:cNvPr id="76" name="Google Shape;76;p16"/>
          <p:cNvSpPr txBox="1"/>
          <p:nvPr/>
        </p:nvSpPr>
        <p:spPr>
          <a:xfrm>
            <a:off x="50400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Is the </a:t>
            </a:r>
            <a:r>
              <a:rPr lang="en-US" sz="3200" i="1"/>
              <a:t>attitude </a:t>
            </a:r>
            <a:r>
              <a:rPr lang="en-US" sz="3200"/>
              <a:t>of the </a:t>
            </a:r>
            <a:r>
              <a:rPr lang="en-US" sz="3200" i="1"/>
              <a:t>holder</a:t>
            </a:r>
            <a:r>
              <a:rPr lang="en-US" sz="3200"/>
              <a:t> towards the </a:t>
            </a:r>
            <a:r>
              <a:rPr lang="en-US" sz="3200" i="1"/>
              <a:t>target</a:t>
            </a:r>
            <a:r>
              <a:rPr lang="en-US" sz="3200"/>
              <a:t> in a text positive or negative?</a:t>
            </a:r>
            <a:endParaRPr sz="3200"/>
          </a:p>
          <a:p>
            <a:pPr marL="863905" lvl="1" indent="-323964">
              <a:spcBef>
                <a:spcPts val="1417"/>
              </a:spcBef>
              <a:buSzPts val="2100"/>
              <a:buFont typeface="Noto Sans Symbols"/>
              <a:buChar char="−"/>
            </a:pPr>
            <a:r>
              <a:rPr lang="en-US" sz="2800"/>
              <a:t>Attitude = disposition (not merely the mood)</a:t>
            </a:r>
            <a:endParaRPr sz="2800"/>
          </a:p>
          <a:p>
            <a:pPr marL="863905" lvl="1" indent="-323964">
              <a:spcBef>
                <a:spcPts val="1134"/>
              </a:spcBef>
              <a:buSzPts val="2100"/>
              <a:buFont typeface="Noto Sans Symbols"/>
              <a:buChar char="−"/>
            </a:pPr>
            <a:r>
              <a:rPr lang="en-US" sz="2800"/>
              <a:t>Holder = often the author of the text</a:t>
            </a:r>
            <a:endParaRPr sz="2800"/>
          </a:p>
          <a:p>
            <a:pPr marL="863905" lvl="1" indent="-323964">
              <a:spcBef>
                <a:spcPts val="1134"/>
              </a:spcBef>
              <a:buSzPts val="2100"/>
              <a:buFont typeface="Noto Sans Symbols"/>
              <a:buChar char="−"/>
            </a:pPr>
            <a:r>
              <a:rPr lang="en-US" sz="2800"/>
              <a:t>Target = entity the text refers to</a:t>
            </a:r>
            <a:endParaRPr sz="2800"/>
          </a:p>
          <a:p>
            <a:pPr marL="431952" indent="-323964">
              <a:spcBef>
                <a:spcPts val="1134"/>
              </a:spcBef>
              <a:buSzPts val="1440"/>
              <a:buFont typeface="Noto Sans Symbols"/>
              <a:buChar char="●"/>
            </a:pPr>
            <a:r>
              <a:rPr lang="en-US" sz="3200"/>
              <a:t>Typical approach</a:t>
            </a:r>
            <a:endParaRPr sz="3200"/>
          </a:p>
          <a:p>
            <a:pPr marL="863905" lvl="1" indent="-323964">
              <a:spcBef>
                <a:spcPts val="1417"/>
              </a:spcBef>
              <a:buSzPts val="2100"/>
              <a:buFont typeface="Noto Sans Symbols"/>
              <a:buChar char="−"/>
            </a:pPr>
            <a:r>
              <a:rPr lang="en-US" sz="2800"/>
              <a:t>Supervised classification with two classes</a:t>
            </a:r>
            <a:endParaRPr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04000" y="85320"/>
            <a:ext cx="9071640" cy="1262161"/>
          </a:xfrm>
          <a:prstGeom prst="rect">
            <a:avLst/>
          </a:prstGeom>
          <a:noFill/>
          <a:ln>
            <a:noFill/>
          </a:ln>
        </p:spPr>
        <p:txBody>
          <a:bodyPr spcFirstLastPara="1" wrap="square" lIns="0" tIns="0" rIns="0" bIns="0" anchor="ctr" anchorCtr="0">
            <a:noAutofit/>
          </a:bodyPr>
          <a:lstStyle/>
          <a:p>
            <a:pPr algn="ctr"/>
            <a:r>
              <a:rPr lang="en-US" sz="4400"/>
              <a:t>The devil is in the details</a:t>
            </a:r>
            <a:endParaRPr sz="4400"/>
          </a:p>
        </p:txBody>
      </p:sp>
      <p:sp>
        <p:nvSpPr>
          <p:cNvPr id="82" name="Google Shape;82;p17"/>
          <p:cNvSpPr txBox="1"/>
          <p:nvPr/>
        </p:nvSpPr>
        <p:spPr>
          <a:xfrm>
            <a:off x="504000" y="1481041"/>
            <a:ext cx="5073840" cy="5180399"/>
          </a:xfrm>
          <a:prstGeom prst="rect">
            <a:avLst/>
          </a:prstGeom>
          <a:noFill/>
          <a:ln>
            <a:noFill/>
          </a:ln>
        </p:spPr>
        <p:txBody>
          <a:bodyPr spcFirstLastPara="1" wrap="square" lIns="0" tIns="0" rIns="0" bIns="0" anchor="t" anchorCtr="0">
            <a:noAutofit/>
          </a:bodyPr>
          <a:lstStyle/>
          <a:p>
            <a:pPr>
              <a:lnSpc>
                <a:spcPct val="150000"/>
              </a:lnSpc>
            </a:pPr>
            <a:r>
              <a:rPr lang="en-US" sz="4400">
                <a:latin typeface="Courier New"/>
                <a:ea typeface="Courier New"/>
                <a:cs typeface="Courier New"/>
                <a:sym typeface="Courier New"/>
              </a:rPr>
              <a:t>This film should be </a:t>
            </a:r>
            <a:r>
              <a:rPr lang="en-US" sz="4400" b="1">
                <a:solidFill>
                  <a:srgbClr val="009933"/>
                </a:solidFill>
                <a:latin typeface="Courier New"/>
                <a:ea typeface="Courier New"/>
                <a:cs typeface="Courier New"/>
                <a:sym typeface="Courier New"/>
              </a:rPr>
              <a:t>brilliant</a:t>
            </a:r>
            <a:r>
              <a:rPr lang="en-US" sz="4400">
                <a:latin typeface="Courier New"/>
                <a:ea typeface="Courier New"/>
                <a:cs typeface="Courier New"/>
                <a:sym typeface="Courier New"/>
              </a:rPr>
              <a:t>. It sounds like a </a:t>
            </a:r>
            <a:r>
              <a:rPr lang="en-US" sz="4400" b="1">
                <a:solidFill>
                  <a:srgbClr val="009933"/>
                </a:solidFill>
                <a:latin typeface="Courier New"/>
                <a:ea typeface="Courier New"/>
                <a:cs typeface="Courier New"/>
                <a:sym typeface="Courier New"/>
              </a:rPr>
              <a:t>great</a:t>
            </a:r>
            <a:r>
              <a:rPr lang="en-US" sz="4400">
                <a:latin typeface="Courier New"/>
                <a:ea typeface="Courier New"/>
                <a:cs typeface="Courier New"/>
                <a:sym typeface="Courier New"/>
              </a:rPr>
              <a:t> plot, the actors are </a:t>
            </a:r>
            <a:r>
              <a:rPr lang="en-US" sz="4400" b="1">
                <a:solidFill>
                  <a:srgbClr val="009933"/>
                </a:solidFill>
                <a:latin typeface="Courier New"/>
                <a:ea typeface="Courier New"/>
                <a:cs typeface="Courier New"/>
                <a:sym typeface="Courier New"/>
              </a:rPr>
              <a:t>first grade</a:t>
            </a:r>
            <a:r>
              <a:rPr lang="en-US" sz="4400">
                <a:latin typeface="Courier New"/>
                <a:ea typeface="Courier New"/>
                <a:cs typeface="Courier New"/>
                <a:sym typeface="Courier New"/>
              </a:rPr>
              <a:t>, and the supporting cast is </a:t>
            </a:r>
            <a:r>
              <a:rPr lang="en-US" sz="4400" b="1">
                <a:solidFill>
                  <a:srgbClr val="009933"/>
                </a:solidFill>
                <a:latin typeface="Courier New"/>
                <a:ea typeface="Courier New"/>
                <a:cs typeface="Courier New"/>
                <a:sym typeface="Courier New"/>
              </a:rPr>
              <a:t>good</a:t>
            </a:r>
            <a:r>
              <a:rPr lang="en-US" sz="4400">
                <a:latin typeface="Courier New"/>
                <a:ea typeface="Courier New"/>
                <a:cs typeface="Courier New"/>
                <a:sym typeface="Courier New"/>
              </a:rPr>
              <a:t> as well, and Stallone is </a:t>
            </a:r>
            <a:r>
              <a:rPr lang="en-US" sz="4400" b="1">
                <a:solidFill>
                  <a:srgbClr val="CC9900"/>
                </a:solidFill>
                <a:latin typeface="Courier New"/>
                <a:ea typeface="Courier New"/>
                <a:cs typeface="Courier New"/>
                <a:sym typeface="Courier New"/>
              </a:rPr>
              <a:t>attempting</a:t>
            </a:r>
            <a:r>
              <a:rPr lang="en-US" sz="4400">
                <a:latin typeface="Courier New"/>
                <a:ea typeface="Courier New"/>
                <a:cs typeface="Courier New"/>
                <a:sym typeface="Courier New"/>
              </a:rPr>
              <a:t> to deliver a </a:t>
            </a:r>
            <a:r>
              <a:rPr lang="en-US" sz="4400" b="1">
                <a:solidFill>
                  <a:srgbClr val="009933"/>
                </a:solidFill>
                <a:latin typeface="Courier New"/>
                <a:ea typeface="Courier New"/>
                <a:cs typeface="Courier New"/>
                <a:sym typeface="Courier New"/>
              </a:rPr>
              <a:t>good</a:t>
            </a:r>
            <a:r>
              <a:rPr lang="en-US" sz="4400">
                <a:latin typeface="Courier New"/>
                <a:ea typeface="Courier New"/>
                <a:cs typeface="Courier New"/>
                <a:sym typeface="Courier New"/>
              </a:rPr>
              <a:t> performance. However, it </a:t>
            </a:r>
            <a:r>
              <a:rPr lang="en-US" sz="4400" b="1">
                <a:solidFill>
                  <a:srgbClr val="FF3333"/>
                </a:solidFill>
                <a:latin typeface="Courier New"/>
                <a:ea typeface="Courier New"/>
                <a:cs typeface="Courier New"/>
                <a:sym typeface="Courier New"/>
              </a:rPr>
              <a:t>can't hold up</a:t>
            </a:r>
            <a:r>
              <a:rPr lang="en-US" sz="4400">
                <a:latin typeface="Courier New"/>
                <a:ea typeface="Courier New"/>
                <a:cs typeface="Courier New"/>
                <a:sym typeface="Courier New"/>
              </a:rPr>
              <a:t>. Although the acting is </a:t>
            </a:r>
            <a:r>
              <a:rPr lang="en-US" sz="4400" b="1">
                <a:solidFill>
                  <a:srgbClr val="009933"/>
                </a:solidFill>
                <a:latin typeface="Courier New"/>
                <a:ea typeface="Courier New"/>
                <a:cs typeface="Courier New"/>
                <a:sym typeface="Courier New"/>
              </a:rPr>
              <a:t>fantastic</a:t>
            </a:r>
            <a:r>
              <a:rPr lang="en-US" sz="4400">
                <a:latin typeface="Courier New"/>
                <a:ea typeface="Courier New"/>
                <a:cs typeface="Courier New"/>
                <a:sym typeface="Courier New"/>
              </a:rPr>
              <a:t> (even Stallone </a:t>
            </a:r>
            <a:r>
              <a:rPr lang="en-US" sz="4400" b="1">
                <a:solidFill>
                  <a:srgbClr val="CC9900"/>
                </a:solidFill>
                <a:latin typeface="Courier New"/>
                <a:ea typeface="Courier New"/>
                <a:cs typeface="Courier New"/>
                <a:sym typeface="Courier New"/>
              </a:rPr>
              <a:t>isn't bad</a:t>
            </a:r>
            <a:r>
              <a:rPr lang="en-US" sz="4400">
                <a:latin typeface="Courier New"/>
                <a:ea typeface="Courier New"/>
                <a:cs typeface="Courier New"/>
                <a:sym typeface="Courier New"/>
              </a:rPr>
              <a:t>) the directing and story is </a:t>
            </a:r>
            <a:r>
              <a:rPr lang="en-US" sz="4400" b="1">
                <a:solidFill>
                  <a:srgbClr val="FF3333"/>
                </a:solidFill>
                <a:latin typeface="Courier New"/>
                <a:ea typeface="Courier New"/>
                <a:cs typeface="Courier New"/>
                <a:sym typeface="Courier New"/>
              </a:rPr>
              <a:t>dull</a:t>
            </a:r>
            <a:r>
              <a:rPr lang="en-US" sz="4400">
                <a:latin typeface="Courier New"/>
                <a:ea typeface="Courier New"/>
                <a:cs typeface="Courier New"/>
                <a:sym typeface="Courier New"/>
              </a:rPr>
              <a:t> and </a:t>
            </a:r>
            <a:r>
              <a:rPr lang="en-US" sz="4400" b="1">
                <a:solidFill>
                  <a:srgbClr val="FF3333"/>
                </a:solidFill>
                <a:latin typeface="Courier New"/>
                <a:ea typeface="Courier New"/>
                <a:cs typeface="Courier New"/>
                <a:sym typeface="Courier New"/>
              </a:rPr>
              <a:t>long winded</a:t>
            </a:r>
            <a:r>
              <a:rPr lang="en-US" sz="4400">
                <a:latin typeface="Courier New"/>
                <a:ea typeface="Courier New"/>
                <a:cs typeface="Courier New"/>
                <a:sym typeface="Courier New"/>
              </a:rPr>
              <a:t>. </a:t>
            </a:r>
            <a:endParaRPr sz="4400"/>
          </a:p>
        </p:txBody>
      </p:sp>
      <p:sp>
        <p:nvSpPr>
          <p:cNvPr id="83" name="Google Shape;83;p17"/>
          <p:cNvSpPr txBox="1"/>
          <p:nvPr/>
        </p:nvSpPr>
        <p:spPr>
          <a:xfrm>
            <a:off x="178921" y="7059961"/>
            <a:ext cx="4758840" cy="602280"/>
          </a:xfrm>
          <a:prstGeom prst="rect">
            <a:avLst/>
          </a:prstGeom>
          <a:noFill/>
          <a:ln>
            <a:noFill/>
          </a:ln>
        </p:spPr>
        <p:txBody>
          <a:bodyPr spcFirstLastPara="1" wrap="square" lIns="89990" tIns="44995" rIns="89990" bIns="44995" anchor="t" anchorCtr="0">
            <a:noAutofit/>
          </a:bodyPr>
          <a:lstStyle/>
          <a:p>
            <a:r>
              <a:rPr lang="en-US" sz="1800" u="sng">
                <a:solidFill>
                  <a:schemeClr val="hlink"/>
                </a:solidFill>
                <a:hlinkClick r:id="rId3"/>
              </a:rPr>
              <a:t>http://www.imdb.com/reviews/101/10185.html</a:t>
            </a:r>
            <a:r>
              <a:rPr lang="en-US" sz="1800"/>
              <a:t> </a:t>
            </a:r>
            <a:endParaRPr sz="1800"/>
          </a:p>
        </p:txBody>
      </p:sp>
      <p:pic>
        <p:nvPicPr>
          <p:cNvPr id="84" name="Google Shape;84;p17"/>
          <p:cNvPicPr preferRelativeResize="0"/>
          <p:nvPr/>
        </p:nvPicPr>
        <p:blipFill rotWithShape="1">
          <a:blip r:embed="rId4">
            <a:alphaModFix/>
          </a:blip>
          <a:srcRect/>
          <a:stretch/>
        </p:blipFill>
        <p:spPr>
          <a:xfrm>
            <a:off x="5744160" y="1445042"/>
            <a:ext cx="4019400" cy="570455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Many problems in practice</a:t>
            </a:r>
            <a:endParaRPr sz="4400"/>
          </a:p>
        </p:txBody>
      </p:sp>
      <p:sp>
        <p:nvSpPr>
          <p:cNvPr id="90" name="Google Shape;90;p18"/>
          <p:cNvSpPr txBox="1"/>
          <p:nvPr/>
        </p:nvSpPr>
        <p:spPr>
          <a:xfrm>
            <a:off x="504000" y="1769040"/>
            <a:ext cx="9071640" cy="508896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Polarity flippers</a:t>
            </a:r>
            <a:endParaRPr sz="3200"/>
          </a:p>
          <a:p>
            <a:pPr marL="863905" lvl="1" indent="-323964">
              <a:spcBef>
                <a:spcPts val="1417"/>
              </a:spcBef>
              <a:buSzPts val="2100"/>
              <a:buFont typeface="Noto Sans Symbols"/>
              <a:buChar char="−"/>
            </a:pPr>
            <a:r>
              <a:rPr lang="en-US" sz="2800"/>
              <a:t>Negation: “not great”</a:t>
            </a:r>
            <a:endParaRPr sz="2800"/>
          </a:p>
          <a:p>
            <a:pPr marL="863905" lvl="1" indent="-323964">
              <a:spcBef>
                <a:spcPts val="1134"/>
              </a:spcBef>
              <a:buSzPts val="2100"/>
              <a:buFont typeface="Noto Sans Symbols"/>
              <a:buChar char="−"/>
            </a:pPr>
            <a:r>
              <a:rPr lang="en-US" sz="2800"/>
              <a:t>Contrastive discourse connectives: “I used to hate it, but it tastes good”</a:t>
            </a:r>
            <a:endParaRPr sz="2800"/>
          </a:p>
          <a:p>
            <a:pPr marL="431952" indent="-323964">
              <a:spcBef>
                <a:spcPts val="1134"/>
              </a:spcBef>
              <a:buSzPts val="1440"/>
              <a:buFont typeface="Noto Sans Symbols"/>
              <a:buChar char="●"/>
            </a:pPr>
            <a:r>
              <a:rPr lang="en-US" sz="3200"/>
              <a:t>Multiword expressions</a:t>
            </a:r>
            <a:endParaRPr sz="3200"/>
          </a:p>
          <a:p>
            <a:pPr marL="863905" lvl="1" indent="-323964">
              <a:spcBef>
                <a:spcPts val="1417"/>
              </a:spcBef>
              <a:buSzPts val="2100"/>
              <a:buFont typeface="Noto Sans Symbols"/>
              <a:buChar char="−"/>
            </a:pPr>
            <a:r>
              <a:rPr lang="en-US" sz="2800"/>
              <a:t>“shit” vs “the shit” (positive slang in US ca. 1990s)</a:t>
            </a:r>
            <a:endParaRPr sz="2800"/>
          </a:p>
          <a:p>
            <a:pPr marL="431952" indent="-323964">
              <a:spcBef>
                <a:spcPts val="1134"/>
              </a:spcBef>
              <a:buSzPts val="1440"/>
              <a:buFont typeface="Noto Sans Symbols"/>
              <a:buChar char="●"/>
            </a:pPr>
            <a:r>
              <a:rPr lang="en-US" sz="3200"/>
              <a:t>Thwarted expectations</a:t>
            </a:r>
            <a:endParaRPr sz="3200"/>
          </a:p>
          <a:p>
            <a:pPr marL="863905" lvl="1" indent="-323964">
              <a:spcBef>
                <a:spcPts val="1417"/>
              </a:spcBef>
              <a:buSzPts val="2100"/>
              <a:buFont typeface="Noto Sans Symbols"/>
              <a:buChar char="−"/>
            </a:pPr>
            <a:r>
              <a:rPr lang="en-US" sz="2800"/>
              <a:t>“It could have been a brilliant masterpiece. It wasn’t”</a:t>
            </a:r>
            <a:endParaRPr sz="2800"/>
          </a:p>
          <a:p>
            <a:pPr marL="431952" indent="-323964">
              <a:spcBef>
                <a:spcPts val="1134"/>
              </a:spcBef>
              <a:buSzPts val="1440"/>
              <a:buFont typeface="Noto Sans Symbols"/>
              <a:buChar char="●"/>
            </a:pPr>
            <a:r>
              <a:rPr lang="en-US" sz="3200"/>
              <a:t>No loaded words (e.g. polite or sarcastic expressions)</a:t>
            </a:r>
            <a:endParaRPr sz="3200"/>
          </a:p>
          <a:p>
            <a:pPr marL="863905" lvl="1" indent="-323964">
              <a:spcBef>
                <a:spcPts val="1417"/>
              </a:spcBef>
              <a:buSzPts val="2100"/>
              <a:buFont typeface="Noto Sans Symbols"/>
              <a:buChar char="−"/>
            </a:pPr>
            <a:r>
              <a:rPr lang="en-US" sz="2800"/>
              <a:t>“If you are reading this because it is your darling fragrance, please wear it at home exclusively, and tape the windows shut.” (review by Luca Turin and Tania Sanchez of the Givenchy perfume Amarige, in Perfumes: The Guide, Viking 2008.)</a:t>
            </a:r>
            <a:endParaRPr sz="2800"/>
          </a:p>
        </p:txBody>
      </p:sp>
      <p:sp>
        <p:nvSpPr>
          <p:cNvPr id="91" name="Google Shape;91;p18"/>
          <p:cNvSpPr txBox="1"/>
          <p:nvPr/>
        </p:nvSpPr>
        <p:spPr>
          <a:xfrm>
            <a:off x="130320" y="7132319"/>
            <a:ext cx="5081760" cy="346681"/>
          </a:xfrm>
          <a:prstGeom prst="rect">
            <a:avLst/>
          </a:prstGeom>
          <a:noFill/>
          <a:ln>
            <a:noFill/>
          </a:ln>
        </p:spPr>
        <p:txBody>
          <a:bodyPr spcFirstLastPara="1" wrap="square" lIns="89990" tIns="44995" rIns="89990" bIns="44995" anchor="t" anchorCtr="0">
            <a:noAutofit/>
          </a:bodyPr>
          <a:lstStyle/>
          <a:p>
            <a:r>
              <a:rPr lang="en-US" sz="1800" u="sng">
                <a:solidFill>
                  <a:schemeClr val="hlink"/>
                </a:solidFill>
                <a:hlinkClick r:id="rId3"/>
              </a:rPr>
              <a:t>http://u.cs.biu.ac.il/~89-680/sentiment.pdf</a:t>
            </a:r>
            <a:r>
              <a:rPr lang="en-US" sz="1800"/>
              <a:t>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504000" y="85320"/>
            <a:ext cx="9071640" cy="1262161"/>
          </a:xfrm>
          <a:prstGeom prst="rect">
            <a:avLst/>
          </a:prstGeom>
          <a:noFill/>
          <a:ln>
            <a:noFill/>
          </a:ln>
        </p:spPr>
        <p:txBody>
          <a:bodyPr spcFirstLastPara="1" wrap="square" lIns="0" tIns="0" rIns="0" bIns="0" anchor="ctr" anchorCtr="0">
            <a:noAutofit/>
          </a:bodyPr>
          <a:lstStyle/>
          <a:p>
            <a:pPr algn="ctr"/>
            <a:r>
              <a:rPr lang="en-US" sz="4400"/>
              <a:t>“</a:t>
            </a:r>
            <a:r>
              <a:rPr lang="en-US" sz="4400" b="1">
                <a:solidFill>
                  <a:srgbClr val="CC9900"/>
                </a:solidFill>
                <a:latin typeface="Courier New"/>
                <a:ea typeface="Courier New"/>
                <a:cs typeface="Courier New"/>
                <a:sym typeface="Courier New"/>
              </a:rPr>
              <a:t>isn't bad</a:t>
            </a:r>
            <a:r>
              <a:rPr lang="en-US" sz="4400"/>
              <a:t>”</a:t>
            </a:r>
            <a:endParaRPr sz="4400"/>
          </a:p>
        </p:txBody>
      </p:sp>
      <p:sp>
        <p:nvSpPr>
          <p:cNvPr id="97" name="Google Shape;97;p19"/>
          <p:cNvSpPr txBox="1"/>
          <p:nvPr/>
        </p:nvSpPr>
        <p:spPr>
          <a:xfrm>
            <a:off x="50436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“It is not a bullish market” is tokenized into:</a:t>
            </a:r>
            <a:endParaRPr sz="3200"/>
          </a:p>
          <a:p>
            <a:pPr marL="863905" lvl="1" indent="-323964">
              <a:spcBef>
                <a:spcPts val="1417"/>
              </a:spcBef>
              <a:buSzPts val="2100"/>
              <a:buFont typeface="Noto Sans Symbols"/>
              <a:buChar char="−"/>
            </a:pPr>
            <a:r>
              <a:rPr lang="en-US" sz="2800"/>
              <a:t>it</a:t>
            </a:r>
            <a:endParaRPr sz="2800"/>
          </a:p>
          <a:p>
            <a:pPr marL="863905" lvl="1" indent="-323964">
              <a:spcBef>
                <a:spcPts val="1134"/>
              </a:spcBef>
              <a:buSzPts val="2100"/>
              <a:buFont typeface="Noto Sans Symbols"/>
              <a:buChar char="−"/>
            </a:pPr>
            <a:r>
              <a:rPr lang="en-US" sz="2800"/>
              <a:t>is</a:t>
            </a:r>
            <a:endParaRPr sz="2800"/>
          </a:p>
          <a:p>
            <a:pPr marL="863905" lvl="1" indent="-323964">
              <a:spcBef>
                <a:spcPts val="1134"/>
              </a:spcBef>
              <a:buSzPts val="2100"/>
              <a:buFont typeface="Noto Sans Symbols"/>
              <a:buChar char="−"/>
            </a:pPr>
            <a:r>
              <a:rPr lang="en-US" sz="2800"/>
              <a:t>not</a:t>
            </a:r>
            <a:endParaRPr sz="2800"/>
          </a:p>
          <a:p>
            <a:pPr marL="863905" lvl="1" indent="-323964">
              <a:spcBef>
                <a:spcPts val="1134"/>
              </a:spcBef>
              <a:buSzPts val="2100"/>
              <a:buFont typeface="Noto Sans Symbols"/>
              <a:buChar char="−"/>
            </a:pPr>
            <a:r>
              <a:rPr lang="en-US" sz="2800"/>
              <a:t>a_n</a:t>
            </a:r>
            <a:endParaRPr sz="2800"/>
          </a:p>
          <a:p>
            <a:pPr marL="863905" lvl="1" indent="-323964">
              <a:spcBef>
                <a:spcPts val="1134"/>
              </a:spcBef>
              <a:buSzPts val="2100"/>
              <a:buFont typeface="Noto Sans Symbols"/>
              <a:buChar char="−"/>
            </a:pPr>
            <a:r>
              <a:rPr lang="en-US" sz="2800"/>
              <a:t>bullish_n</a:t>
            </a:r>
            <a:endParaRPr sz="2800"/>
          </a:p>
          <a:p>
            <a:pPr marL="863905" lvl="1" indent="-323964">
              <a:spcBef>
                <a:spcPts val="1134"/>
              </a:spcBef>
              <a:buSzPts val="2100"/>
              <a:buFont typeface="Noto Sans Symbols"/>
              <a:buChar char="−"/>
            </a:pPr>
            <a:r>
              <a:rPr lang="en-US" sz="2800"/>
              <a:t>market_n</a:t>
            </a:r>
            <a:endParaRPr sz="2800"/>
          </a:p>
        </p:txBody>
      </p:sp>
      <p:sp>
        <p:nvSpPr>
          <p:cNvPr id="98" name="Google Shape;98;p19"/>
          <p:cNvSpPr txBox="1"/>
          <p:nvPr/>
        </p:nvSpPr>
        <p:spPr>
          <a:xfrm>
            <a:off x="142200" y="6766560"/>
            <a:ext cx="9641880" cy="489961"/>
          </a:xfrm>
          <a:prstGeom prst="rect">
            <a:avLst/>
          </a:prstGeom>
          <a:noFill/>
          <a:ln>
            <a:noFill/>
          </a:ln>
        </p:spPr>
        <p:txBody>
          <a:bodyPr spcFirstLastPara="1" wrap="square" lIns="89990" tIns="44995" rIns="89990" bIns="44995" anchor="t" anchorCtr="0">
            <a:noAutofit/>
          </a:bodyPr>
          <a:lstStyle/>
          <a:p>
            <a:r>
              <a:rPr lang="en-US"/>
              <a:t>Das, Sanjiv, and Mike Chen. "Yahoo! for Amazon: Extracting market sentiment from stock message boards." In Proceedings of the Asia Pacific finance association annual conference (APFA), vol. 35, p. 43. 2001.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Some lexical resources</a:t>
            </a:r>
            <a:endParaRPr sz="4400"/>
          </a:p>
        </p:txBody>
      </p:sp>
      <p:sp>
        <p:nvSpPr>
          <p:cNvPr id="104" name="Google Shape;104;p20"/>
          <p:cNvSpPr txBox="1"/>
          <p:nvPr/>
        </p:nvSpPr>
        <p:spPr>
          <a:xfrm>
            <a:off x="50400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SentiWordNet </a:t>
            </a:r>
            <a:r>
              <a:rPr lang="en-US" sz="2400" u="sng">
                <a:solidFill>
                  <a:schemeClr val="hlink"/>
                </a:solidFill>
                <a:hlinkClick r:id="rId3"/>
              </a:rPr>
              <a:t>http://sentiwordnet.isti.cnr.it/</a:t>
            </a:r>
            <a:r>
              <a:rPr lang="en-US" sz="2000"/>
              <a:t> </a:t>
            </a:r>
            <a:endParaRPr sz="2000"/>
          </a:p>
          <a:p>
            <a:pPr marL="431952" indent="-323964">
              <a:spcBef>
                <a:spcPts val="1417"/>
              </a:spcBef>
              <a:buSzPts val="1440"/>
              <a:buFont typeface="Noto Sans Symbols"/>
              <a:buChar char="●"/>
            </a:pPr>
            <a:r>
              <a:rPr lang="en-US" sz="3200"/>
              <a:t>ANEW </a:t>
            </a:r>
            <a:r>
              <a:rPr lang="en-US" sz="2400" u="sng">
                <a:solidFill>
                  <a:schemeClr val="hlink"/>
                </a:solidFill>
                <a:hlinkClick r:id="rId4"/>
              </a:rPr>
              <a:t>http://csea.phhp.ufl.edu/media.html#bottommedia</a:t>
            </a:r>
            <a:r>
              <a:rPr lang="en-US" sz="2000"/>
              <a:t> </a:t>
            </a:r>
            <a:r>
              <a:rPr lang="en-US" sz="3200"/>
              <a:t> </a:t>
            </a:r>
            <a:endParaRPr sz="3200"/>
          </a:p>
          <a:p>
            <a:pPr marL="431952" indent="-323964">
              <a:spcBef>
                <a:spcPts val="1417"/>
              </a:spcBef>
              <a:buSzPts val="1440"/>
              <a:buFont typeface="Noto Sans Symbols"/>
              <a:buChar char="●"/>
            </a:pPr>
            <a:r>
              <a:rPr lang="en-US" sz="3200"/>
              <a:t>LIWC </a:t>
            </a:r>
            <a:r>
              <a:rPr lang="en-US" sz="2600" u="sng">
                <a:solidFill>
                  <a:schemeClr val="hlink"/>
                </a:solidFill>
                <a:hlinkClick r:id="rId5"/>
              </a:rPr>
              <a:t>https://liwc.wpengine.com/</a:t>
            </a:r>
            <a:r>
              <a:rPr lang="en-US" sz="2600"/>
              <a:t> </a:t>
            </a:r>
            <a:endParaRPr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1"/>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Building a lexical resource</a:t>
            </a:r>
            <a:endParaRPr sz="4400"/>
          </a:p>
        </p:txBody>
      </p:sp>
      <p:sp>
        <p:nvSpPr>
          <p:cNvPr id="110" name="Google Shape;110;p21"/>
          <p:cNvSpPr txBox="1"/>
          <p:nvPr/>
        </p:nvSpPr>
        <p:spPr>
          <a:xfrm>
            <a:off x="504000" y="1769040"/>
            <a:ext cx="9071640" cy="4384080"/>
          </a:xfrm>
          <a:prstGeom prst="rect">
            <a:avLst/>
          </a:prstGeom>
          <a:noFill/>
          <a:ln>
            <a:noFill/>
          </a:ln>
        </p:spPr>
        <p:txBody>
          <a:bodyPr spcFirstLastPara="1" wrap="square" lIns="0" tIns="0" rIns="0" bIns="0" anchor="t" anchorCtr="0">
            <a:noAutofit/>
          </a:bodyPr>
          <a:lstStyle/>
          <a:p>
            <a:pPr marL="431952" indent="-323964">
              <a:buSzPts val="1440"/>
              <a:buFont typeface="Noto Sans Symbols"/>
              <a:buChar char="●"/>
            </a:pPr>
            <a:r>
              <a:rPr lang="en-US" sz="3200"/>
              <a:t>Find some ground truth (e.g., text and polarity)</a:t>
            </a:r>
            <a:endParaRPr sz="3200"/>
          </a:p>
          <a:p>
            <a:pPr marL="431952" indent="-323964">
              <a:spcBef>
                <a:spcPts val="1417"/>
              </a:spcBef>
              <a:buSzPts val="1440"/>
              <a:buFont typeface="Noto Sans Symbols"/>
              <a:buChar char="●"/>
            </a:pPr>
            <a:r>
              <a:rPr lang="en-US" sz="3200"/>
              <a:t>Automatically derive…</a:t>
            </a:r>
            <a:endParaRPr sz="3200"/>
          </a:p>
          <a:p>
            <a:pPr marL="863905" lvl="1" indent="-323964">
              <a:spcBef>
                <a:spcPts val="1417"/>
              </a:spcBef>
              <a:buSzPts val="2100"/>
              <a:buFont typeface="Noto Sans Symbols"/>
              <a:buChar char="−"/>
            </a:pPr>
            <a:r>
              <a:rPr lang="en-US" sz="2800"/>
              <a:t>Rules</a:t>
            </a:r>
            <a:endParaRPr sz="2800"/>
          </a:p>
          <a:p>
            <a:pPr marL="863905" lvl="1" indent="-323964">
              <a:spcBef>
                <a:spcPts val="1134"/>
              </a:spcBef>
              <a:buSzPts val="2100"/>
              <a:buFont typeface="Noto Sans Symbols"/>
              <a:buChar char="−"/>
            </a:pPr>
            <a:r>
              <a:rPr lang="en-US" sz="2800"/>
              <a:t>Significant features</a:t>
            </a:r>
            <a:endParaRPr sz="2800"/>
          </a:p>
          <a:p>
            <a:pPr marL="863905" lvl="1" indent="-323964">
              <a:spcBef>
                <a:spcPts val="1134"/>
              </a:spcBef>
              <a:buSzPts val="2100"/>
              <a:buFont typeface="Noto Sans Symbols"/>
              <a:buChar char="−"/>
            </a:pPr>
            <a:r>
              <a:rPr lang="en-US" sz="2800"/>
              <a:t>Other</a:t>
            </a:r>
            <a:endParaRPr sz="2800"/>
          </a:p>
          <a:p>
            <a:pPr marL="431952" indent="-323964">
              <a:spcBef>
                <a:spcPts val="1134"/>
              </a:spcBef>
              <a:buSzPts val="1440"/>
              <a:buFont typeface="Noto Sans Symbols"/>
              <a:buChar char="●"/>
            </a:pPr>
            <a:r>
              <a:rPr lang="en-US" sz="3200"/>
              <a:t>Manually clean results</a:t>
            </a:r>
            <a:endParaRPr sz="3200"/>
          </a:p>
          <a:p>
            <a:pPr marL="431952" indent="-323964">
              <a:spcBef>
                <a:spcPts val="1417"/>
              </a:spcBef>
              <a:buSzPts val="1440"/>
              <a:buFont typeface="Noto Sans Symbols"/>
              <a:buChar char="●"/>
            </a:pPr>
            <a:r>
              <a:rPr lang="en-US" sz="3200"/>
              <a:t>Profit!</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p:nvPr/>
        </p:nvSpPr>
        <p:spPr>
          <a:xfrm>
            <a:off x="504000" y="301319"/>
            <a:ext cx="9071640" cy="1262161"/>
          </a:xfrm>
          <a:prstGeom prst="rect">
            <a:avLst/>
          </a:prstGeom>
          <a:noFill/>
          <a:ln>
            <a:noFill/>
          </a:ln>
        </p:spPr>
        <p:txBody>
          <a:bodyPr spcFirstLastPara="1" wrap="square" lIns="0" tIns="0" rIns="0" bIns="0" anchor="ctr" anchorCtr="0">
            <a:noAutofit/>
          </a:bodyPr>
          <a:lstStyle/>
          <a:p>
            <a:pPr algn="ctr"/>
            <a:r>
              <a:rPr lang="en-US" sz="4400"/>
              <a:t>IMDB: words and score (1-10)</a:t>
            </a:r>
            <a:endParaRPr sz="4400"/>
          </a:p>
        </p:txBody>
      </p:sp>
      <p:sp>
        <p:nvSpPr>
          <p:cNvPr id="116" name="Google Shape;116;p22"/>
          <p:cNvSpPr txBox="1"/>
          <p:nvPr/>
        </p:nvSpPr>
        <p:spPr>
          <a:xfrm>
            <a:off x="146880" y="7204320"/>
            <a:ext cx="9144000" cy="489961"/>
          </a:xfrm>
          <a:prstGeom prst="rect">
            <a:avLst/>
          </a:prstGeom>
          <a:noFill/>
          <a:ln>
            <a:noFill/>
          </a:ln>
        </p:spPr>
        <p:txBody>
          <a:bodyPr spcFirstLastPara="1" wrap="square" lIns="89990" tIns="44995" rIns="89990" bIns="44995" anchor="t" anchorCtr="0">
            <a:noAutofit/>
          </a:bodyPr>
          <a:lstStyle/>
          <a:p>
            <a:r>
              <a:rPr lang="en-US"/>
              <a:t>Potts, Christopher. "On the negativity of negation." In Semantics and Linguistic Theory, vol. 20, pp. 636-659. 2010.</a:t>
            </a:r>
            <a:endParaRPr/>
          </a:p>
        </p:txBody>
      </p:sp>
      <p:pic>
        <p:nvPicPr>
          <p:cNvPr id="117" name="Google Shape;117;p22"/>
          <p:cNvPicPr preferRelativeResize="0"/>
          <p:nvPr/>
        </p:nvPicPr>
        <p:blipFill rotWithShape="1">
          <a:blip r:embed="rId3">
            <a:alphaModFix/>
          </a:blip>
          <a:srcRect/>
          <a:stretch/>
        </p:blipFill>
        <p:spPr>
          <a:xfrm>
            <a:off x="2486160" y="1609920"/>
            <a:ext cx="5577840" cy="2453041"/>
          </a:xfrm>
          <a:prstGeom prst="rect">
            <a:avLst/>
          </a:prstGeom>
          <a:noFill/>
          <a:ln>
            <a:noFill/>
          </a:ln>
        </p:spPr>
      </p:pic>
      <p:grpSp>
        <p:nvGrpSpPr>
          <p:cNvPr id="118" name="Google Shape;118;p22"/>
          <p:cNvGrpSpPr/>
          <p:nvPr/>
        </p:nvGrpSpPr>
        <p:grpSpPr>
          <a:xfrm>
            <a:off x="2120400" y="1893600"/>
            <a:ext cx="272880" cy="2002680"/>
            <a:chOff x="2120400" y="1893600"/>
            <a:chExt cx="272880" cy="2002680"/>
          </a:xfrm>
        </p:grpSpPr>
        <p:sp>
          <p:nvSpPr>
            <p:cNvPr id="119" name="Google Shape;119;p22"/>
            <p:cNvSpPr/>
            <p:nvPr/>
          </p:nvSpPr>
          <p:spPr>
            <a:xfrm>
              <a:off x="2121120" y="1893600"/>
              <a:ext cx="272160" cy="2002680"/>
            </a:xfrm>
            <a:custGeom>
              <a:avLst/>
              <a:gdLst/>
              <a:ahLst/>
              <a:cxnLst/>
              <a:rect l="l" t="t" r="r" b="b"/>
              <a:pathLst>
                <a:path w="756" h="5563" extrusionOk="0">
                  <a:moveTo>
                    <a:pt x="752" y="2779"/>
                  </a:moveTo>
                  <a:lnTo>
                    <a:pt x="755" y="5561"/>
                  </a:lnTo>
                  <a:lnTo>
                    <a:pt x="5" y="5562"/>
                  </a:lnTo>
                  <a:lnTo>
                    <a:pt x="0" y="1"/>
                  </a:lnTo>
                  <a:lnTo>
                    <a:pt x="750" y="0"/>
                  </a:lnTo>
                  <a:lnTo>
                    <a:pt x="752" y="2779"/>
                  </a:lnTo>
                </a:path>
              </a:pathLst>
            </a:custGeom>
            <a:solidFill>
              <a:srgbClr val="FFFFFF"/>
            </a:solidFill>
            <a:ln>
              <a:noFill/>
            </a:ln>
          </p:spPr>
          <p:txBody>
            <a:bodyPr/>
            <a:lstStyle/>
            <a:p>
              <a:endParaRPr lang="it-IT"/>
            </a:p>
          </p:txBody>
        </p:sp>
        <p:sp>
          <p:nvSpPr>
            <p:cNvPr id="120" name="Google Shape;120;p22"/>
            <p:cNvSpPr/>
            <p:nvPr/>
          </p:nvSpPr>
          <p:spPr>
            <a:xfrm>
              <a:off x="2140560" y="3691440"/>
              <a:ext cx="185760" cy="193680"/>
            </a:xfrm>
            <a:custGeom>
              <a:avLst/>
              <a:gdLst/>
              <a:ahLst/>
              <a:cxnLst/>
              <a:rect l="l" t="t" r="r" b="b"/>
              <a:pathLst>
                <a:path w="516" h="538" extrusionOk="0">
                  <a:moveTo>
                    <a:pt x="278" y="339"/>
                  </a:moveTo>
                  <a:lnTo>
                    <a:pt x="278" y="211"/>
                  </a:lnTo>
                  <a:cubicBezTo>
                    <a:pt x="278" y="104"/>
                    <a:pt x="198" y="0"/>
                    <a:pt x="113" y="0"/>
                  </a:cubicBezTo>
                  <a:cubicBezTo>
                    <a:pt x="55" y="0"/>
                    <a:pt x="0" y="49"/>
                    <a:pt x="0" y="149"/>
                  </a:cubicBezTo>
                  <a:lnTo>
                    <a:pt x="0" y="392"/>
                  </a:lnTo>
                  <a:cubicBezTo>
                    <a:pt x="0" y="407"/>
                    <a:pt x="0" y="414"/>
                    <a:pt x="15" y="414"/>
                  </a:cubicBezTo>
                  <a:cubicBezTo>
                    <a:pt x="24" y="414"/>
                    <a:pt x="24" y="407"/>
                    <a:pt x="24" y="392"/>
                  </a:cubicBezTo>
                  <a:cubicBezTo>
                    <a:pt x="24" y="384"/>
                    <a:pt x="24" y="369"/>
                    <a:pt x="26" y="360"/>
                  </a:cubicBezTo>
                  <a:cubicBezTo>
                    <a:pt x="26" y="348"/>
                    <a:pt x="28" y="343"/>
                    <a:pt x="37" y="343"/>
                  </a:cubicBezTo>
                  <a:cubicBezTo>
                    <a:pt x="41" y="343"/>
                    <a:pt x="43" y="345"/>
                    <a:pt x="51" y="348"/>
                  </a:cubicBezTo>
                  <a:lnTo>
                    <a:pt x="457" y="447"/>
                  </a:lnTo>
                  <a:cubicBezTo>
                    <a:pt x="485" y="456"/>
                    <a:pt x="492" y="456"/>
                    <a:pt x="492" y="516"/>
                  </a:cubicBezTo>
                  <a:cubicBezTo>
                    <a:pt x="492" y="528"/>
                    <a:pt x="492" y="537"/>
                    <a:pt x="507" y="537"/>
                  </a:cubicBezTo>
                  <a:cubicBezTo>
                    <a:pt x="515" y="537"/>
                    <a:pt x="515" y="528"/>
                    <a:pt x="515" y="526"/>
                  </a:cubicBezTo>
                  <a:cubicBezTo>
                    <a:pt x="515" y="505"/>
                    <a:pt x="513" y="452"/>
                    <a:pt x="513" y="430"/>
                  </a:cubicBezTo>
                  <a:cubicBezTo>
                    <a:pt x="513" y="413"/>
                    <a:pt x="513" y="398"/>
                    <a:pt x="513" y="381"/>
                  </a:cubicBezTo>
                  <a:cubicBezTo>
                    <a:pt x="513" y="366"/>
                    <a:pt x="515" y="349"/>
                    <a:pt x="515" y="332"/>
                  </a:cubicBezTo>
                  <a:cubicBezTo>
                    <a:pt x="515" y="328"/>
                    <a:pt x="515" y="317"/>
                    <a:pt x="500" y="317"/>
                  </a:cubicBezTo>
                  <a:cubicBezTo>
                    <a:pt x="491" y="317"/>
                    <a:pt x="491" y="323"/>
                    <a:pt x="491" y="338"/>
                  </a:cubicBezTo>
                  <a:cubicBezTo>
                    <a:pt x="491" y="366"/>
                    <a:pt x="491" y="388"/>
                    <a:pt x="479" y="388"/>
                  </a:cubicBezTo>
                  <a:cubicBezTo>
                    <a:pt x="474" y="388"/>
                    <a:pt x="470" y="385"/>
                    <a:pt x="466" y="385"/>
                  </a:cubicBezTo>
                  <a:lnTo>
                    <a:pt x="278" y="339"/>
                  </a:lnTo>
                  <a:moveTo>
                    <a:pt x="51" y="286"/>
                  </a:moveTo>
                  <a:cubicBezTo>
                    <a:pt x="26" y="279"/>
                    <a:pt x="24" y="277"/>
                    <a:pt x="24" y="245"/>
                  </a:cubicBezTo>
                  <a:lnTo>
                    <a:pt x="24" y="173"/>
                  </a:lnTo>
                  <a:cubicBezTo>
                    <a:pt x="23" y="111"/>
                    <a:pt x="43" y="70"/>
                    <a:pt x="96" y="70"/>
                  </a:cubicBezTo>
                  <a:cubicBezTo>
                    <a:pt x="126" y="70"/>
                    <a:pt x="190" y="85"/>
                    <a:pt x="218" y="115"/>
                  </a:cubicBezTo>
                  <a:cubicBezTo>
                    <a:pt x="252" y="151"/>
                    <a:pt x="256" y="198"/>
                    <a:pt x="256" y="230"/>
                  </a:cubicBezTo>
                  <a:lnTo>
                    <a:pt x="256" y="337"/>
                  </a:lnTo>
                  <a:lnTo>
                    <a:pt x="51" y="286"/>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21" name="Google Shape;121;p22"/>
            <p:cNvSpPr/>
            <p:nvPr/>
          </p:nvSpPr>
          <p:spPr>
            <a:xfrm>
              <a:off x="2205000" y="3566880"/>
              <a:ext cx="123480" cy="110880"/>
            </a:xfrm>
            <a:custGeom>
              <a:avLst/>
              <a:gdLst/>
              <a:ahLst/>
              <a:cxnLst/>
              <a:rect l="l" t="t" r="r" b="b"/>
              <a:pathLst>
                <a:path w="343" h="308" extrusionOk="0">
                  <a:moveTo>
                    <a:pt x="289" y="262"/>
                  </a:moveTo>
                  <a:cubicBezTo>
                    <a:pt x="301" y="264"/>
                    <a:pt x="318" y="268"/>
                    <a:pt x="323" y="268"/>
                  </a:cubicBezTo>
                  <a:cubicBezTo>
                    <a:pt x="336" y="268"/>
                    <a:pt x="342" y="258"/>
                    <a:pt x="342" y="247"/>
                  </a:cubicBezTo>
                  <a:cubicBezTo>
                    <a:pt x="342" y="238"/>
                    <a:pt x="335" y="224"/>
                    <a:pt x="321" y="219"/>
                  </a:cubicBezTo>
                  <a:cubicBezTo>
                    <a:pt x="318" y="217"/>
                    <a:pt x="216" y="192"/>
                    <a:pt x="201" y="189"/>
                  </a:cubicBezTo>
                  <a:cubicBezTo>
                    <a:pt x="177" y="183"/>
                    <a:pt x="124" y="170"/>
                    <a:pt x="103" y="164"/>
                  </a:cubicBezTo>
                  <a:cubicBezTo>
                    <a:pt x="94" y="162"/>
                    <a:pt x="58" y="141"/>
                    <a:pt x="41" y="123"/>
                  </a:cubicBezTo>
                  <a:cubicBezTo>
                    <a:pt x="36" y="117"/>
                    <a:pt x="17" y="96"/>
                    <a:pt x="17" y="62"/>
                  </a:cubicBezTo>
                  <a:cubicBezTo>
                    <a:pt x="17" y="42"/>
                    <a:pt x="26" y="32"/>
                    <a:pt x="26" y="30"/>
                  </a:cubicBezTo>
                  <a:cubicBezTo>
                    <a:pt x="30" y="53"/>
                    <a:pt x="47" y="70"/>
                    <a:pt x="66" y="70"/>
                  </a:cubicBezTo>
                  <a:cubicBezTo>
                    <a:pt x="79" y="70"/>
                    <a:pt x="94" y="62"/>
                    <a:pt x="94" y="40"/>
                  </a:cubicBezTo>
                  <a:cubicBezTo>
                    <a:pt x="94" y="21"/>
                    <a:pt x="77" y="0"/>
                    <a:pt x="49" y="0"/>
                  </a:cubicBezTo>
                  <a:cubicBezTo>
                    <a:pt x="23" y="0"/>
                    <a:pt x="0" y="23"/>
                    <a:pt x="0" y="62"/>
                  </a:cubicBezTo>
                  <a:cubicBezTo>
                    <a:pt x="0" y="111"/>
                    <a:pt x="36" y="145"/>
                    <a:pt x="58" y="160"/>
                  </a:cubicBezTo>
                  <a:cubicBezTo>
                    <a:pt x="24" y="164"/>
                    <a:pt x="0" y="192"/>
                    <a:pt x="0" y="228"/>
                  </a:cubicBezTo>
                  <a:cubicBezTo>
                    <a:pt x="0" y="262"/>
                    <a:pt x="30" y="277"/>
                    <a:pt x="43" y="284"/>
                  </a:cubicBezTo>
                  <a:cubicBezTo>
                    <a:pt x="69" y="296"/>
                    <a:pt x="113" y="307"/>
                    <a:pt x="116" y="307"/>
                  </a:cubicBezTo>
                  <a:cubicBezTo>
                    <a:pt x="124" y="307"/>
                    <a:pt x="124" y="298"/>
                    <a:pt x="124" y="298"/>
                  </a:cubicBezTo>
                  <a:cubicBezTo>
                    <a:pt x="124" y="290"/>
                    <a:pt x="124" y="290"/>
                    <a:pt x="107" y="286"/>
                  </a:cubicBezTo>
                  <a:cubicBezTo>
                    <a:pt x="54" y="273"/>
                    <a:pt x="17" y="258"/>
                    <a:pt x="17" y="230"/>
                  </a:cubicBezTo>
                  <a:cubicBezTo>
                    <a:pt x="17" y="217"/>
                    <a:pt x="24" y="207"/>
                    <a:pt x="51" y="207"/>
                  </a:cubicBezTo>
                  <a:cubicBezTo>
                    <a:pt x="66" y="207"/>
                    <a:pt x="75" y="209"/>
                    <a:pt x="115" y="219"/>
                  </a:cubicBezTo>
                  <a:lnTo>
                    <a:pt x="289" y="262"/>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22" name="Google Shape;122;p22"/>
            <p:cNvSpPr/>
            <p:nvPr/>
          </p:nvSpPr>
          <p:spPr>
            <a:xfrm>
              <a:off x="2121840" y="3465720"/>
              <a:ext cx="271080" cy="64440"/>
            </a:xfrm>
            <a:custGeom>
              <a:avLst/>
              <a:gdLst/>
              <a:ahLst/>
              <a:cxnLst/>
              <a:rect l="l" t="t" r="r" b="b"/>
              <a:pathLst>
                <a:path w="753" h="179" extrusionOk="0">
                  <a:moveTo>
                    <a:pt x="745" y="0"/>
                  </a:moveTo>
                  <a:cubicBezTo>
                    <a:pt x="743" y="1"/>
                    <a:pt x="741" y="1"/>
                    <a:pt x="728" y="16"/>
                  </a:cubicBezTo>
                  <a:cubicBezTo>
                    <a:pt x="634" y="110"/>
                    <a:pt x="491" y="133"/>
                    <a:pt x="376" y="133"/>
                  </a:cubicBezTo>
                  <a:cubicBezTo>
                    <a:pt x="246" y="133"/>
                    <a:pt x="115" y="105"/>
                    <a:pt x="21" y="12"/>
                  </a:cubicBezTo>
                  <a:cubicBezTo>
                    <a:pt x="11" y="2"/>
                    <a:pt x="11" y="2"/>
                    <a:pt x="9" y="2"/>
                  </a:cubicBezTo>
                  <a:cubicBezTo>
                    <a:pt x="2" y="2"/>
                    <a:pt x="0" y="6"/>
                    <a:pt x="0" y="10"/>
                  </a:cubicBezTo>
                  <a:cubicBezTo>
                    <a:pt x="0" y="19"/>
                    <a:pt x="51" y="86"/>
                    <a:pt x="147" y="131"/>
                  </a:cubicBezTo>
                  <a:cubicBezTo>
                    <a:pt x="231" y="169"/>
                    <a:pt x="314" y="178"/>
                    <a:pt x="376" y="178"/>
                  </a:cubicBezTo>
                  <a:cubicBezTo>
                    <a:pt x="436" y="178"/>
                    <a:pt x="526" y="170"/>
                    <a:pt x="611" y="129"/>
                  </a:cubicBezTo>
                  <a:cubicBezTo>
                    <a:pt x="705" y="82"/>
                    <a:pt x="752" y="17"/>
                    <a:pt x="752" y="8"/>
                  </a:cubicBezTo>
                  <a:cubicBezTo>
                    <a:pt x="752" y="4"/>
                    <a:pt x="750" y="0"/>
                    <a:pt x="745" y="0"/>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23" name="Google Shape;123;p22"/>
            <p:cNvSpPr/>
            <p:nvPr/>
          </p:nvSpPr>
          <p:spPr>
            <a:xfrm>
              <a:off x="2204640" y="3353040"/>
              <a:ext cx="120240" cy="91800"/>
            </a:xfrm>
            <a:custGeom>
              <a:avLst/>
              <a:gdLst/>
              <a:ahLst/>
              <a:cxnLst/>
              <a:rect l="l" t="t" r="r" b="b"/>
              <a:pathLst>
                <a:path w="334" h="255" extrusionOk="0">
                  <a:moveTo>
                    <a:pt x="83" y="149"/>
                  </a:moveTo>
                  <a:lnTo>
                    <a:pt x="0" y="149"/>
                  </a:lnTo>
                  <a:lnTo>
                    <a:pt x="9" y="254"/>
                  </a:lnTo>
                  <a:lnTo>
                    <a:pt x="32" y="254"/>
                  </a:lnTo>
                  <a:cubicBezTo>
                    <a:pt x="32" y="201"/>
                    <a:pt x="36" y="194"/>
                    <a:pt x="75" y="194"/>
                  </a:cubicBezTo>
                  <a:lnTo>
                    <a:pt x="276" y="194"/>
                  </a:lnTo>
                  <a:cubicBezTo>
                    <a:pt x="310" y="194"/>
                    <a:pt x="310" y="202"/>
                    <a:pt x="310" y="254"/>
                  </a:cubicBezTo>
                  <a:lnTo>
                    <a:pt x="333" y="254"/>
                  </a:lnTo>
                  <a:cubicBezTo>
                    <a:pt x="333" y="224"/>
                    <a:pt x="331" y="190"/>
                    <a:pt x="331" y="168"/>
                  </a:cubicBezTo>
                  <a:cubicBezTo>
                    <a:pt x="331" y="136"/>
                    <a:pt x="331" y="102"/>
                    <a:pt x="333" y="72"/>
                  </a:cubicBezTo>
                  <a:lnTo>
                    <a:pt x="310" y="72"/>
                  </a:lnTo>
                  <a:lnTo>
                    <a:pt x="310" y="87"/>
                  </a:lnTo>
                  <a:cubicBezTo>
                    <a:pt x="310" y="143"/>
                    <a:pt x="301" y="145"/>
                    <a:pt x="276" y="145"/>
                  </a:cubicBezTo>
                  <a:lnTo>
                    <a:pt x="158" y="145"/>
                  </a:lnTo>
                  <a:cubicBezTo>
                    <a:pt x="83" y="145"/>
                    <a:pt x="17" y="113"/>
                    <a:pt x="17" y="55"/>
                  </a:cubicBezTo>
                  <a:cubicBezTo>
                    <a:pt x="17" y="51"/>
                    <a:pt x="17" y="49"/>
                    <a:pt x="17" y="47"/>
                  </a:cubicBezTo>
                  <a:cubicBezTo>
                    <a:pt x="17" y="49"/>
                    <a:pt x="28" y="64"/>
                    <a:pt x="47" y="64"/>
                  </a:cubicBezTo>
                  <a:cubicBezTo>
                    <a:pt x="68" y="64"/>
                    <a:pt x="79" y="49"/>
                    <a:pt x="79" y="32"/>
                  </a:cubicBezTo>
                  <a:cubicBezTo>
                    <a:pt x="79" y="19"/>
                    <a:pt x="70" y="0"/>
                    <a:pt x="47" y="0"/>
                  </a:cubicBezTo>
                  <a:cubicBezTo>
                    <a:pt x="21" y="0"/>
                    <a:pt x="0" y="23"/>
                    <a:pt x="0" y="55"/>
                  </a:cubicBezTo>
                  <a:cubicBezTo>
                    <a:pt x="0" y="111"/>
                    <a:pt x="51" y="139"/>
                    <a:pt x="83" y="14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24" name="Google Shape;124;p22"/>
            <p:cNvSpPr/>
            <p:nvPr/>
          </p:nvSpPr>
          <p:spPr>
            <a:xfrm>
              <a:off x="2203200" y="3212280"/>
              <a:ext cx="124920" cy="123480"/>
            </a:xfrm>
            <a:custGeom>
              <a:avLst/>
              <a:gdLst/>
              <a:ahLst/>
              <a:cxnLst/>
              <a:rect l="l" t="t" r="r" b="b"/>
              <a:pathLst>
                <a:path w="347" h="343" extrusionOk="0">
                  <a:moveTo>
                    <a:pt x="282" y="122"/>
                  </a:moveTo>
                  <a:cubicBezTo>
                    <a:pt x="312" y="120"/>
                    <a:pt x="344" y="99"/>
                    <a:pt x="344" y="62"/>
                  </a:cubicBezTo>
                  <a:cubicBezTo>
                    <a:pt x="344" y="47"/>
                    <a:pt x="333" y="0"/>
                    <a:pt x="271" y="0"/>
                  </a:cubicBezTo>
                  <a:lnTo>
                    <a:pt x="228" y="0"/>
                  </a:lnTo>
                  <a:lnTo>
                    <a:pt x="228" y="20"/>
                  </a:lnTo>
                  <a:lnTo>
                    <a:pt x="271" y="20"/>
                  </a:lnTo>
                  <a:cubicBezTo>
                    <a:pt x="314" y="20"/>
                    <a:pt x="320" y="39"/>
                    <a:pt x="320" y="47"/>
                  </a:cubicBezTo>
                  <a:cubicBezTo>
                    <a:pt x="320" y="73"/>
                    <a:pt x="286" y="75"/>
                    <a:pt x="282" y="75"/>
                  </a:cubicBezTo>
                  <a:lnTo>
                    <a:pt x="130" y="75"/>
                  </a:lnTo>
                  <a:cubicBezTo>
                    <a:pt x="98" y="75"/>
                    <a:pt x="70" y="75"/>
                    <a:pt x="40" y="103"/>
                  </a:cubicBezTo>
                  <a:cubicBezTo>
                    <a:pt x="13" y="133"/>
                    <a:pt x="0" y="169"/>
                    <a:pt x="0" y="206"/>
                  </a:cubicBezTo>
                  <a:cubicBezTo>
                    <a:pt x="0" y="268"/>
                    <a:pt x="36" y="321"/>
                    <a:pt x="86" y="321"/>
                  </a:cubicBezTo>
                  <a:cubicBezTo>
                    <a:pt x="109" y="321"/>
                    <a:pt x="122" y="306"/>
                    <a:pt x="122" y="285"/>
                  </a:cubicBezTo>
                  <a:cubicBezTo>
                    <a:pt x="122" y="265"/>
                    <a:pt x="107" y="250"/>
                    <a:pt x="85" y="250"/>
                  </a:cubicBezTo>
                  <a:cubicBezTo>
                    <a:pt x="77" y="250"/>
                    <a:pt x="51" y="255"/>
                    <a:pt x="51" y="289"/>
                  </a:cubicBezTo>
                  <a:cubicBezTo>
                    <a:pt x="26" y="270"/>
                    <a:pt x="17" y="231"/>
                    <a:pt x="17" y="208"/>
                  </a:cubicBezTo>
                  <a:cubicBezTo>
                    <a:pt x="17" y="171"/>
                    <a:pt x="47" y="129"/>
                    <a:pt x="113" y="129"/>
                  </a:cubicBezTo>
                  <a:lnTo>
                    <a:pt x="141" y="129"/>
                  </a:lnTo>
                  <a:cubicBezTo>
                    <a:pt x="143" y="167"/>
                    <a:pt x="145" y="218"/>
                    <a:pt x="169" y="267"/>
                  </a:cubicBezTo>
                  <a:cubicBezTo>
                    <a:pt x="194" y="323"/>
                    <a:pt x="233" y="342"/>
                    <a:pt x="267" y="342"/>
                  </a:cubicBezTo>
                  <a:cubicBezTo>
                    <a:pt x="327" y="342"/>
                    <a:pt x="346" y="269"/>
                    <a:pt x="346" y="220"/>
                  </a:cubicBezTo>
                  <a:cubicBezTo>
                    <a:pt x="346" y="171"/>
                    <a:pt x="316" y="137"/>
                    <a:pt x="282" y="122"/>
                  </a:cubicBezTo>
                  <a:moveTo>
                    <a:pt x="158" y="129"/>
                  </a:moveTo>
                  <a:lnTo>
                    <a:pt x="233" y="129"/>
                  </a:lnTo>
                  <a:cubicBezTo>
                    <a:pt x="305" y="128"/>
                    <a:pt x="331" y="182"/>
                    <a:pt x="331" y="216"/>
                  </a:cubicBezTo>
                  <a:cubicBezTo>
                    <a:pt x="331" y="252"/>
                    <a:pt x="303" y="284"/>
                    <a:pt x="265" y="284"/>
                  </a:cubicBezTo>
                  <a:cubicBezTo>
                    <a:pt x="224" y="284"/>
                    <a:pt x="162" y="252"/>
                    <a:pt x="158" y="12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25" name="Google Shape;125;p22"/>
            <p:cNvSpPr/>
            <p:nvPr/>
          </p:nvSpPr>
          <p:spPr>
            <a:xfrm>
              <a:off x="2157480" y="3121560"/>
              <a:ext cx="170280" cy="86040"/>
            </a:xfrm>
            <a:custGeom>
              <a:avLst/>
              <a:gdLst/>
              <a:ahLst/>
              <a:cxnLst/>
              <a:rect l="l" t="t" r="r" b="b"/>
              <a:pathLst>
                <a:path w="473" h="239" extrusionOk="0">
                  <a:moveTo>
                    <a:pt x="162" y="120"/>
                  </a:moveTo>
                  <a:lnTo>
                    <a:pt x="162" y="13"/>
                  </a:lnTo>
                  <a:lnTo>
                    <a:pt x="139" y="14"/>
                  </a:lnTo>
                  <a:lnTo>
                    <a:pt x="139" y="121"/>
                  </a:lnTo>
                  <a:lnTo>
                    <a:pt x="0" y="120"/>
                  </a:lnTo>
                  <a:lnTo>
                    <a:pt x="0" y="140"/>
                  </a:lnTo>
                  <a:cubicBezTo>
                    <a:pt x="62" y="142"/>
                    <a:pt x="143" y="163"/>
                    <a:pt x="145" y="238"/>
                  </a:cubicBezTo>
                  <a:lnTo>
                    <a:pt x="162" y="237"/>
                  </a:lnTo>
                  <a:lnTo>
                    <a:pt x="162" y="173"/>
                  </a:lnTo>
                  <a:lnTo>
                    <a:pt x="370" y="173"/>
                  </a:lnTo>
                  <a:cubicBezTo>
                    <a:pt x="464" y="173"/>
                    <a:pt x="472" y="103"/>
                    <a:pt x="472" y="75"/>
                  </a:cubicBezTo>
                  <a:cubicBezTo>
                    <a:pt x="472" y="22"/>
                    <a:pt x="418" y="0"/>
                    <a:pt x="369" y="0"/>
                  </a:cubicBezTo>
                  <a:lnTo>
                    <a:pt x="327" y="0"/>
                  </a:lnTo>
                  <a:lnTo>
                    <a:pt x="327" y="19"/>
                  </a:lnTo>
                  <a:lnTo>
                    <a:pt x="369" y="19"/>
                  </a:lnTo>
                  <a:cubicBezTo>
                    <a:pt x="425" y="20"/>
                    <a:pt x="453" y="41"/>
                    <a:pt x="453" y="71"/>
                  </a:cubicBezTo>
                  <a:cubicBezTo>
                    <a:pt x="453" y="120"/>
                    <a:pt x="384" y="120"/>
                    <a:pt x="372" y="120"/>
                  </a:cubicBezTo>
                  <a:lnTo>
                    <a:pt x="162" y="120"/>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26" name="Google Shape;126;p22"/>
            <p:cNvSpPr/>
            <p:nvPr/>
          </p:nvSpPr>
          <p:spPr>
            <a:xfrm>
              <a:off x="2143080" y="3039480"/>
              <a:ext cx="181800" cy="58680"/>
            </a:xfrm>
            <a:custGeom>
              <a:avLst/>
              <a:gdLst/>
              <a:ahLst/>
              <a:cxnLst/>
              <a:rect l="l" t="t" r="r" b="b"/>
              <a:pathLst>
                <a:path w="505" h="163" extrusionOk="0">
                  <a:moveTo>
                    <a:pt x="171" y="53"/>
                  </a:moveTo>
                  <a:lnTo>
                    <a:pt x="179" y="160"/>
                  </a:lnTo>
                  <a:lnTo>
                    <a:pt x="203" y="160"/>
                  </a:lnTo>
                  <a:cubicBezTo>
                    <a:pt x="203" y="109"/>
                    <a:pt x="207" y="103"/>
                    <a:pt x="243" y="102"/>
                  </a:cubicBezTo>
                  <a:lnTo>
                    <a:pt x="446" y="102"/>
                  </a:lnTo>
                  <a:cubicBezTo>
                    <a:pt x="481" y="102"/>
                    <a:pt x="481" y="111"/>
                    <a:pt x="481" y="162"/>
                  </a:cubicBezTo>
                  <a:lnTo>
                    <a:pt x="504" y="162"/>
                  </a:lnTo>
                  <a:cubicBezTo>
                    <a:pt x="504" y="138"/>
                    <a:pt x="502" y="96"/>
                    <a:pt x="502" y="79"/>
                  </a:cubicBezTo>
                  <a:cubicBezTo>
                    <a:pt x="502" y="51"/>
                    <a:pt x="504" y="25"/>
                    <a:pt x="504" y="0"/>
                  </a:cubicBezTo>
                  <a:lnTo>
                    <a:pt x="480" y="0"/>
                  </a:lnTo>
                  <a:cubicBezTo>
                    <a:pt x="481" y="49"/>
                    <a:pt x="476" y="53"/>
                    <a:pt x="448" y="53"/>
                  </a:cubicBezTo>
                  <a:lnTo>
                    <a:pt x="171" y="53"/>
                  </a:lnTo>
                  <a:moveTo>
                    <a:pt x="41" y="49"/>
                  </a:moveTo>
                  <a:cubicBezTo>
                    <a:pt x="15" y="49"/>
                    <a:pt x="0" y="69"/>
                    <a:pt x="0" y="90"/>
                  </a:cubicBezTo>
                  <a:cubicBezTo>
                    <a:pt x="0" y="113"/>
                    <a:pt x="21" y="130"/>
                    <a:pt x="41" y="130"/>
                  </a:cubicBezTo>
                  <a:cubicBezTo>
                    <a:pt x="60" y="130"/>
                    <a:pt x="79" y="113"/>
                    <a:pt x="79" y="90"/>
                  </a:cubicBezTo>
                  <a:cubicBezTo>
                    <a:pt x="79" y="68"/>
                    <a:pt x="64" y="49"/>
                    <a:pt x="41" y="4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27" name="Google Shape;127;p22"/>
            <p:cNvSpPr/>
            <p:nvPr/>
          </p:nvSpPr>
          <p:spPr>
            <a:xfrm>
              <a:off x="2204280" y="2887200"/>
              <a:ext cx="120240" cy="137160"/>
            </a:xfrm>
            <a:custGeom>
              <a:avLst/>
              <a:gdLst/>
              <a:ahLst/>
              <a:cxnLst/>
              <a:rect l="l" t="t" r="r" b="b"/>
              <a:pathLst>
                <a:path w="334" h="381" extrusionOk="0">
                  <a:moveTo>
                    <a:pt x="75" y="320"/>
                  </a:moveTo>
                  <a:lnTo>
                    <a:pt x="276" y="320"/>
                  </a:lnTo>
                  <a:cubicBezTo>
                    <a:pt x="310" y="320"/>
                    <a:pt x="310" y="328"/>
                    <a:pt x="310" y="380"/>
                  </a:cubicBezTo>
                  <a:lnTo>
                    <a:pt x="333" y="380"/>
                  </a:lnTo>
                  <a:cubicBezTo>
                    <a:pt x="333" y="354"/>
                    <a:pt x="331" y="316"/>
                    <a:pt x="331" y="294"/>
                  </a:cubicBezTo>
                  <a:cubicBezTo>
                    <a:pt x="331" y="275"/>
                    <a:pt x="333" y="234"/>
                    <a:pt x="333" y="209"/>
                  </a:cubicBezTo>
                  <a:lnTo>
                    <a:pt x="310" y="209"/>
                  </a:lnTo>
                  <a:cubicBezTo>
                    <a:pt x="310" y="260"/>
                    <a:pt x="310" y="269"/>
                    <a:pt x="276" y="269"/>
                  </a:cubicBezTo>
                  <a:lnTo>
                    <a:pt x="137" y="269"/>
                  </a:lnTo>
                  <a:cubicBezTo>
                    <a:pt x="60" y="269"/>
                    <a:pt x="17" y="216"/>
                    <a:pt x="17" y="166"/>
                  </a:cubicBezTo>
                  <a:cubicBezTo>
                    <a:pt x="17" y="120"/>
                    <a:pt x="58" y="111"/>
                    <a:pt x="100" y="111"/>
                  </a:cubicBezTo>
                  <a:lnTo>
                    <a:pt x="275" y="111"/>
                  </a:lnTo>
                  <a:cubicBezTo>
                    <a:pt x="310" y="111"/>
                    <a:pt x="310" y="119"/>
                    <a:pt x="310" y="170"/>
                  </a:cubicBezTo>
                  <a:lnTo>
                    <a:pt x="333" y="170"/>
                  </a:lnTo>
                  <a:cubicBezTo>
                    <a:pt x="333" y="143"/>
                    <a:pt x="331" y="104"/>
                    <a:pt x="331" y="85"/>
                  </a:cubicBezTo>
                  <a:cubicBezTo>
                    <a:pt x="331" y="66"/>
                    <a:pt x="333" y="25"/>
                    <a:pt x="333" y="0"/>
                  </a:cubicBezTo>
                  <a:lnTo>
                    <a:pt x="310" y="0"/>
                  </a:lnTo>
                  <a:cubicBezTo>
                    <a:pt x="310" y="40"/>
                    <a:pt x="310" y="57"/>
                    <a:pt x="288" y="59"/>
                  </a:cubicBezTo>
                  <a:lnTo>
                    <a:pt x="143" y="60"/>
                  </a:lnTo>
                  <a:cubicBezTo>
                    <a:pt x="79" y="60"/>
                    <a:pt x="55" y="60"/>
                    <a:pt x="28" y="83"/>
                  </a:cubicBezTo>
                  <a:cubicBezTo>
                    <a:pt x="15" y="94"/>
                    <a:pt x="0" y="117"/>
                    <a:pt x="0" y="162"/>
                  </a:cubicBezTo>
                  <a:cubicBezTo>
                    <a:pt x="0" y="218"/>
                    <a:pt x="32" y="252"/>
                    <a:pt x="79" y="273"/>
                  </a:cubicBezTo>
                  <a:lnTo>
                    <a:pt x="0" y="273"/>
                  </a:lnTo>
                  <a:lnTo>
                    <a:pt x="9" y="380"/>
                  </a:lnTo>
                  <a:lnTo>
                    <a:pt x="32" y="380"/>
                  </a:lnTo>
                  <a:cubicBezTo>
                    <a:pt x="32" y="327"/>
                    <a:pt x="36" y="320"/>
                    <a:pt x="75" y="320"/>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28" name="Google Shape;128;p22"/>
            <p:cNvSpPr/>
            <p:nvPr/>
          </p:nvSpPr>
          <p:spPr>
            <a:xfrm>
              <a:off x="2201040" y="2750760"/>
              <a:ext cx="179640" cy="124560"/>
            </a:xfrm>
            <a:custGeom>
              <a:avLst/>
              <a:gdLst/>
              <a:ahLst/>
              <a:cxnLst/>
              <a:rect l="l" t="t" r="r" b="b"/>
              <a:pathLst>
                <a:path w="499" h="346" extrusionOk="0">
                  <a:moveTo>
                    <a:pt x="212" y="198"/>
                  </a:moveTo>
                  <a:cubicBezTo>
                    <a:pt x="212" y="264"/>
                    <a:pt x="137" y="264"/>
                    <a:pt x="120" y="264"/>
                  </a:cubicBezTo>
                  <a:cubicBezTo>
                    <a:pt x="98" y="264"/>
                    <a:pt x="75" y="264"/>
                    <a:pt x="56" y="251"/>
                  </a:cubicBezTo>
                  <a:cubicBezTo>
                    <a:pt x="47" y="247"/>
                    <a:pt x="26" y="230"/>
                    <a:pt x="26" y="198"/>
                  </a:cubicBezTo>
                  <a:cubicBezTo>
                    <a:pt x="26" y="134"/>
                    <a:pt x="100" y="134"/>
                    <a:pt x="118" y="134"/>
                  </a:cubicBezTo>
                  <a:cubicBezTo>
                    <a:pt x="139" y="134"/>
                    <a:pt x="162" y="134"/>
                    <a:pt x="182" y="145"/>
                  </a:cubicBezTo>
                  <a:cubicBezTo>
                    <a:pt x="190" y="151"/>
                    <a:pt x="212" y="168"/>
                    <a:pt x="212" y="198"/>
                  </a:cubicBezTo>
                  <a:moveTo>
                    <a:pt x="242" y="285"/>
                  </a:moveTo>
                  <a:cubicBezTo>
                    <a:pt x="239" y="285"/>
                    <a:pt x="220" y="285"/>
                    <a:pt x="205" y="273"/>
                  </a:cubicBezTo>
                  <a:cubicBezTo>
                    <a:pt x="227" y="245"/>
                    <a:pt x="229" y="213"/>
                    <a:pt x="229" y="198"/>
                  </a:cubicBezTo>
                  <a:cubicBezTo>
                    <a:pt x="229" y="130"/>
                    <a:pt x="177" y="76"/>
                    <a:pt x="120" y="76"/>
                  </a:cubicBezTo>
                  <a:cubicBezTo>
                    <a:pt x="92" y="76"/>
                    <a:pt x="64" y="89"/>
                    <a:pt x="47" y="108"/>
                  </a:cubicBezTo>
                  <a:cubicBezTo>
                    <a:pt x="21" y="81"/>
                    <a:pt x="17" y="53"/>
                    <a:pt x="17" y="40"/>
                  </a:cubicBezTo>
                  <a:cubicBezTo>
                    <a:pt x="17" y="38"/>
                    <a:pt x="17" y="34"/>
                    <a:pt x="17" y="32"/>
                  </a:cubicBezTo>
                  <a:cubicBezTo>
                    <a:pt x="21" y="40"/>
                    <a:pt x="28" y="44"/>
                    <a:pt x="38" y="44"/>
                  </a:cubicBezTo>
                  <a:cubicBezTo>
                    <a:pt x="51" y="44"/>
                    <a:pt x="60" y="34"/>
                    <a:pt x="60" y="23"/>
                  </a:cubicBezTo>
                  <a:cubicBezTo>
                    <a:pt x="60" y="14"/>
                    <a:pt x="53" y="0"/>
                    <a:pt x="36" y="0"/>
                  </a:cubicBezTo>
                  <a:cubicBezTo>
                    <a:pt x="23" y="0"/>
                    <a:pt x="0" y="10"/>
                    <a:pt x="0" y="38"/>
                  </a:cubicBezTo>
                  <a:cubicBezTo>
                    <a:pt x="0" y="53"/>
                    <a:pt x="4" y="87"/>
                    <a:pt x="36" y="119"/>
                  </a:cubicBezTo>
                  <a:cubicBezTo>
                    <a:pt x="11" y="151"/>
                    <a:pt x="9" y="183"/>
                    <a:pt x="9" y="198"/>
                  </a:cubicBezTo>
                  <a:cubicBezTo>
                    <a:pt x="9" y="269"/>
                    <a:pt x="60" y="322"/>
                    <a:pt x="118" y="322"/>
                  </a:cubicBezTo>
                  <a:cubicBezTo>
                    <a:pt x="152" y="322"/>
                    <a:pt x="180" y="305"/>
                    <a:pt x="197" y="285"/>
                  </a:cubicBezTo>
                  <a:cubicBezTo>
                    <a:pt x="207" y="296"/>
                    <a:pt x="233" y="309"/>
                    <a:pt x="259" y="309"/>
                  </a:cubicBezTo>
                  <a:cubicBezTo>
                    <a:pt x="282" y="309"/>
                    <a:pt x="310" y="298"/>
                    <a:pt x="325" y="275"/>
                  </a:cubicBezTo>
                  <a:cubicBezTo>
                    <a:pt x="338" y="322"/>
                    <a:pt x="372" y="345"/>
                    <a:pt x="402" y="345"/>
                  </a:cubicBezTo>
                  <a:cubicBezTo>
                    <a:pt x="455" y="345"/>
                    <a:pt x="498" y="270"/>
                    <a:pt x="498" y="178"/>
                  </a:cubicBezTo>
                  <a:cubicBezTo>
                    <a:pt x="498" y="89"/>
                    <a:pt x="459" y="10"/>
                    <a:pt x="399" y="10"/>
                  </a:cubicBezTo>
                  <a:cubicBezTo>
                    <a:pt x="374" y="10"/>
                    <a:pt x="335" y="21"/>
                    <a:pt x="314" y="59"/>
                  </a:cubicBezTo>
                  <a:cubicBezTo>
                    <a:pt x="293" y="100"/>
                    <a:pt x="293" y="144"/>
                    <a:pt x="293" y="189"/>
                  </a:cubicBezTo>
                  <a:cubicBezTo>
                    <a:pt x="293" y="208"/>
                    <a:pt x="293" y="241"/>
                    <a:pt x="293" y="247"/>
                  </a:cubicBezTo>
                  <a:cubicBezTo>
                    <a:pt x="289" y="270"/>
                    <a:pt x="265" y="285"/>
                    <a:pt x="242" y="285"/>
                  </a:cubicBezTo>
                  <a:moveTo>
                    <a:pt x="479" y="176"/>
                  </a:moveTo>
                  <a:cubicBezTo>
                    <a:pt x="479" y="253"/>
                    <a:pt x="440" y="307"/>
                    <a:pt x="402" y="307"/>
                  </a:cubicBezTo>
                  <a:cubicBezTo>
                    <a:pt x="368" y="307"/>
                    <a:pt x="338" y="277"/>
                    <a:pt x="336" y="245"/>
                  </a:cubicBezTo>
                  <a:lnTo>
                    <a:pt x="335" y="200"/>
                  </a:lnTo>
                  <a:cubicBezTo>
                    <a:pt x="335" y="134"/>
                    <a:pt x="335" y="50"/>
                    <a:pt x="402" y="50"/>
                  </a:cubicBezTo>
                  <a:cubicBezTo>
                    <a:pt x="442" y="50"/>
                    <a:pt x="478" y="104"/>
                    <a:pt x="479" y="176"/>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29" name="Google Shape;129;p22"/>
            <p:cNvSpPr/>
            <p:nvPr/>
          </p:nvSpPr>
          <p:spPr>
            <a:xfrm>
              <a:off x="2121120" y="2653560"/>
              <a:ext cx="271080" cy="12240"/>
            </a:xfrm>
            <a:custGeom>
              <a:avLst/>
              <a:gdLst/>
              <a:ahLst/>
              <a:cxnLst/>
              <a:rect l="l" t="t" r="r" b="b"/>
              <a:pathLst>
                <a:path w="753" h="34" extrusionOk="0">
                  <a:moveTo>
                    <a:pt x="28" y="1"/>
                  </a:moveTo>
                  <a:cubicBezTo>
                    <a:pt x="13" y="1"/>
                    <a:pt x="0" y="1"/>
                    <a:pt x="0" y="16"/>
                  </a:cubicBezTo>
                  <a:cubicBezTo>
                    <a:pt x="0" y="33"/>
                    <a:pt x="13" y="33"/>
                    <a:pt x="28" y="33"/>
                  </a:cubicBezTo>
                  <a:lnTo>
                    <a:pt x="726" y="32"/>
                  </a:lnTo>
                  <a:cubicBezTo>
                    <a:pt x="739" y="32"/>
                    <a:pt x="752" y="32"/>
                    <a:pt x="752" y="15"/>
                  </a:cubicBezTo>
                  <a:cubicBezTo>
                    <a:pt x="752" y="0"/>
                    <a:pt x="739" y="0"/>
                    <a:pt x="726" y="0"/>
                  </a:cubicBezTo>
                  <a:lnTo>
                    <a:pt x="28" y="1"/>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30" name="Google Shape;130;p22"/>
            <p:cNvSpPr/>
            <p:nvPr/>
          </p:nvSpPr>
          <p:spPr>
            <a:xfrm>
              <a:off x="2206800" y="2386080"/>
              <a:ext cx="120240" cy="186480"/>
            </a:xfrm>
            <a:custGeom>
              <a:avLst/>
              <a:gdLst/>
              <a:ahLst/>
              <a:cxnLst/>
              <a:rect l="l" t="t" r="r" b="b"/>
              <a:pathLst>
                <a:path w="334" h="518" extrusionOk="0">
                  <a:moveTo>
                    <a:pt x="73" y="64"/>
                  </a:moveTo>
                  <a:cubicBezTo>
                    <a:pt x="35" y="52"/>
                    <a:pt x="24" y="28"/>
                    <a:pt x="24" y="0"/>
                  </a:cubicBezTo>
                  <a:lnTo>
                    <a:pt x="0" y="0"/>
                  </a:lnTo>
                  <a:cubicBezTo>
                    <a:pt x="3" y="17"/>
                    <a:pt x="3" y="39"/>
                    <a:pt x="3" y="56"/>
                  </a:cubicBezTo>
                  <a:cubicBezTo>
                    <a:pt x="3" y="77"/>
                    <a:pt x="0" y="111"/>
                    <a:pt x="0" y="126"/>
                  </a:cubicBezTo>
                  <a:lnTo>
                    <a:pt x="24" y="126"/>
                  </a:lnTo>
                  <a:cubicBezTo>
                    <a:pt x="24" y="99"/>
                    <a:pt x="39" y="81"/>
                    <a:pt x="60" y="81"/>
                  </a:cubicBezTo>
                  <a:cubicBezTo>
                    <a:pt x="64" y="81"/>
                    <a:pt x="67" y="81"/>
                    <a:pt x="75" y="86"/>
                  </a:cubicBezTo>
                  <a:lnTo>
                    <a:pt x="269" y="153"/>
                  </a:lnTo>
                  <a:lnTo>
                    <a:pt x="58" y="229"/>
                  </a:lnTo>
                  <a:cubicBezTo>
                    <a:pt x="49" y="233"/>
                    <a:pt x="47" y="233"/>
                    <a:pt x="45" y="233"/>
                  </a:cubicBezTo>
                  <a:cubicBezTo>
                    <a:pt x="24" y="233"/>
                    <a:pt x="24" y="203"/>
                    <a:pt x="24" y="188"/>
                  </a:cubicBezTo>
                  <a:lnTo>
                    <a:pt x="0" y="188"/>
                  </a:lnTo>
                  <a:cubicBezTo>
                    <a:pt x="0" y="210"/>
                    <a:pt x="2" y="248"/>
                    <a:pt x="2" y="267"/>
                  </a:cubicBezTo>
                  <a:cubicBezTo>
                    <a:pt x="2" y="289"/>
                    <a:pt x="2" y="312"/>
                    <a:pt x="0" y="333"/>
                  </a:cubicBezTo>
                  <a:lnTo>
                    <a:pt x="24" y="333"/>
                  </a:lnTo>
                  <a:cubicBezTo>
                    <a:pt x="24" y="306"/>
                    <a:pt x="26" y="295"/>
                    <a:pt x="34" y="286"/>
                  </a:cubicBezTo>
                  <a:cubicBezTo>
                    <a:pt x="39" y="282"/>
                    <a:pt x="62" y="273"/>
                    <a:pt x="77" y="269"/>
                  </a:cubicBezTo>
                  <a:lnTo>
                    <a:pt x="259" y="333"/>
                  </a:lnTo>
                  <a:lnTo>
                    <a:pt x="58" y="406"/>
                  </a:lnTo>
                  <a:cubicBezTo>
                    <a:pt x="49" y="410"/>
                    <a:pt x="47" y="410"/>
                    <a:pt x="45" y="410"/>
                  </a:cubicBezTo>
                  <a:cubicBezTo>
                    <a:pt x="24" y="410"/>
                    <a:pt x="24" y="380"/>
                    <a:pt x="24" y="365"/>
                  </a:cubicBezTo>
                  <a:lnTo>
                    <a:pt x="0" y="365"/>
                  </a:lnTo>
                  <a:cubicBezTo>
                    <a:pt x="0" y="387"/>
                    <a:pt x="2" y="429"/>
                    <a:pt x="2" y="447"/>
                  </a:cubicBezTo>
                  <a:cubicBezTo>
                    <a:pt x="2" y="451"/>
                    <a:pt x="3" y="489"/>
                    <a:pt x="1" y="517"/>
                  </a:cubicBezTo>
                  <a:lnTo>
                    <a:pt x="24" y="517"/>
                  </a:lnTo>
                  <a:cubicBezTo>
                    <a:pt x="24" y="479"/>
                    <a:pt x="26" y="470"/>
                    <a:pt x="49" y="461"/>
                  </a:cubicBezTo>
                  <a:lnTo>
                    <a:pt x="318" y="365"/>
                  </a:lnTo>
                  <a:cubicBezTo>
                    <a:pt x="329" y="363"/>
                    <a:pt x="333" y="360"/>
                    <a:pt x="333" y="350"/>
                  </a:cubicBezTo>
                  <a:cubicBezTo>
                    <a:pt x="333" y="339"/>
                    <a:pt x="329" y="339"/>
                    <a:pt x="318" y="335"/>
                  </a:cubicBezTo>
                  <a:lnTo>
                    <a:pt x="105" y="258"/>
                  </a:lnTo>
                  <a:lnTo>
                    <a:pt x="321" y="181"/>
                  </a:lnTo>
                  <a:cubicBezTo>
                    <a:pt x="329" y="179"/>
                    <a:pt x="333" y="177"/>
                    <a:pt x="333" y="166"/>
                  </a:cubicBezTo>
                  <a:cubicBezTo>
                    <a:pt x="333" y="158"/>
                    <a:pt x="327" y="156"/>
                    <a:pt x="321" y="151"/>
                  </a:cubicBezTo>
                  <a:lnTo>
                    <a:pt x="73" y="64"/>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31" name="Google Shape;131;p22"/>
            <p:cNvSpPr/>
            <p:nvPr/>
          </p:nvSpPr>
          <p:spPr>
            <a:xfrm>
              <a:off x="2202120" y="2262600"/>
              <a:ext cx="124920" cy="120960"/>
            </a:xfrm>
            <a:custGeom>
              <a:avLst/>
              <a:gdLst/>
              <a:ahLst/>
              <a:cxnLst/>
              <a:rect l="l" t="t" r="r" b="b"/>
              <a:pathLst>
                <a:path w="347" h="336" extrusionOk="0">
                  <a:moveTo>
                    <a:pt x="177" y="0"/>
                  </a:moveTo>
                  <a:cubicBezTo>
                    <a:pt x="79" y="0"/>
                    <a:pt x="0" y="77"/>
                    <a:pt x="0" y="167"/>
                  </a:cubicBezTo>
                  <a:cubicBezTo>
                    <a:pt x="0" y="263"/>
                    <a:pt x="83" y="335"/>
                    <a:pt x="177" y="335"/>
                  </a:cubicBezTo>
                  <a:cubicBezTo>
                    <a:pt x="274" y="335"/>
                    <a:pt x="346" y="256"/>
                    <a:pt x="346" y="168"/>
                  </a:cubicBezTo>
                  <a:cubicBezTo>
                    <a:pt x="346" y="76"/>
                    <a:pt x="273" y="0"/>
                    <a:pt x="177" y="0"/>
                  </a:cubicBezTo>
                  <a:moveTo>
                    <a:pt x="327" y="166"/>
                  </a:moveTo>
                  <a:cubicBezTo>
                    <a:pt x="327" y="200"/>
                    <a:pt x="312" y="232"/>
                    <a:pt x="278" y="254"/>
                  </a:cubicBezTo>
                  <a:cubicBezTo>
                    <a:pt x="244" y="273"/>
                    <a:pt x="199" y="273"/>
                    <a:pt x="171" y="273"/>
                  </a:cubicBezTo>
                  <a:cubicBezTo>
                    <a:pt x="141" y="273"/>
                    <a:pt x="100" y="273"/>
                    <a:pt x="66" y="254"/>
                  </a:cubicBezTo>
                  <a:cubicBezTo>
                    <a:pt x="32" y="235"/>
                    <a:pt x="17" y="199"/>
                    <a:pt x="17" y="169"/>
                  </a:cubicBezTo>
                  <a:cubicBezTo>
                    <a:pt x="17" y="134"/>
                    <a:pt x="34" y="102"/>
                    <a:pt x="66" y="83"/>
                  </a:cubicBezTo>
                  <a:cubicBezTo>
                    <a:pt x="98" y="64"/>
                    <a:pt x="141" y="64"/>
                    <a:pt x="171" y="64"/>
                  </a:cubicBezTo>
                  <a:cubicBezTo>
                    <a:pt x="199" y="64"/>
                    <a:pt x="239" y="64"/>
                    <a:pt x="271" y="79"/>
                  </a:cubicBezTo>
                  <a:cubicBezTo>
                    <a:pt x="305" y="96"/>
                    <a:pt x="327" y="130"/>
                    <a:pt x="327" y="166"/>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32" name="Google Shape;132;p22"/>
            <p:cNvSpPr/>
            <p:nvPr/>
          </p:nvSpPr>
          <p:spPr>
            <a:xfrm>
              <a:off x="2203560" y="2156400"/>
              <a:ext cx="120240" cy="91800"/>
            </a:xfrm>
            <a:custGeom>
              <a:avLst/>
              <a:gdLst/>
              <a:ahLst/>
              <a:cxnLst/>
              <a:rect l="l" t="t" r="r" b="b"/>
              <a:pathLst>
                <a:path w="334" h="255" extrusionOk="0">
                  <a:moveTo>
                    <a:pt x="83" y="149"/>
                  </a:moveTo>
                  <a:lnTo>
                    <a:pt x="0" y="149"/>
                  </a:lnTo>
                  <a:lnTo>
                    <a:pt x="9" y="254"/>
                  </a:lnTo>
                  <a:lnTo>
                    <a:pt x="32" y="254"/>
                  </a:lnTo>
                  <a:cubicBezTo>
                    <a:pt x="32" y="201"/>
                    <a:pt x="36" y="194"/>
                    <a:pt x="75" y="194"/>
                  </a:cubicBezTo>
                  <a:lnTo>
                    <a:pt x="276" y="194"/>
                  </a:lnTo>
                  <a:cubicBezTo>
                    <a:pt x="310" y="194"/>
                    <a:pt x="310" y="202"/>
                    <a:pt x="310" y="254"/>
                  </a:cubicBezTo>
                  <a:lnTo>
                    <a:pt x="333" y="254"/>
                  </a:lnTo>
                  <a:cubicBezTo>
                    <a:pt x="333" y="224"/>
                    <a:pt x="331" y="190"/>
                    <a:pt x="331" y="168"/>
                  </a:cubicBezTo>
                  <a:cubicBezTo>
                    <a:pt x="331" y="136"/>
                    <a:pt x="331" y="102"/>
                    <a:pt x="333" y="72"/>
                  </a:cubicBezTo>
                  <a:lnTo>
                    <a:pt x="310" y="72"/>
                  </a:lnTo>
                  <a:lnTo>
                    <a:pt x="310" y="87"/>
                  </a:lnTo>
                  <a:cubicBezTo>
                    <a:pt x="310" y="143"/>
                    <a:pt x="301" y="145"/>
                    <a:pt x="276" y="145"/>
                  </a:cubicBezTo>
                  <a:lnTo>
                    <a:pt x="158" y="145"/>
                  </a:lnTo>
                  <a:cubicBezTo>
                    <a:pt x="83" y="145"/>
                    <a:pt x="17" y="113"/>
                    <a:pt x="17" y="55"/>
                  </a:cubicBezTo>
                  <a:cubicBezTo>
                    <a:pt x="17" y="51"/>
                    <a:pt x="17" y="49"/>
                    <a:pt x="17" y="47"/>
                  </a:cubicBezTo>
                  <a:cubicBezTo>
                    <a:pt x="17" y="49"/>
                    <a:pt x="28" y="64"/>
                    <a:pt x="47" y="64"/>
                  </a:cubicBezTo>
                  <a:cubicBezTo>
                    <a:pt x="68" y="64"/>
                    <a:pt x="79" y="49"/>
                    <a:pt x="79" y="32"/>
                  </a:cubicBezTo>
                  <a:cubicBezTo>
                    <a:pt x="79" y="19"/>
                    <a:pt x="70" y="0"/>
                    <a:pt x="47" y="0"/>
                  </a:cubicBezTo>
                  <a:cubicBezTo>
                    <a:pt x="21" y="0"/>
                    <a:pt x="0" y="23"/>
                    <a:pt x="0" y="55"/>
                  </a:cubicBezTo>
                  <a:cubicBezTo>
                    <a:pt x="0" y="111"/>
                    <a:pt x="51" y="139"/>
                    <a:pt x="83" y="14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33" name="Google Shape;133;p22"/>
            <p:cNvSpPr/>
            <p:nvPr/>
          </p:nvSpPr>
          <p:spPr>
            <a:xfrm>
              <a:off x="2135520" y="2007360"/>
              <a:ext cx="192240" cy="133920"/>
            </a:xfrm>
            <a:custGeom>
              <a:avLst/>
              <a:gdLst/>
              <a:ahLst/>
              <a:cxnLst/>
              <a:rect l="l" t="t" r="r" b="b"/>
              <a:pathLst>
                <a:path w="534" h="372" extrusionOk="0">
                  <a:moveTo>
                    <a:pt x="481" y="111"/>
                  </a:moveTo>
                  <a:lnTo>
                    <a:pt x="533" y="111"/>
                  </a:lnTo>
                  <a:lnTo>
                    <a:pt x="523" y="0"/>
                  </a:lnTo>
                  <a:lnTo>
                    <a:pt x="500" y="0"/>
                  </a:lnTo>
                  <a:cubicBezTo>
                    <a:pt x="500" y="51"/>
                    <a:pt x="493" y="57"/>
                    <a:pt x="457" y="57"/>
                  </a:cubicBezTo>
                  <a:lnTo>
                    <a:pt x="0" y="58"/>
                  </a:lnTo>
                  <a:lnTo>
                    <a:pt x="9" y="166"/>
                  </a:lnTo>
                  <a:lnTo>
                    <a:pt x="33" y="167"/>
                  </a:lnTo>
                  <a:cubicBezTo>
                    <a:pt x="33" y="113"/>
                    <a:pt x="37" y="109"/>
                    <a:pt x="76" y="109"/>
                  </a:cubicBezTo>
                  <a:lnTo>
                    <a:pt x="238" y="109"/>
                  </a:lnTo>
                  <a:cubicBezTo>
                    <a:pt x="210" y="131"/>
                    <a:pt x="191" y="163"/>
                    <a:pt x="191" y="203"/>
                  </a:cubicBezTo>
                  <a:cubicBezTo>
                    <a:pt x="191" y="293"/>
                    <a:pt x="265" y="371"/>
                    <a:pt x="361" y="371"/>
                  </a:cubicBezTo>
                  <a:cubicBezTo>
                    <a:pt x="458" y="371"/>
                    <a:pt x="532" y="297"/>
                    <a:pt x="533" y="211"/>
                  </a:cubicBezTo>
                  <a:cubicBezTo>
                    <a:pt x="533" y="162"/>
                    <a:pt x="507" y="130"/>
                    <a:pt x="481" y="111"/>
                  </a:cubicBezTo>
                  <a:moveTo>
                    <a:pt x="281" y="110"/>
                  </a:moveTo>
                  <a:lnTo>
                    <a:pt x="434" y="111"/>
                  </a:lnTo>
                  <a:cubicBezTo>
                    <a:pt x="449" y="111"/>
                    <a:pt x="449" y="111"/>
                    <a:pt x="462" y="119"/>
                  </a:cubicBezTo>
                  <a:cubicBezTo>
                    <a:pt x="499" y="141"/>
                    <a:pt x="516" y="175"/>
                    <a:pt x="515" y="207"/>
                  </a:cubicBezTo>
                  <a:cubicBezTo>
                    <a:pt x="515" y="241"/>
                    <a:pt x="496" y="269"/>
                    <a:pt x="466" y="286"/>
                  </a:cubicBezTo>
                  <a:cubicBezTo>
                    <a:pt x="436" y="307"/>
                    <a:pt x="394" y="309"/>
                    <a:pt x="362" y="309"/>
                  </a:cubicBezTo>
                  <a:cubicBezTo>
                    <a:pt x="334" y="309"/>
                    <a:pt x="289" y="307"/>
                    <a:pt x="255" y="285"/>
                  </a:cubicBezTo>
                  <a:cubicBezTo>
                    <a:pt x="231" y="269"/>
                    <a:pt x="208" y="242"/>
                    <a:pt x="208" y="201"/>
                  </a:cubicBezTo>
                  <a:cubicBezTo>
                    <a:pt x="208" y="173"/>
                    <a:pt x="219" y="143"/>
                    <a:pt x="253" y="119"/>
                  </a:cubicBezTo>
                  <a:cubicBezTo>
                    <a:pt x="266" y="110"/>
                    <a:pt x="268" y="110"/>
                    <a:pt x="281" y="110"/>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34" name="Google Shape;134;p22"/>
            <p:cNvSpPr/>
            <p:nvPr/>
          </p:nvSpPr>
          <p:spPr>
            <a:xfrm>
              <a:off x="2120400" y="1919880"/>
              <a:ext cx="271080" cy="64080"/>
            </a:xfrm>
            <a:custGeom>
              <a:avLst/>
              <a:gdLst/>
              <a:ahLst/>
              <a:cxnLst/>
              <a:rect l="l" t="t" r="r" b="b"/>
              <a:pathLst>
                <a:path w="753" h="178" extrusionOk="0">
                  <a:moveTo>
                    <a:pt x="376" y="0"/>
                  </a:moveTo>
                  <a:cubicBezTo>
                    <a:pt x="318" y="0"/>
                    <a:pt x="226" y="8"/>
                    <a:pt x="141" y="51"/>
                  </a:cubicBezTo>
                  <a:cubicBezTo>
                    <a:pt x="49" y="96"/>
                    <a:pt x="0" y="162"/>
                    <a:pt x="0" y="168"/>
                  </a:cubicBezTo>
                  <a:cubicBezTo>
                    <a:pt x="0" y="175"/>
                    <a:pt x="2" y="177"/>
                    <a:pt x="9" y="177"/>
                  </a:cubicBezTo>
                  <a:cubicBezTo>
                    <a:pt x="11" y="177"/>
                    <a:pt x="11" y="177"/>
                    <a:pt x="26" y="162"/>
                  </a:cubicBezTo>
                  <a:cubicBezTo>
                    <a:pt x="100" y="87"/>
                    <a:pt x="220" y="44"/>
                    <a:pt x="376" y="45"/>
                  </a:cubicBezTo>
                  <a:cubicBezTo>
                    <a:pt x="506" y="44"/>
                    <a:pt x="639" y="71"/>
                    <a:pt x="733" y="165"/>
                  </a:cubicBezTo>
                  <a:cubicBezTo>
                    <a:pt x="741" y="176"/>
                    <a:pt x="743" y="176"/>
                    <a:pt x="745" y="176"/>
                  </a:cubicBezTo>
                  <a:cubicBezTo>
                    <a:pt x="750" y="176"/>
                    <a:pt x="752" y="174"/>
                    <a:pt x="752" y="167"/>
                  </a:cubicBezTo>
                  <a:cubicBezTo>
                    <a:pt x="752" y="161"/>
                    <a:pt x="700" y="93"/>
                    <a:pt x="606" y="48"/>
                  </a:cubicBezTo>
                  <a:cubicBezTo>
                    <a:pt x="523" y="9"/>
                    <a:pt x="440" y="0"/>
                    <a:pt x="376" y="0"/>
                  </a:cubicBezTo>
                </a:path>
              </a:pathLst>
            </a:custGeom>
            <a:solidFill>
              <a:srgbClr val="000000"/>
            </a:solidFill>
            <a:ln>
              <a:noFill/>
            </a:ln>
          </p:spPr>
          <p:txBody>
            <a:bodyPr spcFirstLastPara="1" wrap="square" lIns="91425" tIns="91425" rIns="91425" bIns="91425" anchor="ctr" anchorCtr="0">
              <a:noAutofit/>
            </a:bodyPr>
            <a:lstStyle/>
            <a:p>
              <a:endParaRPr/>
            </a:p>
          </p:txBody>
        </p:sp>
      </p:grpSp>
      <p:grpSp>
        <p:nvGrpSpPr>
          <p:cNvPr id="135" name="Google Shape;135;p22"/>
          <p:cNvGrpSpPr/>
          <p:nvPr/>
        </p:nvGrpSpPr>
        <p:grpSpPr>
          <a:xfrm>
            <a:off x="2120400" y="4629600"/>
            <a:ext cx="272880" cy="2002680"/>
            <a:chOff x="2120400" y="4629600"/>
            <a:chExt cx="272880" cy="2002680"/>
          </a:xfrm>
        </p:grpSpPr>
        <p:sp>
          <p:nvSpPr>
            <p:cNvPr id="136" name="Google Shape;136;p22"/>
            <p:cNvSpPr/>
            <p:nvPr/>
          </p:nvSpPr>
          <p:spPr>
            <a:xfrm>
              <a:off x="2121120" y="4629600"/>
              <a:ext cx="272160" cy="2002680"/>
            </a:xfrm>
            <a:custGeom>
              <a:avLst/>
              <a:gdLst/>
              <a:ahLst/>
              <a:cxnLst/>
              <a:rect l="l" t="t" r="r" b="b"/>
              <a:pathLst>
                <a:path w="756" h="5563" extrusionOk="0">
                  <a:moveTo>
                    <a:pt x="752" y="2779"/>
                  </a:moveTo>
                  <a:lnTo>
                    <a:pt x="755" y="5561"/>
                  </a:lnTo>
                  <a:lnTo>
                    <a:pt x="5" y="5562"/>
                  </a:lnTo>
                  <a:lnTo>
                    <a:pt x="0" y="1"/>
                  </a:lnTo>
                  <a:lnTo>
                    <a:pt x="750" y="0"/>
                  </a:lnTo>
                  <a:lnTo>
                    <a:pt x="752" y="2779"/>
                  </a:lnTo>
                </a:path>
              </a:pathLst>
            </a:custGeom>
            <a:solidFill>
              <a:srgbClr val="FFFFFF"/>
            </a:solidFill>
            <a:ln>
              <a:noFill/>
            </a:ln>
          </p:spPr>
          <p:txBody>
            <a:bodyPr/>
            <a:lstStyle/>
            <a:p>
              <a:endParaRPr lang="it-IT"/>
            </a:p>
          </p:txBody>
        </p:sp>
        <p:sp>
          <p:nvSpPr>
            <p:cNvPr id="137" name="Google Shape;137;p22"/>
            <p:cNvSpPr/>
            <p:nvPr/>
          </p:nvSpPr>
          <p:spPr>
            <a:xfrm>
              <a:off x="2140560" y="6427440"/>
              <a:ext cx="185760" cy="193680"/>
            </a:xfrm>
            <a:custGeom>
              <a:avLst/>
              <a:gdLst/>
              <a:ahLst/>
              <a:cxnLst/>
              <a:rect l="l" t="t" r="r" b="b"/>
              <a:pathLst>
                <a:path w="516" h="538" extrusionOk="0">
                  <a:moveTo>
                    <a:pt x="278" y="339"/>
                  </a:moveTo>
                  <a:lnTo>
                    <a:pt x="278" y="211"/>
                  </a:lnTo>
                  <a:cubicBezTo>
                    <a:pt x="278" y="104"/>
                    <a:pt x="198" y="0"/>
                    <a:pt x="113" y="0"/>
                  </a:cubicBezTo>
                  <a:cubicBezTo>
                    <a:pt x="55" y="0"/>
                    <a:pt x="0" y="49"/>
                    <a:pt x="0" y="149"/>
                  </a:cubicBezTo>
                  <a:lnTo>
                    <a:pt x="0" y="392"/>
                  </a:lnTo>
                  <a:cubicBezTo>
                    <a:pt x="0" y="407"/>
                    <a:pt x="0" y="414"/>
                    <a:pt x="15" y="414"/>
                  </a:cubicBezTo>
                  <a:cubicBezTo>
                    <a:pt x="24" y="414"/>
                    <a:pt x="24" y="407"/>
                    <a:pt x="24" y="392"/>
                  </a:cubicBezTo>
                  <a:cubicBezTo>
                    <a:pt x="24" y="384"/>
                    <a:pt x="24" y="369"/>
                    <a:pt x="26" y="360"/>
                  </a:cubicBezTo>
                  <a:cubicBezTo>
                    <a:pt x="26" y="348"/>
                    <a:pt x="28" y="343"/>
                    <a:pt x="37" y="343"/>
                  </a:cubicBezTo>
                  <a:cubicBezTo>
                    <a:pt x="41" y="343"/>
                    <a:pt x="43" y="345"/>
                    <a:pt x="51" y="348"/>
                  </a:cubicBezTo>
                  <a:lnTo>
                    <a:pt x="457" y="447"/>
                  </a:lnTo>
                  <a:cubicBezTo>
                    <a:pt x="485" y="456"/>
                    <a:pt x="492" y="456"/>
                    <a:pt x="492" y="516"/>
                  </a:cubicBezTo>
                  <a:cubicBezTo>
                    <a:pt x="492" y="528"/>
                    <a:pt x="492" y="537"/>
                    <a:pt x="507" y="537"/>
                  </a:cubicBezTo>
                  <a:cubicBezTo>
                    <a:pt x="515" y="537"/>
                    <a:pt x="515" y="528"/>
                    <a:pt x="515" y="526"/>
                  </a:cubicBezTo>
                  <a:cubicBezTo>
                    <a:pt x="515" y="505"/>
                    <a:pt x="513" y="452"/>
                    <a:pt x="513" y="430"/>
                  </a:cubicBezTo>
                  <a:cubicBezTo>
                    <a:pt x="513" y="413"/>
                    <a:pt x="513" y="398"/>
                    <a:pt x="513" y="381"/>
                  </a:cubicBezTo>
                  <a:cubicBezTo>
                    <a:pt x="513" y="366"/>
                    <a:pt x="515" y="349"/>
                    <a:pt x="515" y="332"/>
                  </a:cubicBezTo>
                  <a:cubicBezTo>
                    <a:pt x="515" y="328"/>
                    <a:pt x="515" y="317"/>
                    <a:pt x="500" y="317"/>
                  </a:cubicBezTo>
                  <a:cubicBezTo>
                    <a:pt x="491" y="317"/>
                    <a:pt x="491" y="323"/>
                    <a:pt x="491" y="338"/>
                  </a:cubicBezTo>
                  <a:cubicBezTo>
                    <a:pt x="491" y="366"/>
                    <a:pt x="491" y="388"/>
                    <a:pt x="479" y="388"/>
                  </a:cubicBezTo>
                  <a:cubicBezTo>
                    <a:pt x="474" y="388"/>
                    <a:pt x="470" y="385"/>
                    <a:pt x="466" y="385"/>
                  </a:cubicBezTo>
                  <a:lnTo>
                    <a:pt x="278" y="339"/>
                  </a:lnTo>
                  <a:moveTo>
                    <a:pt x="51" y="286"/>
                  </a:moveTo>
                  <a:cubicBezTo>
                    <a:pt x="26" y="279"/>
                    <a:pt x="24" y="277"/>
                    <a:pt x="24" y="245"/>
                  </a:cubicBezTo>
                  <a:lnTo>
                    <a:pt x="24" y="173"/>
                  </a:lnTo>
                  <a:cubicBezTo>
                    <a:pt x="23" y="111"/>
                    <a:pt x="43" y="70"/>
                    <a:pt x="96" y="70"/>
                  </a:cubicBezTo>
                  <a:cubicBezTo>
                    <a:pt x="126" y="70"/>
                    <a:pt x="190" y="85"/>
                    <a:pt x="218" y="115"/>
                  </a:cubicBezTo>
                  <a:cubicBezTo>
                    <a:pt x="252" y="151"/>
                    <a:pt x="256" y="198"/>
                    <a:pt x="256" y="230"/>
                  </a:cubicBezTo>
                  <a:lnTo>
                    <a:pt x="256" y="337"/>
                  </a:lnTo>
                  <a:lnTo>
                    <a:pt x="51" y="286"/>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38" name="Google Shape;138;p22"/>
            <p:cNvSpPr/>
            <p:nvPr/>
          </p:nvSpPr>
          <p:spPr>
            <a:xfrm>
              <a:off x="2205000" y="6302880"/>
              <a:ext cx="123480" cy="110880"/>
            </a:xfrm>
            <a:custGeom>
              <a:avLst/>
              <a:gdLst/>
              <a:ahLst/>
              <a:cxnLst/>
              <a:rect l="l" t="t" r="r" b="b"/>
              <a:pathLst>
                <a:path w="343" h="308" extrusionOk="0">
                  <a:moveTo>
                    <a:pt x="289" y="262"/>
                  </a:moveTo>
                  <a:cubicBezTo>
                    <a:pt x="301" y="264"/>
                    <a:pt x="318" y="268"/>
                    <a:pt x="323" y="268"/>
                  </a:cubicBezTo>
                  <a:cubicBezTo>
                    <a:pt x="336" y="268"/>
                    <a:pt x="342" y="258"/>
                    <a:pt x="342" y="247"/>
                  </a:cubicBezTo>
                  <a:cubicBezTo>
                    <a:pt x="342" y="238"/>
                    <a:pt x="335" y="224"/>
                    <a:pt x="321" y="219"/>
                  </a:cubicBezTo>
                  <a:cubicBezTo>
                    <a:pt x="318" y="217"/>
                    <a:pt x="216" y="192"/>
                    <a:pt x="201" y="189"/>
                  </a:cubicBezTo>
                  <a:cubicBezTo>
                    <a:pt x="177" y="183"/>
                    <a:pt x="124" y="170"/>
                    <a:pt x="103" y="164"/>
                  </a:cubicBezTo>
                  <a:cubicBezTo>
                    <a:pt x="94" y="162"/>
                    <a:pt x="58" y="141"/>
                    <a:pt x="41" y="123"/>
                  </a:cubicBezTo>
                  <a:cubicBezTo>
                    <a:pt x="36" y="117"/>
                    <a:pt x="17" y="96"/>
                    <a:pt x="17" y="62"/>
                  </a:cubicBezTo>
                  <a:cubicBezTo>
                    <a:pt x="17" y="42"/>
                    <a:pt x="26" y="32"/>
                    <a:pt x="26" y="30"/>
                  </a:cubicBezTo>
                  <a:cubicBezTo>
                    <a:pt x="30" y="53"/>
                    <a:pt x="47" y="70"/>
                    <a:pt x="66" y="70"/>
                  </a:cubicBezTo>
                  <a:cubicBezTo>
                    <a:pt x="79" y="70"/>
                    <a:pt x="94" y="62"/>
                    <a:pt x="94" y="40"/>
                  </a:cubicBezTo>
                  <a:cubicBezTo>
                    <a:pt x="94" y="21"/>
                    <a:pt x="77" y="0"/>
                    <a:pt x="49" y="0"/>
                  </a:cubicBezTo>
                  <a:cubicBezTo>
                    <a:pt x="23" y="0"/>
                    <a:pt x="0" y="23"/>
                    <a:pt x="0" y="62"/>
                  </a:cubicBezTo>
                  <a:cubicBezTo>
                    <a:pt x="0" y="111"/>
                    <a:pt x="36" y="145"/>
                    <a:pt x="58" y="160"/>
                  </a:cubicBezTo>
                  <a:cubicBezTo>
                    <a:pt x="24" y="164"/>
                    <a:pt x="0" y="192"/>
                    <a:pt x="0" y="228"/>
                  </a:cubicBezTo>
                  <a:cubicBezTo>
                    <a:pt x="0" y="262"/>
                    <a:pt x="30" y="277"/>
                    <a:pt x="43" y="284"/>
                  </a:cubicBezTo>
                  <a:cubicBezTo>
                    <a:pt x="69" y="296"/>
                    <a:pt x="113" y="307"/>
                    <a:pt x="116" y="307"/>
                  </a:cubicBezTo>
                  <a:cubicBezTo>
                    <a:pt x="124" y="307"/>
                    <a:pt x="124" y="298"/>
                    <a:pt x="124" y="298"/>
                  </a:cubicBezTo>
                  <a:cubicBezTo>
                    <a:pt x="124" y="290"/>
                    <a:pt x="124" y="290"/>
                    <a:pt x="107" y="286"/>
                  </a:cubicBezTo>
                  <a:cubicBezTo>
                    <a:pt x="54" y="273"/>
                    <a:pt x="17" y="258"/>
                    <a:pt x="17" y="230"/>
                  </a:cubicBezTo>
                  <a:cubicBezTo>
                    <a:pt x="17" y="217"/>
                    <a:pt x="24" y="207"/>
                    <a:pt x="51" y="207"/>
                  </a:cubicBezTo>
                  <a:cubicBezTo>
                    <a:pt x="66" y="207"/>
                    <a:pt x="75" y="209"/>
                    <a:pt x="115" y="219"/>
                  </a:cubicBezTo>
                  <a:lnTo>
                    <a:pt x="289" y="262"/>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39" name="Google Shape;139;p22"/>
            <p:cNvSpPr/>
            <p:nvPr/>
          </p:nvSpPr>
          <p:spPr>
            <a:xfrm>
              <a:off x="2121840" y="6201720"/>
              <a:ext cx="271080" cy="64440"/>
            </a:xfrm>
            <a:custGeom>
              <a:avLst/>
              <a:gdLst/>
              <a:ahLst/>
              <a:cxnLst/>
              <a:rect l="l" t="t" r="r" b="b"/>
              <a:pathLst>
                <a:path w="753" h="179" extrusionOk="0">
                  <a:moveTo>
                    <a:pt x="745" y="0"/>
                  </a:moveTo>
                  <a:cubicBezTo>
                    <a:pt x="743" y="1"/>
                    <a:pt x="741" y="1"/>
                    <a:pt x="728" y="16"/>
                  </a:cubicBezTo>
                  <a:cubicBezTo>
                    <a:pt x="634" y="110"/>
                    <a:pt x="491" y="133"/>
                    <a:pt x="376" y="133"/>
                  </a:cubicBezTo>
                  <a:cubicBezTo>
                    <a:pt x="246" y="133"/>
                    <a:pt x="115" y="105"/>
                    <a:pt x="21" y="12"/>
                  </a:cubicBezTo>
                  <a:cubicBezTo>
                    <a:pt x="11" y="2"/>
                    <a:pt x="11" y="2"/>
                    <a:pt x="9" y="2"/>
                  </a:cubicBezTo>
                  <a:cubicBezTo>
                    <a:pt x="2" y="2"/>
                    <a:pt x="0" y="6"/>
                    <a:pt x="0" y="10"/>
                  </a:cubicBezTo>
                  <a:cubicBezTo>
                    <a:pt x="0" y="19"/>
                    <a:pt x="51" y="86"/>
                    <a:pt x="147" y="131"/>
                  </a:cubicBezTo>
                  <a:cubicBezTo>
                    <a:pt x="231" y="169"/>
                    <a:pt x="314" y="178"/>
                    <a:pt x="376" y="178"/>
                  </a:cubicBezTo>
                  <a:cubicBezTo>
                    <a:pt x="436" y="178"/>
                    <a:pt x="526" y="170"/>
                    <a:pt x="611" y="129"/>
                  </a:cubicBezTo>
                  <a:cubicBezTo>
                    <a:pt x="705" y="82"/>
                    <a:pt x="752" y="17"/>
                    <a:pt x="752" y="8"/>
                  </a:cubicBezTo>
                  <a:cubicBezTo>
                    <a:pt x="752" y="4"/>
                    <a:pt x="750" y="0"/>
                    <a:pt x="745" y="0"/>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40" name="Google Shape;140;p22"/>
            <p:cNvSpPr/>
            <p:nvPr/>
          </p:nvSpPr>
          <p:spPr>
            <a:xfrm>
              <a:off x="2204640" y="6089040"/>
              <a:ext cx="120240" cy="91800"/>
            </a:xfrm>
            <a:custGeom>
              <a:avLst/>
              <a:gdLst/>
              <a:ahLst/>
              <a:cxnLst/>
              <a:rect l="l" t="t" r="r" b="b"/>
              <a:pathLst>
                <a:path w="334" h="255" extrusionOk="0">
                  <a:moveTo>
                    <a:pt x="83" y="149"/>
                  </a:moveTo>
                  <a:lnTo>
                    <a:pt x="0" y="149"/>
                  </a:lnTo>
                  <a:lnTo>
                    <a:pt x="9" y="254"/>
                  </a:lnTo>
                  <a:lnTo>
                    <a:pt x="32" y="254"/>
                  </a:lnTo>
                  <a:cubicBezTo>
                    <a:pt x="32" y="201"/>
                    <a:pt x="36" y="194"/>
                    <a:pt x="75" y="194"/>
                  </a:cubicBezTo>
                  <a:lnTo>
                    <a:pt x="276" y="194"/>
                  </a:lnTo>
                  <a:cubicBezTo>
                    <a:pt x="310" y="194"/>
                    <a:pt x="310" y="202"/>
                    <a:pt x="310" y="254"/>
                  </a:cubicBezTo>
                  <a:lnTo>
                    <a:pt x="333" y="254"/>
                  </a:lnTo>
                  <a:cubicBezTo>
                    <a:pt x="333" y="224"/>
                    <a:pt x="331" y="190"/>
                    <a:pt x="331" y="168"/>
                  </a:cubicBezTo>
                  <a:cubicBezTo>
                    <a:pt x="331" y="136"/>
                    <a:pt x="331" y="102"/>
                    <a:pt x="333" y="72"/>
                  </a:cubicBezTo>
                  <a:lnTo>
                    <a:pt x="310" y="72"/>
                  </a:lnTo>
                  <a:lnTo>
                    <a:pt x="310" y="87"/>
                  </a:lnTo>
                  <a:cubicBezTo>
                    <a:pt x="310" y="143"/>
                    <a:pt x="301" y="145"/>
                    <a:pt x="276" y="145"/>
                  </a:cubicBezTo>
                  <a:lnTo>
                    <a:pt x="158" y="145"/>
                  </a:lnTo>
                  <a:cubicBezTo>
                    <a:pt x="83" y="145"/>
                    <a:pt x="17" y="113"/>
                    <a:pt x="17" y="55"/>
                  </a:cubicBezTo>
                  <a:cubicBezTo>
                    <a:pt x="17" y="51"/>
                    <a:pt x="17" y="49"/>
                    <a:pt x="17" y="47"/>
                  </a:cubicBezTo>
                  <a:cubicBezTo>
                    <a:pt x="17" y="49"/>
                    <a:pt x="28" y="64"/>
                    <a:pt x="47" y="64"/>
                  </a:cubicBezTo>
                  <a:cubicBezTo>
                    <a:pt x="68" y="64"/>
                    <a:pt x="79" y="49"/>
                    <a:pt x="79" y="32"/>
                  </a:cubicBezTo>
                  <a:cubicBezTo>
                    <a:pt x="79" y="19"/>
                    <a:pt x="70" y="0"/>
                    <a:pt x="47" y="0"/>
                  </a:cubicBezTo>
                  <a:cubicBezTo>
                    <a:pt x="21" y="0"/>
                    <a:pt x="0" y="23"/>
                    <a:pt x="0" y="55"/>
                  </a:cubicBezTo>
                  <a:cubicBezTo>
                    <a:pt x="0" y="111"/>
                    <a:pt x="51" y="139"/>
                    <a:pt x="83" y="14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41" name="Google Shape;141;p22"/>
            <p:cNvSpPr/>
            <p:nvPr/>
          </p:nvSpPr>
          <p:spPr>
            <a:xfrm>
              <a:off x="2203200" y="5948280"/>
              <a:ext cx="124920" cy="123480"/>
            </a:xfrm>
            <a:custGeom>
              <a:avLst/>
              <a:gdLst/>
              <a:ahLst/>
              <a:cxnLst/>
              <a:rect l="l" t="t" r="r" b="b"/>
              <a:pathLst>
                <a:path w="347" h="343" extrusionOk="0">
                  <a:moveTo>
                    <a:pt x="282" y="122"/>
                  </a:moveTo>
                  <a:cubicBezTo>
                    <a:pt x="312" y="120"/>
                    <a:pt x="344" y="99"/>
                    <a:pt x="344" y="62"/>
                  </a:cubicBezTo>
                  <a:cubicBezTo>
                    <a:pt x="344" y="47"/>
                    <a:pt x="333" y="0"/>
                    <a:pt x="271" y="0"/>
                  </a:cubicBezTo>
                  <a:lnTo>
                    <a:pt x="228" y="0"/>
                  </a:lnTo>
                  <a:lnTo>
                    <a:pt x="228" y="20"/>
                  </a:lnTo>
                  <a:lnTo>
                    <a:pt x="271" y="20"/>
                  </a:lnTo>
                  <a:cubicBezTo>
                    <a:pt x="314" y="20"/>
                    <a:pt x="320" y="39"/>
                    <a:pt x="320" y="47"/>
                  </a:cubicBezTo>
                  <a:cubicBezTo>
                    <a:pt x="320" y="73"/>
                    <a:pt x="286" y="75"/>
                    <a:pt x="282" y="75"/>
                  </a:cubicBezTo>
                  <a:lnTo>
                    <a:pt x="130" y="75"/>
                  </a:lnTo>
                  <a:cubicBezTo>
                    <a:pt x="98" y="75"/>
                    <a:pt x="70" y="75"/>
                    <a:pt x="40" y="103"/>
                  </a:cubicBezTo>
                  <a:cubicBezTo>
                    <a:pt x="13" y="133"/>
                    <a:pt x="0" y="169"/>
                    <a:pt x="0" y="206"/>
                  </a:cubicBezTo>
                  <a:cubicBezTo>
                    <a:pt x="0" y="268"/>
                    <a:pt x="36" y="321"/>
                    <a:pt x="86" y="321"/>
                  </a:cubicBezTo>
                  <a:cubicBezTo>
                    <a:pt x="109" y="321"/>
                    <a:pt x="122" y="306"/>
                    <a:pt x="122" y="285"/>
                  </a:cubicBezTo>
                  <a:cubicBezTo>
                    <a:pt x="122" y="265"/>
                    <a:pt x="107" y="250"/>
                    <a:pt x="85" y="250"/>
                  </a:cubicBezTo>
                  <a:cubicBezTo>
                    <a:pt x="77" y="250"/>
                    <a:pt x="51" y="255"/>
                    <a:pt x="51" y="289"/>
                  </a:cubicBezTo>
                  <a:cubicBezTo>
                    <a:pt x="26" y="270"/>
                    <a:pt x="17" y="231"/>
                    <a:pt x="17" y="208"/>
                  </a:cubicBezTo>
                  <a:cubicBezTo>
                    <a:pt x="17" y="171"/>
                    <a:pt x="47" y="129"/>
                    <a:pt x="113" y="129"/>
                  </a:cubicBezTo>
                  <a:lnTo>
                    <a:pt x="141" y="129"/>
                  </a:lnTo>
                  <a:cubicBezTo>
                    <a:pt x="143" y="167"/>
                    <a:pt x="145" y="218"/>
                    <a:pt x="169" y="267"/>
                  </a:cubicBezTo>
                  <a:cubicBezTo>
                    <a:pt x="194" y="323"/>
                    <a:pt x="233" y="342"/>
                    <a:pt x="267" y="342"/>
                  </a:cubicBezTo>
                  <a:cubicBezTo>
                    <a:pt x="327" y="342"/>
                    <a:pt x="346" y="269"/>
                    <a:pt x="346" y="220"/>
                  </a:cubicBezTo>
                  <a:cubicBezTo>
                    <a:pt x="346" y="171"/>
                    <a:pt x="316" y="137"/>
                    <a:pt x="282" y="122"/>
                  </a:cubicBezTo>
                  <a:moveTo>
                    <a:pt x="158" y="129"/>
                  </a:moveTo>
                  <a:lnTo>
                    <a:pt x="233" y="129"/>
                  </a:lnTo>
                  <a:cubicBezTo>
                    <a:pt x="305" y="128"/>
                    <a:pt x="331" y="182"/>
                    <a:pt x="331" y="216"/>
                  </a:cubicBezTo>
                  <a:cubicBezTo>
                    <a:pt x="331" y="252"/>
                    <a:pt x="303" y="284"/>
                    <a:pt x="265" y="284"/>
                  </a:cubicBezTo>
                  <a:cubicBezTo>
                    <a:pt x="224" y="284"/>
                    <a:pt x="162" y="252"/>
                    <a:pt x="158" y="12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42" name="Google Shape;142;p22"/>
            <p:cNvSpPr/>
            <p:nvPr/>
          </p:nvSpPr>
          <p:spPr>
            <a:xfrm>
              <a:off x="2157480" y="5857560"/>
              <a:ext cx="170280" cy="86040"/>
            </a:xfrm>
            <a:custGeom>
              <a:avLst/>
              <a:gdLst/>
              <a:ahLst/>
              <a:cxnLst/>
              <a:rect l="l" t="t" r="r" b="b"/>
              <a:pathLst>
                <a:path w="473" h="239" extrusionOk="0">
                  <a:moveTo>
                    <a:pt x="162" y="120"/>
                  </a:moveTo>
                  <a:lnTo>
                    <a:pt x="162" y="13"/>
                  </a:lnTo>
                  <a:lnTo>
                    <a:pt x="139" y="14"/>
                  </a:lnTo>
                  <a:lnTo>
                    <a:pt x="139" y="121"/>
                  </a:lnTo>
                  <a:lnTo>
                    <a:pt x="0" y="120"/>
                  </a:lnTo>
                  <a:lnTo>
                    <a:pt x="0" y="140"/>
                  </a:lnTo>
                  <a:cubicBezTo>
                    <a:pt x="62" y="142"/>
                    <a:pt x="143" y="163"/>
                    <a:pt x="145" y="238"/>
                  </a:cubicBezTo>
                  <a:lnTo>
                    <a:pt x="162" y="237"/>
                  </a:lnTo>
                  <a:lnTo>
                    <a:pt x="162" y="173"/>
                  </a:lnTo>
                  <a:lnTo>
                    <a:pt x="370" y="173"/>
                  </a:lnTo>
                  <a:cubicBezTo>
                    <a:pt x="464" y="173"/>
                    <a:pt x="472" y="103"/>
                    <a:pt x="472" y="75"/>
                  </a:cubicBezTo>
                  <a:cubicBezTo>
                    <a:pt x="472" y="22"/>
                    <a:pt x="418" y="0"/>
                    <a:pt x="369" y="0"/>
                  </a:cubicBezTo>
                  <a:lnTo>
                    <a:pt x="327" y="0"/>
                  </a:lnTo>
                  <a:lnTo>
                    <a:pt x="327" y="19"/>
                  </a:lnTo>
                  <a:lnTo>
                    <a:pt x="369" y="19"/>
                  </a:lnTo>
                  <a:cubicBezTo>
                    <a:pt x="425" y="20"/>
                    <a:pt x="453" y="41"/>
                    <a:pt x="453" y="71"/>
                  </a:cubicBezTo>
                  <a:cubicBezTo>
                    <a:pt x="453" y="120"/>
                    <a:pt x="384" y="120"/>
                    <a:pt x="372" y="120"/>
                  </a:cubicBezTo>
                  <a:lnTo>
                    <a:pt x="162" y="120"/>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43" name="Google Shape;143;p22"/>
            <p:cNvSpPr/>
            <p:nvPr/>
          </p:nvSpPr>
          <p:spPr>
            <a:xfrm>
              <a:off x="2143080" y="5775480"/>
              <a:ext cx="181800" cy="58680"/>
            </a:xfrm>
            <a:custGeom>
              <a:avLst/>
              <a:gdLst/>
              <a:ahLst/>
              <a:cxnLst/>
              <a:rect l="l" t="t" r="r" b="b"/>
              <a:pathLst>
                <a:path w="505" h="163" extrusionOk="0">
                  <a:moveTo>
                    <a:pt x="171" y="53"/>
                  </a:moveTo>
                  <a:lnTo>
                    <a:pt x="179" y="160"/>
                  </a:lnTo>
                  <a:lnTo>
                    <a:pt x="203" y="160"/>
                  </a:lnTo>
                  <a:cubicBezTo>
                    <a:pt x="203" y="109"/>
                    <a:pt x="207" y="103"/>
                    <a:pt x="243" y="102"/>
                  </a:cubicBezTo>
                  <a:lnTo>
                    <a:pt x="446" y="102"/>
                  </a:lnTo>
                  <a:cubicBezTo>
                    <a:pt x="481" y="102"/>
                    <a:pt x="481" y="111"/>
                    <a:pt x="481" y="162"/>
                  </a:cubicBezTo>
                  <a:lnTo>
                    <a:pt x="504" y="162"/>
                  </a:lnTo>
                  <a:cubicBezTo>
                    <a:pt x="504" y="138"/>
                    <a:pt x="502" y="96"/>
                    <a:pt x="502" y="79"/>
                  </a:cubicBezTo>
                  <a:cubicBezTo>
                    <a:pt x="502" y="51"/>
                    <a:pt x="504" y="25"/>
                    <a:pt x="504" y="0"/>
                  </a:cubicBezTo>
                  <a:lnTo>
                    <a:pt x="480" y="0"/>
                  </a:lnTo>
                  <a:cubicBezTo>
                    <a:pt x="481" y="49"/>
                    <a:pt x="476" y="53"/>
                    <a:pt x="448" y="53"/>
                  </a:cubicBezTo>
                  <a:lnTo>
                    <a:pt x="171" y="53"/>
                  </a:lnTo>
                  <a:moveTo>
                    <a:pt x="41" y="49"/>
                  </a:moveTo>
                  <a:cubicBezTo>
                    <a:pt x="15" y="49"/>
                    <a:pt x="0" y="69"/>
                    <a:pt x="0" y="90"/>
                  </a:cubicBezTo>
                  <a:cubicBezTo>
                    <a:pt x="0" y="113"/>
                    <a:pt x="21" y="130"/>
                    <a:pt x="41" y="130"/>
                  </a:cubicBezTo>
                  <a:cubicBezTo>
                    <a:pt x="60" y="130"/>
                    <a:pt x="79" y="113"/>
                    <a:pt x="79" y="90"/>
                  </a:cubicBezTo>
                  <a:cubicBezTo>
                    <a:pt x="79" y="68"/>
                    <a:pt x="64" y="49"/>
                    <a:pt x="41" y="4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44" name="Google Shape;144;p22"/>
            <p:cNvSpPr/>
            <p:nvPr/>
          </p:nvSpPr>
          <p:spPr>
            <a:xfrm>
              <a:off x="2204280" y="5623200"/>
              <a:ext cx="120240" cy="137160"/>
            </a:xfrm>
            <a:custGeom>
              <a:avLst/>
              <a:gdLst/>
              <a:ahLst/>
              <a:cxnLst/>
              <a:rect l="l" t="t" r="r" b="b"/>
              <a:pathLst>
                <a:path w="334" h="381" extrusionOk="0">
                  <a:moveTo>
                    <a:pt x="75" y="320"/>
                  </a:moveTo>
                  <a:lnTo>
                    <a:pt x="276" y="320"/>
                  </a:lnTo>
                  <a:cubicBezTo>
                    <a:pt x="310" y="320"/>
                    <a:pt x="310" y="328"/>
                    <a:pt x="310" y="380"/>
                  </a:cubicBezTo>
                  <a:lnTo>
                    <a:pt x="333" y="380"/>
                  </a:lnTo>
                  <a:cubicBezTo>
                    <a:pt x="333" y="354"/>
                    <a:pt x="331" y="316"/>
                    <a:pt x="331" y="294"/>
                  </a:cubicBezTo>
                  <a:cubicBezTo>
                    <a:pt x="331" y="275"/>
                    <a:pt x="333" y="234"/>
                    <a:pt x="333" y="209"/>
                  </a:cubicBezTo>
                  <a:lnTo>
                    <a:pt x="310" y="209"/>
                  </a:lnTo>
                  <a:cubicBezTo>
                    <a:pt x="310" y="260"/>
                    <a:pt x="310" y="269"/>
                    <a:pt x="276" y="269"/>
                  </a:cubicBezTo>
                  <a:lnTo>
                    <a:pt x="137" y="269"/>
                  </a:lnTo>
                  <a:cubicBezTo>
                    <a:pt x="60" y="269"/>
                    <a:pt x="17" y="216"/>
                    <a:pt x="17" y="166"/>
                  </a:cubicBezTo>
                  <a:cubicBezTo>
                    <a:pt x="17" y="120"/>
                    <a:pt x="58" y="111"/>
                    <a:pt x="100" y="111"/>
                  </a:cubicBezTo>
                  <a:lnTo>
                    <a:pt x="275" y="111"/>
                  </a:lnTo>
                  <a:cubicBezTo>
                    <a:pt x="310" y="111"/>
                    <a:pt x="310" y="119"/>
                    <a:pt x="310" y="170"/>
                  </a:cubicBezTo>
                  <a:lnTo>
                    <a:pt x="333" y="170"/>
                  </a:lnTo>
                  <a:cubicBezTo>
                    <a:pt x="333" y="143"/>
                    <a:pt x="331" y="104"/>
                    <a:pt x="331" y="85"/>
                  </a:cubicBezTo>
                  <a:cubicBezTo>
                    <a:pt x="331" y="66"/>
                    <a:pt x="333" y="25"/>
                    <a:pt x="333" y="0"/>
                  </a:cubicBezTo>
                  <a:lnTo>
                    <a:pt x="310" y="0"/>
                  </a:lnTo>
                  <a:cubicBezTo>
                    <a:pt x="310" y="40"/>
                    <a:pt x="310" y="57"/>
                    <a:pt x="288" y="59"/>
                  </a:cubicBezTo>
                  <a:lnTo>
                    <a:pt x="143" y="60"/>
                  </a:lnTo>
                  <a:cubicBezTo>
                    <a:pt x="79" y="60"/>
                    <a:pt x="55" y="60"/>
                    <a:pt x="28" y="83"/>
                  </a:cubicBezTo>
                  <a:cubicBezTo>
                    <a:pt x="15" y="94"/>
                    <a:pt x="0" y="117"/>
                    <a:pt x="0" y="162"/>
                  </a:cubicBezTo>
                  <a:cubicBezTo>
                    <a:pt x="0" y="218"/>
                    <a:pt x="32" y="252"/>
                    <a:pt x="79" y="273"/>
                  </a:cubicBezTo>
                  <a:lnTo>
                    <a:pt x="0" y="273"/>
                  </a:lnTo>
                  <a:lnTo>
                    <a:pt x="9" y="380"/>
                  </a:lnTo>
                  <a:lnTo>
                    <a:pt x="32" y="380"/>
                  </a:lnTo>
                  <a:cubicBezTo>
                    <a:pt x="32" y="327"/>
                    <a:pt x="36" y="320"/>
                    <a:pt x="75" y="320"/>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45" name="Google Shape;145;p22"/>
            <p:cNvSpPr/>
            <p:nvPr/>
          </p:nvSpPr>
          <p:spPr>
            <a:xfrm>
              <a:off x="2201040" y="5486760"/>
              <a:ext cx="179640" cy="124560"/>
            </a:xfrm>
            <a:custGeom>
              <a:avLst/>
              <a:gdLst/>
              <a:ahLst/>
              <a:cxnLst/>
              <a:rect l="l" t="t" r="r" b="b"/>
              <a:pathLst>
                <a:path w="499" h="346" extrusionOk="0">
                  <a:moveTo>
                    <a:pt x="212" y="198"/>
                  </a:moveTo>
                  <a:cubicBezTo>
                    <a:pt x="212" y="264"/>
                    <a:pt x="137" y="264"/>
                    <a:pt x="120" y="264"/>
                  </a:cubicBezTo>
                  <a:cubicBezTo>
                    <a:pt x="98" y="264"/>
                    <a:pt x="75" y="264"/>
                    <a:pt x="56" y="251"/>
                  </a:cubicBezTo>
                  <a:cubicBezTo>
                    <a:pt x="47" y="247"/>
                    <a:pt x="26" y="230"/>
                    <a:pt x="26" y="198"/>
                  </a:cubicBezTo>
                  <a:cubicBezTo>
                    <a:pt x="26" y="134"/>
                    <a:pt x="100" y="134"/>
                    <a:pt x="118" y="134"/>
                  </a:cubicBezTo>
                  <a:cubicBezTo>
                    <a:pt x="139" y="134"/>
                    <a:pt x="162" y="134"/>
                    <a:pt x="182" y="145"/>
                  </a:cubicBezTo>
                  <a:cubicBezTo>
                    <a:pt x="190" y="151"/>
                    <a:pt x="212" y="168"/>
                    <a:pt x="212" y="198"/>
                  </a:cubicBezTo>
                  <a:moveTo>
                    <a:pt x="242" y="285"/>
                  </a:moveTo>
                  <a:cubicBezTo>
                    <a:pt x="239" y="285"/>
                    <a:pt x="220" y="285"/>
                    <a:pt x="205" y="273"/>
                  </a:cubicBezTo>
                  <a:cubicBezTo>
                    <a:pt x="227" y="245"/>
                    <a:pt x="229" y="213"/>
                    <a:pt x="229" y="198"/>
                  </a:cubicBezTo>
                  <a:cubicBezTo>
                    <a:pt x="229" y="130"/>
                    <a:pt x="177" y="76"/>
                    <a:pt x="120" y="76"/>
                  </a:cubicBezTo>
                  <a:cubicBezTo>
                    <a:pt x="92" y="76"/>
                    <a:pt x="64" y="89"/>
                    <a:pt x="47" y="108"/>
                  </a:cubicBezTo>
                  <a:cubicBezTo>
                    <a:pt x="21" y="81"/>
                    <a:pt x="17" y="53"/>
                    <a:pt x="17" y="40"/>
                  </a:cubicBezTo>
                  <a:cubicBezTo>
                    <a:pt x="17" y="38"/>
                    <a:pt x="17" y="34"/>
                    <a:pt x="17" y="32"/>
                  </a:cubicBezTo>
                  <a:cubicBezTo>
                    <a:pt x="21" y="40"/>
                    <a:pt x="28" y="44"/>
                    <a:pt x="38" y="44"/>
                  </a:cubicBezTo>
                  <a:cubicBezTo>
                    <a:pt x="51" y="44"/>
                    <a:pt x="60" y="34"/>
                    <a:pt x="60" y="23"/>
                  </a:cubicBezTo>
                  <a:cubicBezTo>
                    <a:pt x="60" y="14"/>
                    <a:pt x="53" y="0"/>
                    <a:pt x="36" y="0"/>
                  </a:cubicBezTo>
                  <a:cubicBezTo>
                    <a:pt x="23" y="0"/>
                    <a:pt x="0" y="10"/>
                    <a:pt x="0" y="38"/>
                  </a:cubicBezTo>
                  <a:cubicBezTo>
                    <a:pt x="0" y="53"/>
                    <a:pt x="4" y="87"/>
                    <a:pt x="36" y="119"/>
                  </a:cubicBezTo>
                  <a:cubicBezTo>
                    <a:pt x="11" y="151"/>
                    <a:pt x="9" y="183"/>
                    <a:pt x="9" y="198"/>
                  </a:cubicBezTo>
                  <a:cubicBezTo>
                    <a:pt x="9" y="269"/>
                    <a:pt x="60" y="322"/>
                    <a:pt x="118" y="322"/>
                  </a:cubicBezTo>
                  <a:cubicBezTo>
                    <a:pt x="152" y="322"/>
                    <a:pt x="180" y="305"/>
                    <a:pt x="197" y="285"/>
                  </a:cubicBezTo>
                  <a:cubicBezTo>
                    <a:pt x="207" y="296"/>
                    <a:pt x="233" y="309"/>
                    <a:pt x="259" y="309"/>
                  </a:cubicBezTo>
                  <a:cubicBezTo>
                    <a:pt x="282" y="309"/>
                    <a:pt x="310" y="298"/>
                    <a:pt x="325" y="275"/>
                  </a:cubicBezTo>
                  <a:cubicBezTo>
                    <a:pt x="338" y="322"/>
                    <a:pt x="372" y="345"/>
                    <a:pt x="402" y="345"/>
                  </a:cubicBezTo>
                  <a:cubicBezTo>
                    <a:pt x="455" y="345"/>
                    <a:pt x="498" y="270"/>
                    <a:pt x="498" y="178"/>
                  </a:cubicBezTo>
                  <a:cubicBezTo>
                    <a:pt x="498" y="89"/>
                    <a:pt x="459" y="10"/>
                    <a:pt x="399" y="10"/>
                  </a:cubicBezTo>
                  <a:cubicBezTo>
                    <a:pt x="374" y="10"/>
                    <a:pt x="335" y="21"/>
                    <a:pt x="314" y="59"/>
                  </a:cubicBezTo>
                  <a:cubicBezTo>
                    <a:pt x="293" y="100"/>
                    <a:pt x="293" y="144"/>
                    <a:pt x="293" y="189"/>
                  </a:cubicBezTo>
                  <a:cubicBezTo>
                    <a:pt x="293" y="208"/>
                    <a:pt x="293" y="241"/>
                    <a:pt x="293" y="247"/>
                  </a:cubicBezTo>
                  <a:cubicBezTo>
                    <a:pt x="289" y="270"/>
                    <a:pt x="265" y="285"/>
                    <a:pt x="242" y="285"/>
                  </a:cubicBezTo>
                  <a:moveTo>
                    <a:pt x="479" y="176"/>
                  </a:moveTo>
                  <a:cubicBezTo>
                    <a:pt x="479" y="253"/>
                    <a:pt x="440" y="307"/>
                    <a:pt x="402" y="307"/>
                  </a:cubicBezTo>
                  <a:cubicBezTo>
                    <a:pt x="368" y="307"/>
                    <a:pt x="338" y="277"/>
                    <a:pt x="336" y="245"/>
                  </a:cubicBezTo>
                  <a:lnTo>
                    <a:pt x="335" y="200"/>
                  </a:lnTo>
                  <a:cubicBezTo>
                    <a:pt x="335" y="134"/>
                    <a:pt x="335" y="50"/>
                    <a:pt x="402" y="50"/>
                  </a:cubicBezTo>
                  <a:cubicBezTo>
                    <a:pt x="442" y="50"/>
                    <a:pt x="478" y="104"/>
                    <a:pt x="479" y="176"/>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46" name="Google Shape;146;p22"/>
            <p:cNvSpPr/>
            <p:nvPr/>
          </p:nvSpPr>
          <p:spPr>
            <a:xfrm>
              <a:off x="2121120" y="5389560"/>
              <a:ext cx="271080" cy="12240"/>
            </a:xfrm>
            <a:custGeom>
              <a:avLst/>
              <a:gdLst/>
              <a:ahLst/>
              <a:cxnLst/>
              <a:rect l="l" t="t" r="r" b="b"/>
              <a:pathLst>
                <a:path w="753" h="34" extrusionOk="0">
                  <a:moveTo>
                    <a:pt x="28" y="1"/>
                  </a:moveTo>
                  <a:cubicBezTo>
                    <a:pt x="13" y="1"/>
                    <a:pt x="0" y="1"/>
                    <a:pt x="0" y="16"/>
                  </a:cubicBezTo>
                  <a:cubicBezTo>
                    <a:pt x="0" y="33"/>
                    <a:pt x="13" y="33"/>
                    <a:pt x="28" y="33"/>
                  </a:cubicBezTo>
                  <a:lnTo>
                    <a:pt x="726" y="32"/>
                  </a:lnTo>
                  <a:cubicBezTo>
                    <a:pt x="739" y="32"/>
                    <a:pt x="752" y="32"/>
                    <a:pt x="752" y="15"/>
                  </a:cubicBezTo>
                  <a:cubicBezTo>
                    <a:pt x="752" y="0"/>
                    <a:pt x="739" y="0"/>
                    <a:pt x="726" y="0"/>
                  </a:cubicBezTo>
                  <a:lnTo>
                    <a:pt x="28" y="1"/>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47" name="Google Shape;147;p22"/>
            <p:cNvSpPr/>
            <p:nvPr/>
          </p:nvSpPr>
          <p:spPr>
            <a:xfrm>
              <a:off x="2206800" y="5122080"/>
              <a:ext cx="120240" cy="186480"/>
            </a:xfrm>
            <a:custGeom>
              <a:avLst/>
              <a:gdLst/>
              <a:ahLst/>
              <a:cxnLst/>
              <a:rect l="l" t="t" r="r" b="b"/>
              <a:pathLst>
                <a:path w="334" h="518" extrusionOk="0">
                  <a:moveTo>
                    <a:pt x="73" y="64"/>
                  </a:moveTo>
                  <a:cubicBezTo>
                    <a:pt x="35" y="52"/>
                    <a:pt x="24" y="28"/>
                    <a:pt x="24" y="0"/>
                  </a:cubicBezTo>
                  <a:lnTo>
                    <a:pt x="0" y="0"/>
                  </a:lnTo>
                  <a:cubicBezTo>
                    <a:pt x="3" y="17"/>
                    <a:pt x="3" y="39"/>
                    <a:pt x="3" y="56"/>
                  </a:cubicBezTo>
                  <a:cubicBezTo>
                    <a:pt x="3" y="77"/>
                    <a:pt x="0" y="111"/>
                    <a:pt x="0" y="126"/>
                  </a:cubicBezTo>
                  <a:lnTo>
                    <a:pt x="24" y="126"/>
                  </a:lnTo>
                  <a:cubicBezTo>
                    <a:pt x="24" y="99"/>
                    <a:pt x="39" y="81"/>
                    <a:pt x="60" y="81"/>
                  </a:cubicBezTo>
                  <a:cubicBezTo>
                    <a:pt x="64" y="81"/>
                    <a:pt x="67" y="81"/>
                    <a:pt x="75" y="86"/>
                  </a:cubicBezTo>
                  <a:lnTo>
                    <a:pt x="269" y="153"/>
                  </a:lnTo>
                  <a:lnTo>
                    <a:pt x="58" y="229"/>
                  </a:lnTo>
                  <a:cubicBezTo>
                    <a:pt x="49" y="233"/>
                    <a:pt x="47" y="233"/>
                    <a:pt x="45" y="233"/>
                  </a:cubicBezTo>
                  <a:cubicBezTo>
                    <a:pt x="24" y="233"/>
                    <a:pt x="24" y="203"/>
                    <a:pt x="24" y="188"/>
                  </a:cubicBezTo>
                  <a:lnTo>
                    <a:pt x="0" y="188"/>
                  </a:lnTo>
                  <a:cubicBezTo>
                    <a:pt x="0" y="210"/>
                    <a:pt x="2" y="248"/>
                    <a:pt x="2" y="267"/>
                  </a:cubicBezTo>
                  <a:cubicBezTo>
                    <a:pt x="2" y="289"/>
                    <a:pt x="2" y="312"/>
                    <a:pt x="0" y="333"/>
                  </a:cubicBezTo>
                  <a:lnTo>
                    <a:pt x="24" y="333"/>
                  </a:lnTo>
                  <a:cubicBezTo>
                    <a:pt x="24" y="306"/>
                    <a:pt x="26" y="295"/>
                    <a:pt x="34" y="286"/>
                  </a:cubicBezTo>
                  <a:cubicBezTo>
                    <a:pt x="39" y="282"/>
                    <a:pt x="62" y="273"/>
                    <a:pt x="77" y="269"/>
                  </a:cubicBezTo>
                  <a:lnTo>
                    <a:pt x="259" y="333"/>
                  </a:lnTo>
                  <a:lnTo>
                    <a:pt x="58" y="406"/>
                  </a:lnTo>
                  <a:cubicBezTo>
                    <a:pt x="49" y="410"/>
                    <a:pt x="47" y="410"/>
                    <a:pt x="45" y="410"/>
                  </a:cubicBezTo>
                  <a:cubicBezTo>
                    <a:pt x="24" y="410"/>
                    <a:pt x="24" y="380"/>
                    <a:pt x="24" y="365"/>
                  </a:cubicBezTo>
                  <a:lnTo>
                    <a:pt x="0" y="365"/>
                  </a:lnTo>
                  <a:cubicBezTo>
                    <a:pt x="0" y="387"/>
                    <a:pt x="2" y="429"/>
                    <a:pt x="2" y="447"/>
                  </a:cubicBezTo>
                  <a:cubicBezTo>
                    <a:pt x="2" y="451"/>
                    <a:pt x="3" y="489"/>
                    <a:pt x="1" y="517"/>
                  </a:cubicBezTo>
                  <a:lnTo>
                    <a:pt x="24" y="517"/>
                  </a:lnTo>
                  <a:cubicBezTo>
                    <a:pt x="24" y="479"/>
                    <a:pt x="26" y="470"/>
                    <a:pt x="49" y="461"/>
                  </a:cubicBezTo>
                  <a:lnTo>
                    <a:pt x="318" y="365"/>
                  </a:lnTo>
                  <a:cubicBezTo>
                    <a:pt x="329" y="363"/>
                    <a:pt x="333" y="360"/>
                    <a:pt x="333" y="350"/>
                  </a:cubicBezTo>
                  <a:cubicBezTo>
                    <a:pt x="333" y="339"/>
                    <a:pt x="329" y="339"/>
                    <a:pt x="318" y="335"/>
                  </a:cubicBezTo>
                  <a:lnTo>
                    <a:pt x="105" y="258"/>
                  </a:lnTo>
                  <a:lnTo>
                    <a:pt x="321" y="181"/>
                  </a:lnTo>
                  <a:cubicBezTo>
                    <a:pt x="329" y="179"/>
                    <a:pt x="333" y="177"/>
                    <a:pt x="333" y="166"/>
                  </a:cubicBezTo>
                  <a:cubicBezTo>
                    <a:pt x="333" y="158"/>
                    <a:pt x="327" y="156"/>
                    <a:pt x="321" y="151"/>
                  </a:cubicBezTo>
                  <a:lnTo>
                    <a:pt x="73" y="64"/>
                  </a:lnTo>
                </a:path>
              </a:pathLst>
            </a:custGeom>
            <a:solidFill>
              <a:srgbClr val="000000"/>
            </a:solidFill>
            <a:ln>
              <a:noFill/>
            </a:ln>
          </p:spPr>
          <p:txBody>
            <a:bodyPr spcFirstLastPara="1" wrap="square" lIns="91425" tIns="91425" rIns="91425" bIns="91425" anchor="ctr" anchorCtr="0">
              <a:noAutofit/>
            </a:bodyPr>
            <a:lstStyle/>
            <a:p>
              <a:endParaRPr/>
            </a:p>
          </p:txBody>
        </p:sp>
        <p:sp>
          <p:nvSpPr>
            <p:cNvPr id="148" name="Google Shape;148;p22"/>
            <p:cNvSpPr/>
            <p:nvPr/>
          </p:nvSpPr>
          <p:spPr>
            <a:xfrm>
              <a:off x="2202120" y="4998600"/>
              <a:ext cx="124920" cy="120960"/>
            </a:xfrm>
            <a:custGeom>
              <a:avLst/>
              <a:gdLst/>
              <a:ahLst/>
              <a:cxnLst/>
              <a:rect l="l" t="t" r="r" b="b"/>
              <a:pathLst>
                <a:path w="347" h="336" extrusionOk="0">
                  <a:moveTo>
                    <a:pt x="177" y="0"/>
                  </a:moveTo>
                  <a:cubicBezTo>
                    <a:pt x="79" y="0"/>
                    <a:pt x="0" y="77"/>
                    <a:pt x="0" y="167"/>
                  </a:cubicBezTo>
                  <a:cubicBezTo>
                    <a:pt x="0" y="263"/>
                    <a:pt x="83" y="335"/>
                    <a:pt x="177" y="335"/>
                  </a:cubicBezTo>
                  <a:cubicBezTo>
                    <a:pt x="274" y="335"/>
                    <a:pt x="346" y="256"/>
                    <a:pt x="346" y="168"/>
                  </a:cubicBezTo>
                  <a:cubicBezTo>
                    <a:pt x="346" y="76"/>
                    <a:pt x="273" y="0"/>
                    <a:pt x="177" y="0"/>
                  </a:cubicBezTo>
                  <a:moveTo>
                    <a:pt x="327" y="166"/>
                  </a:moveTo>
                  <a:cubicBezTo>
                    <a:pt x="327" y="200"/>
                    <a:pt x="312" y="232"/>
                    <a:pt x="278" y="254"/>
                  </a:cubicBezTo>
                  <a:cubicBezTo>
                    <a:pt x="244" y="273"/>
                    <a:pt x="199" y="273"/>
                    <a:pt x="171" y="273"/>
                  </a:cubicBezTo>
                  <a:cubicBezTo>
                    <a:pt x="141" y="273"/>
                    <a:pt x="100" y="273"/>
                    <a:pt x="66" y="254"/>
                  </a:cubicBezTo>
                  <a:cubicBezTo>
                    <a:pt x="32" y="235"/>
                    <a:pt x="17" y="199"/>
                    <a:pt x="17" y="169"/>
                  </a:cubicBezTo>
                  <a:cubicBezTo>
                    <a:pt x="17" y="134"/>
                    <a:pt x="34" y="102"/>
                    <a:pt x="66" y="83"/>
                  </a:cubicBezTo>
                  <a:cubicBezTo>
                    <a:pt x="98" y="64"/>
                    <a:pt x="141" y="64"/>
                    <a:pt x="171" y="64"/>
                  </a:cubicBezTo>
                  <a:cubicBezTo>
                    <a:pt x="199" y="64"/>
                    <a:pt x="239" y="64"/>
                    <a:pt x="271" y="79"/>
                  </a:cubicBezTo>
                  <a:cubicBezTo>
                    <a:pt x="305" y="96"/>
                    <a:pt x="327" y="130"/>
                    <a:pt x="327" y="166"/>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49" name="Google Shape;149;p22"/>
            <p:cNvSpPr/>
            <p:nvPr/>
          </p:nvSpPr>
          <p:spPr>
            <a:xfrm>
              <a:off x="2203560" y="4892400"/>
              <a:ext cx="120240" cy="91800"/>
            </a:xfrm>
            <a:custGeom>
              <a:avLst/>
              <a:gdLst/>
              <a:ahLst/>
              <a:cxnLst/>
              <a:rect l="l" t="t" r="r" b="b"/>
              <a:pathLst>
                <a:path w="334" h="255" extrusionOk="0">
                  <a:moveTo>
                    <a:pt x="83" y="149"/>
                  </a:moveTo>
                  <a:lnTo>
                    <a:pt x="0" y="149"/>
                  </a:lnTo>
                  <a:lnTo>
                    <a:pt x="9" y="254"/>
                  </a:lnTo>
                  <a:lnTo>
                    <a:pt x="32" y="254"/>
                  </a:lnTo>
                  <a:cubicBezTo>
                    <a:pt x="32" y="201"/>
                    <a:pt x="36" y="194"/>
                    <a:pt x="75" y="194"/>
                  </a:cubicBezTo>
                  <a:lnTo>
                    <a:pt x="276" y="194"/>
                  </a:lnTo>
                  <a:cubicBezTo>
                    <a:pt x="310" y="194"/>
                    <a:pt x="310" y="202"/>
                    <a:pt x="310" y="254"/>
                  </a:cubicBezTo>
                  <a:lnTo>
                    <a:pt x="333" y="254"/>
                  </a:lnTo>
                  <a:cubicBezTo>
                    <a:pt x="333" y="224"/>
                    <a:pt x="331" y="190"/>
                    <a:pt x="331" y="168"/>
                  </a:cubicBezTo>
                  <a:cubicBezTo>
                    <a:pt x="331" y="136"/>
                    <a:pt x="331" y="102"/>
                    <a:pt x="333" y="72"/>
                  </a:cubicBezTo>
                  <a:lnTo>
                    <a:pt x="310" y="72"/>
                  </a:lnTo>
                  <a:lnTo>
                    <a:pt x="310" y="87"/>
                  </a:lnTo>
                  <a:cubicBezTo>
                    <a:pt x="310" y="143"/>
                    <a:pt x="301" y="145"/>
                    <a:pt x="276" y="145"/>
                  </a:cubicBezTo>
                  <a:lnTo>
                    <a:pt x="158" y="145"/>
                  </a:lnTo>
                  <a:cubicBezTo>
                    <a:pt x="83" y="145"/>
                    <a:pt x="17" y="113"/>
                    <a:pt x="17" y="55"/>
                  </a:cubicBezTo>
                  <a:cubicBezTo>
                    <a:pt x="17" y="51"/>
                    <a:pt x="17" y="49"/>
                    <a:pt x="17" y="47"/>
                  </a:cubicBezTo>
                  <a:cubicBezTo>
                    <a:pt x="17" y="49"/>
                    <a:pt x="28" y="64"/>
                    <a:pt x="47" y="64"/>
                  </a:cubicBezTo>
                  <a:cubicBezTo>
                    <a:pt x="68" y="64"/>
                    <a:pt x="79" y="49"/>
                    <a:pt x="79" y="32"/>
                  </a:cubicBezTo>
                  <a:cubicBezTo>
                    <a:pt x="79" y="19"/>
                    <a:pt x="70" y="0"/>
                    <a:pt x="47" y="0"/>
                  </a:cubicBezTo>
                  <a:cubicBezTo>
                    <a:pt x="21" y="0"/>
                    <a:pt x="0" y="23"/>
                    <a:pt x="0" y="55"/>
                  </a:cubicBezTo>
                  <a:cubicBezTo>
                    <a:pt x="0" y="111"/>
                    <a:pt x="51" y="139"/>
                    <a:pt x="83" y="149"/>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50" name="Google Shape;150;p22"/>
            <p:cNvSpPr/>
            <p:nvPr/>
          </p:nvSpPr>
          <p:spPr>
            <a:xfrm>
              <a:off x="2135520" y="4743360"/>
              <a:ext cx="192240" cy="133920"/>
            </a:xfrm>
            <a:custGeom>
              <a:avLst/>
              <a:gdLst/>
              <a:ahLst/>
              <a:cxnLst/>
              <a:rect l="l" t="t" r="r" b="b"/>
              <a:pathLst>
                <a:path w="534" h="372" extrusionOk="0">
                  <a:moveTo>
                    <a:pt x="481" y="111"/>
                  </a:moveTo>
                  <a:lnTo>
                    <a:pt x="533" y="111"/>
                  </a:lnTo>
                  <a:lnTo>
                    <a:pt x="523" y="0"/>
                  </a:lnTo>
                  <a:lnTo>
                    <a:pt x="500" y="0"/>
                  </a:lnTo>
                  <a:cubicBezTo>
                    <a:pt x="500" y="51"/>
                    <a:pt x="493" y="57"/>
                    <a:pt x="457" y="57"/>
                  </a:cubicBezTo>
                  <a:lnTo>
                    <a:pt x="0" y="58"/>
                  </a:lnTo>
                  <a:lnTo>
                    <a:pt x="9" y="166"/>
                  </a:lnTo>
                  <a:lnTo>
                    <a:pt x="33" y="167"/>
                  </a:lnTo>
                  <a:cubicBezTo>
                    <a:pt x="33" y="113"/>
                    <a:pt x="37" y="109"/>
                    <a:pt x="76" y="109"/>
                  </a:cubicBezTo>
                  <a:lnTo>
                    <a:pt x="238" y="109"/>
                  </a:lnTo>
                  <a:cubicBezTo>
                    <a:pt x="210" y="131"/>
                    <a:pt x="191" y="163"/>
                    <a:pt x="191" y="203"/>
                  </a:cubicBezTo>
                  <a:cubicBezTo>
                    <a:pt x="191" y="293"/>
                    <a:pt x="265" y="371"/>
                    <a:pt x="361" y="371"/>
                  </a:cubicBezTo>
                  <a:cubicBezTo>
                    <a:pt x="458" y="371"/>
                    <a:pt x="532" y="297"/>
                    <a:pt x="533" y="211"/>
                  </a:cubicBezTo>
                  <a:cubicBezTo>
                    <a:pt x="533" y="162"/>
                    <a:pt x="507" y="130"/>
                    <a:pt x="481" y="111"/>
                  </a:cubicBezTo>
                  <a:moveTo>
                    <a:pt x="281" y="110"/>
                  </a:moveTo>
                  <a:lnTo>
                    <a:pt x="434" y="111"/>
                  </a:lnTo>
                  <a:cubicBezTo>
                    <a:pt x="449" y="111"/>
                    <a:pt x="449" y="111"/>
                    <a:pt x="462" y="119"/>
                  </a:cubicBezTo>
                  <a:cubicBezTo>
                    <a:pt x="499" y="141"/>
                    <a:pt x="516" y="175"/>
                    <a:pt x="515" y="207"/>
                  </a:cubicBezTo>
                  <a:cubicBezTo>
                    <a:pt x="515" y="241"/>
                    <a:pt x="496" y="269"/>
                    <a:pt x="466" y="286"/>
                  </a:cubicBezTo>
                  <a:cubicBezTo>
                    <a:pt x="436" y="307"/>
                    <a:pt x="394" y="309"/>
                    <a:pt x="362" y="309"/>
                  </a:cubicBezTo>
                  <a:cubicBezTo>
                    <a:pt x="334" y="309"/>
                    <a:pt x="289" y="307"/>
                    <a:pt x="255" y="285"/>
                  </a:cubicBezTo>
                  <a:cubicBezTo>
                    <a:pt x="231" y="269"/>
                    <a:pt x="208" y="242"/>
                    <a:pt x="208" y="201"/>
                  </a:cubicBezTo>
                  <a:cubicBezTo>
                    <a:pt x="208" y="173"/>
                    <a:pt x="219" y="143"/>
                    <a:pt x="253" y="119"/>
                  </a:cubicBezTo>
                  <a:cubicBezTo>
                    <a:pt x="266" y="110"/>
                    <a:pt x="268" y="110"/>
                    <a:pt x="281" y="110"/>
                  </a:cubicBezTo>
                </a:path>
              </a:pathLst>
            </a:custGeom>
            <a:solidFill>
              <a:srgbClr val="000000"/>
            </a:solidFill>
            <a:ln>
              <a:noFill/>
            </a:ln>
          </p:spPr>
          <p:txBody>
            <a:bodyPr spcFirstLastPara="1" wrap="square" lIns="91425" tIns="91425" rIns="91425" bIns="91425" anchor="ctr" anchorCtr="0">
              <a:noAutofit/>
            </a:bodyPr>
            <a:lstStyle/>
            <a:p>
              <a:endParaRPr/>
            </a:p>
          </p:txBody>
        </p:sp>
        <p:sp>
          <p:nvSpPr>
            <p:cNvPr id="151" name="Google Shape;151;p22"/>
            <p:cNvSpPr/>
            <p:nvPr/>
          </p:nvSpPr>
          <p:spPr>
            <a:xfrm>
              <a:off x="2120400" y="4655880"/>
              <a:ext cx="271080" cy="64080"/>
            </a:xfrm>
            <a:custGeom>
              <a:avLst/>
              <a:gdLst/>
              <a:ahLst/>
              <a:cxnLst/>
              <a:rect l="l" t="t" r="r" b="b"/>
              <a:pathLst>
                <a:path w="753" h="178" extrusionOk="0">
                  <a:moveTo>
                    <a:pt x="376" y="0"/>
                  </a:moveTo>
                  <a:cubicBezTo>
                    <a:pt x="318" y="0"/>
                    <a:pt x="226" y="8"/>
                    <a:pt x="141" y="51"/>
                  </a:cubicBezTo>
                  <a:cubicBezTo>
                    <a:pt x="49" y="96"/>
                    <a:pt x="0" y="162"/>
                    <a:pt x="0" y="168"/>
                  </a:cubicBezTo>
                  <a:cubicBezTo>
                    <a:pt x="0" y="175"/>
                    <a:pt x="2" y="177"/>
                    <a:pt x="9" y="177"/>
                  </a:cubicBezTo>
                  <a:cubicBezTo>
                    <a:pt x="11" y="177"/>
                    <a:pt x="11" y="177"/>
                    <a:pt x="26" y="162"/>
                  </a:cubicBezTo>
                  <a:cubicBezTo>
                    <a:pt x="100" y="87"/>
                    <a:pt x="220" y="44"/>
                    <a:pt x="376" y="45"/>
                  </a:cubicBezTo>
                  <a:cubicBezTo>
                    <a:pt x="506" y="44"/>
                    <a:pt x="639" y="71"/>
                    <a:pt x="733" y="165"/>
                  </a:cubicBezTo>
                  <a:cubicBezTo>
                    <a:pt x="741" y="176"/>
                    <a:pt x="743" y="176"/>
                    <a:pt x="745" y="176"/>
                  </a:cubicBezTo>
                  <a:cubicBezTo>
                    <a:pt x="750" y="176"/>
                    <a:pt x="752" y="174"/>
                    <a:pt x="752" y="167"/>
                  </a:cubicBezTo>
                  <a:cubicBezTo>
                    <a:pt x="752" y="161"/>
                    <a:pt x="700" y="93"/>
                    <a:pt x="606" y="48"/>
                  </a:cubicBezTo>
                  <a:cubicBezTo>
                    <a:pt x="523" y="9"/>
                    <a:pt x="440" y="0"/>
                    <a:pt x="376" y="0"/>
                  </a:cubicBezTo>
                </a:path>
              </a:pathLst>
            </a:custGeom>
            <a:solidFill>
              <a:srgbClr val="000000"/>
            </a:solidFill>
            <a:ln>
              <a:noFill/>
            </a:ln>
          </p:spPr>
          <p:txBody>
            <a:bodyPr spcFirstLastPara="1" wrap="square" lIns="91425" tIns="91425" rIns="91425" bIns="91425" anchor="ctr" anchorCtr="0">
              <a:noAutofit/>
            </a:bodyPr>
            <a:lstStyle/>
            <a:p>
              <a:endParaRPr/>
            </a:p>
          </p:txBody>
        </p:sp>
      </p:grpSp>
      <p:pic>
        <p:nvPicPr>
          <p:cNvPr id="152" name="Google Shape;152;p22"/>
          <p:cNvPicPr preferRelativeResize="0"/>
          <p:nvPr/>
        </p:nvPicPr>
        <p:blipFill rotWithShape="1">
          <a:blip r:embed="rId4">
            <a:alphaModFix/>
          </a:blip>
          <a:srcRect/>
          <a:stretch/>
        </p:blipFill>
        <p:spPr>
          <a:xfrm>
            <a:off x="2604960" y="4385160"/>
            <a:ext cx="5276160" cy="239795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758</Words>
  <Application>Microsoft Macintosh PowerPoint</Application>
  <PresentationFormat>Personalizzato</PresentationFormat>
  <Paragraphs>89</Paragraphs>
  <Slides>17</Slides>
  <Notes>17</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17</vt:i4>
      </vt:variant>
    </vt:vector>
  </HeadingPairs>
  <TitlesOfParts>
    <vt:vector size="23" baseType="lpstr">
      <vt:lpstr>Arial</vt:lpstr>
      <vt:lpstr>Courier New</vt:lpstr>
      <vt:lpstr>Noto Sans Symbols</vt:lpstr>
      <vt:lpstr>Times New Roman</vt:lpstr>
      <vt:lpstr>Ubuntu</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Walter Quattrociocchi</cp:lastModifiedBy>
  <cp:revision>2</cp:revision>
  <dcterms:modified xsi:type="dcterms:W3CDTF">2024-04-24T10:43:59Z</dcterms:modified>
</cp:coreProperties>
</file>