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503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32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5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7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7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4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c821b3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c821b3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6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c821b3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c821b3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46877" y="880024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HackZon 2022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298237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WAKANDA FOREVER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32185" y="3571176"/>
            <a:ext cx="26703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Members </a:t>
            </a:r>
            <a:r>
              <a:rPr lang="en" sz="1500" dirty="0" smtClean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Darshan A, Jayavibhav NK, K Manish, Pranit Prabhu</a:t>
            </a:r>
            <a:endParaRPr sz="1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-188670"/>
            <a:ext cx="8371867" cy="5145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200" b="1" dirty="0"/>
              <a:t>Project objective: </a:t>
            </a:r>
            <a:r>
              <a:rPr lang="en" sz="4200" b="1" dirty="0" smtClean="0"/>
              <a:t/>
            </a:r>
            <a:br>
              <a:rPr lang="en" sz="4200" b="1" dirty="0" smtClean="0"/>
            </a:br>
            <a:r>
              <a:rPr lang="en" sz="4200" b="1" dirty="0"/>
              <a:t/>
            </a:r>
            <a:br>
              <a:rPr lang="en" sz="4200" b="1" dirty="0"/>
            </a:br>
            <a:r>
              <a:rPr lang="en" sz="1600" b="1" dirty="0" smtClean="0"/>
              <a:t>1: </a:t>
            </a:r>
            <a:r>
              <a:rPr lang="en-US" sz="1600" dirty="0"/>
              <a:t>The majority of useful content on the internet is locked behind a </a:t>
            </a:r>
            <a:r>
              <a:rPr lang="en-US" sz="1600" dirty="0">
                <a:solidFill>
                  <a:srgbClr val="FF0000"/>
                </a:solidFill>
              </a:rPr>
              <a:t>stubborn wall </a:t>
            </a:r>
            <a:r>
              <a:rPr lang="en-US" sz="1600" dirty="0" smtClean="0">
                <a:solidFill>
                  <a:srgbClr val="FF0000"/>
                </a:solidFill>
              </a:rPr>
              <a:t>of </a:t>
            </a:r>
            <a:r>
              <a:rPr lang="en-US" sz="1600" dirty="0">
                <a:solidFill>
                  <a:srgbClr val="FF0000"/>
                </a:solidFill>
              </a:rPr>
              <a:t>overwhelmingly frivolous and insubstantial </a:t>
            </a:r>
            <a:r>
              <a:rPr lang="en-US" sz="1600" dirty="0"/>
              <a:t>content.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" sz="1600" b="1" dirty="0" smtClean="0"/>
              <a:t/>
            </a:r>
            <a:br>
              <a:rPr lang="en" sz="1600" b="1" dirty="0" smtClean="0"/>
            </a:br>
            <a:r>
              <a:rPr lang="en" sz="1600" b="1" dirty="0" smtClean="0"/>
              <a:t>2: </a:t>
            </a:r>
            <a:r>
              <a:rPr lang="en-US" sz="1600" dirty="0" smtClean="0"/>
              <a:t>Scholars </a:t>
            </a:r>
            <a:r>
              <a:rPr lang="en-US" sz="1600" dirty="0"/>
              <a:t>forced to </a:t>
            </a:r>
            <a:r>
              <a:rPr lang="en-US" sz="1600" dirty="0" smtClean="0"/>
              <a:t>read through </a:t>
            </a:r>
            <a:r>
              <a:rPr lang="en-US" sz="1600" dirty="0">
                <a:solidFill>
                  <a:srgbClr val="FF0000"/>
                </a:solidFill>
              </a:rPr>
              <a:t>irrelevant and redundant</a:t>
            </a:r>
            <a:r>
              <a:rPr lang="en-US" sz="1600" dirty="0"/>
              <a:t> content over simple </a:t>
            </a:r>
            <a:r>
              <a:rPr lang="en-US" sz="1600" dirty="0" smtClean="0"/>
              <a:t>topics.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3: </a:t>
            </a:r>
            <a:r>
              <a:rPr lang="en-US" sz="1600" dirty="0"/>
              <a:t>Video durations are </a:t>
            </a:r>
            <a:r>
              <a:rPr lang="en-US" sz="1600" dirty="0">
                <a:solidFill>
                  <a:srgbClr val="FF0000"/>
                </a:solidFill>
              </a:rPr>
              <a:t>inflated</a:t>
            </a:r>
            <a:r>
              <a:rPr lang="en-US" sz="1600" dirty="0"/>
              <a:t> for additional ad revenue making it harder for the video to tackle the </a:t>
            </a:r>
            <a:r>
              <a:rPr lang="en-US" sz="1600" dirty="0">
                <a:solidFill>
                  <a:srgbClr val="FF0000"/>
                </a:solidFill>
              </a:rPr>
              <a:t>kernel of the issue</a:t>
            </a:r>
            <a:r>
              <a:rPr lang="en-US" sz="1600" dirty="0"/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4: </a:t>
            </a:r>
            <a:r>
              <a:rPr lang="en-US" sz="1600" dirty="0" smtClean="0">
                <a:solidFill>
                  <a:srgbClr val="FF0000"/>
                </a:solidFill>
              </a:rPr>
              <a:t>Accessibility </a:t>
            </a:r>
            <a:r>
              <a:rPr lang="en-US" sz="1600" dirty="0">
                <a:solidFill>
                  <a:srgbClr val="FF0000"/>
                </a:solidFill>
              </a:rPr>
              <a:t>problems </a:t>
            </a:r>
            <a:r>
              <a:rPr lang="en-US" sz="1600" dirty="0"/>
              <a:t>entrenched within existing web navigation</a:t>
            </a:r>
            <a:r>
              <a:rPr lang="en-US" sz="1600" dirty="0" smtClean="0"/>
              <a:t>. A lot of scientific data locked away within pdfs and images.</a:t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Solution</a:t>
            </a:r>
            <a:endParaRPr sz="40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dirty="0" smtClean="0"/>
              <a:t>Quick </a:t>
            </a:r>
            <a:r>
              <a:rPr lang="en-US" dirty="0"/>
              <a:t>access to the gist of an </a:t>
            </a:r>
            <a:r>
              <a:rPr lang="en-US" dirty="0">
                <a:solidFill>
                  <a:srgbClr val="FF00FF"/>
                </a:solidFill>
              </a:rPr>
              <a:t>article or a video </a:t>
            </a:r>
            <a:r>
              <a:rPr lang="en-US" dirty="0"/>
              <a:t>using </a:t>
            </a:r>
            <a:r>
              <a:rPr lang="en-US" dirty="0">
                <a:solidFill>
                  <a:srgbClr val="FF00FF"/>
                </a:solidFill>
              </a:rPr>
              <a:t>summarizer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without having to sit through it’s length.</a:t>
            </a:r>
          </a:p>
          <a:p>
            <a:pPr marL="342900" lvl="0">
              <a:spcAft>
                <a:spcPts val="1600"/>
              </a:spcAft>
            </a:pPr>
            <a:r>
              <a:rPr lang="en-US" dirty="0" smtClean="0">
                <a:solidFill>
                  <a:srgbClr val="FF00FF"/>
                </a:solidFill>
              </a:rPr>
              <a:t>Instant </a:t>
            </a:r>
            <a:r>
              <a:rPr lang="en-US" dirty="0">
                <a:solidFill>
                  <a:srgbClr val="FF00FF"/>
                </a:solidFill>
              </a:rPr>
              <a:t>summarizer</a:t>
            </a:r>
            <a:r>
              <a:rPr lang="en-US" dirty="0"/>
              <a:t> for lengthy articles and videos that filters out frivolous content</a:t>
            </a:r>
            <a:r>
              <a:rPr lang="en-US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Condensed </a:t>
            </a:r>
            <a:r>
              <a:rPr lang="en-US" dirty="0"/>
              <a:t>summaries of lengthy scholarly articles in </a:t>
            </a:r>
            <a:r>
              <a:rPr lang="en-US" dirty="0">
                <a:solidFill>
                  <a:srgbClr val="FF00FF"/>
                </a:solidFill>
              </a:rPr>
              <a:t>pdf</a:t>
            </a:r>
            <a:r>
              <a:rPr lang="en-US" dirty="0"/>
              <a:t> or </a:t>
            </a:r>
            <a:r>
              <a:rPr lang="en-US" dirty="0">
                <a:solidFill>
                  <a:srgbClr val="FF00FF"/>
                </a:solidFill>
              </a:rPr>
              <a:t>image</a:t>
            </a:r>
            <a:r>
              <a:rPr lang="en-US" dirty="0"/>
              <a:t> formats. </a:t>
            </a:r>
          </a:p>
          <a:p>
            <a:pPr marL="342900" lvl="0">
              <a:spcAft>
                <a:spcPts val="1600"/>
              </a:spcAft>
            </a:pPr>
            <a:endParaRPr lang="en-US" dirty="0"/>
          </a:p>
          <a:p>
            <a:pPr marL="342900">
              <a:spcAft>
                <a:spcPts val="1600"/>
              </a:spcAft>
            </a:pPr>
            <a:endParaRPr lang="en-US" dirty="0" smtClean="0"/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127" y="48899"/>
            <a:ext cx="7801500" cy="1730100"/>
          </a:xfrm>
        </p:spPr>
        <p:txBody>
          <a:bodyPr/>
          <a:lstStyle/>
          <a:p>
            <a:r>
              <a:rPr lang="en-US" sz="3200" dirty="0" smtClean="0"/>
              <a:t>Implementation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8F3116-7604-CF67-45D0-2BF85D78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19" y="996450"/>
            <a:ext cx="1943116" cy="3949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246" y="0"/>
            <a:ext cx="7852200" cy="861000"/>
          </a:xfrm>
        </p:spPr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21ADC43-D7B8-E505-3616-62A8806B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" y="916001"/>
            <a:ext cx="4485560" cy="280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B44FD3-A750-0C07-93C2-BB4E9821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72" y="916001"/>
            <a:ext cx="4506402" cy="28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of the Project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0" y="1851025"/>
            <a:ext cx="90678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</a:pPr>
            <a:r>
              <a:rPr lang="en-US" sz="1600" dirty="0"/>
              <a:t>The main interface of this project is a  Google </a:t>
            </a:r>
            <a:r>
              <a:rPr lang="en-US" sz="1600" dirty="0">
                <a:solidFill>
                  <a:srgbClr val="00FF00"/>
                </a:solidFill>
              </a:rPr>
              <a:t>Chrome extension</a:t>
            </a:r>
            <a:r>
              <a:rPr lang="en-US" sz="1600" dirty="0"/>
              <a:t> which is light and portable.</a:t>
            </a:r>
          </a:p>
          <a:p>
            <a:pPr lvl="0" indent="-419100">
              <a:buSzPts val="3000"/>
            </a:pPr>
            <a:r>
              <a:rPr lang="en-US" sz="1600" dirty="0"/>
              <a:t>The synergetic amalgamation of </a:t>
            </a:r>
            <a:r>
              <a:rPr lang="en-US" sz="1600" dirty="0">
                <a:solidFill>
                  <a:srgbClr val="00FF00"/>
                </a:solidFill>
              </a:rPr>
              <a:t>HTML, CSS and JavaScript</a:t>
            </a:r>
            <a:r>
              <a:rPr lang="en-US" sz="1600" dirty="0"/>
              <a:t> to provide the users with a cohesive interface</a:t>
            </a:r>
            <a:r>
              <a:rPr lang="en-US" sz="1600" dirty="0" smtClean="0"/>
              <a:t>.</a:t>
            </a:r>
          </a:p>
          <a:p>
            <a:pPr lvl="0" indent="-387350">
              <a:buSzPts val="2500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FF00"/>
                </a:solidFill>
              </a:rPr>
              <a:t>backend</a:t>
            </a:r>
            <a:r>
              <a:rPr lang="en-US" sz="1600" dirty="0"/>
              <a:t> has been implemented using </a:t>
            </a:r>
            <a:r>
              <a:rPr lang="en-US" sz="1600" dirty="0" smtClean="0">
                <a:solidFill>
                  <a:srgbClr val="FFFF00"/>
                </a:solidFill>
              </a:rPr>
              <a:t>Python</a:t>
            </a:r>
            <a:r>
              <a:rPr lang="en-US" sz="1600" dirty="0" smtClean="0"/>
              <a:t> </a:t>
            </a:r>
            <a:r>
              <a:rPr lang="en-US" sz="1600" dirty="0"/>
              <a:t>and has been connected to the extension using </a:t>
            </a:r>
            <a:r>
              <a:rPr lang="en-US" sz="1600" dirty="0">
                <a:solidFill>
                  <a:srgbClr val="FFFF00"/>
                </a:solidFill>
              </a:rPr>
              <a:t>flask. </a:t>
            </a:r>
          </a:p>
          <a:p>
            <a:pPr lvl="0" indent="-387350">
              <a:buSzPts val="2500"/>
            </a:pPr>
            <a:r>
              <a:rPr lang="en-US" sz="1600" dirty="0"/>
              <a:t>The backend relies on </a:t>
            </a:r>
            <a:r>
              <a:rPr lang="en-US" sz="1600" dirty="0" err="1">
                <a:solidFill>
                  <a:srgbClr val="FFFF00"/>
                </a:solidFill>
              </a:rPr>
              <a:t>BeautifulSoup</a:t>
            </a:r>
            <a:r>
              <a:rPr lang="en-US" sz="1600" dirty="0"/>
              <a:t> for web scraping </a:t>
            </a:r>
            <a:r>
              <a:rPr lang="en-US" sz="1600" dirty="0" smtClean="0"/>
              <a:t>and </a:t>
            </a:r>
            <a:r>
              <a:rPr lang="en-US" sz="1600" dirty="0"/>
              <a:t>data extraction. </a:t>
            </a:r>
          </a:p>
          <a:p>
            <a:pPr lvl="0" indent="-387350">
              <a:buSzPts val="2500"/>
            </a:pPr>
            <a:r>
              <a:rPr lang="en-US" sz="1600" dirty="0"/>
              <a:t>The summarization has been carried out </a:t>
            </a:r>
            <a:r>
              <a:rPr lang="en-US" sz="1600" dirty="0" smtClean="0"/>
              <a:t>using </a:t>
            </a:r>
            <a:r>
              <a:rPr lang="en-US" sz="1600" dirty="0" err="1" smtClean="0">
                <a:solidFill>
                  <a:srgbClr val="FFFF00"/>
                </a:solidFill>
              </a:rPr>
              <a:t>HuggingFace</a:t>
            </a:r>
            <a:r>
              <a:rPr lang="en-US" sz="1600" dirty="0" smtClean="0">
                <a:solidFill>
                  <a:srgbClr val="FFFF00"/>
                </a:solidFill>
              </a:rPr>
              <a:t> transformers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6650038" y="1304925"/>
            <a:ext cx="2493962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Django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6648450" y="1304925"/>
            <a:ext cx="2495550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MongoDB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Future scope:</a:t>
            </a:r>
            <a:endParaRPr sz="4200"/>
          </a:p>
        </p:txBody>
      </p:sp>
      <p:sp>
        <p:nvSpPr>
          <p:cNvPr id="104" name="Google Shape;104;p18"/>
          <p:cNvSpPr txBox="1"/>
          <p:nvPr/>
        </p:nvSpPr>
        <p:spPr>
          <a:xfrm>
            <a:off x="557300" y="1532600"/>
            <a:ext cx="7988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these functionalities with a </a:t>
            </a:r>
            <a:r>
              <a:rPr lang="en-US" sz="1600" dirty="0">
                <a:solidFill>
                  <a:srgbClr val="00FF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fully fledged </a:t>
            </a:r>
            <a:r>
              <a:rPr lang="en-US" sz="1600" dirty="0"/>
              <a:t>web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Potentially </a:t>
            </a:r>
            <a:r>
              <a:rPr lang="en-US" sz="1600" dirty="0">
                <a:solidFill>
                  <a:srgbClr val="FF0000"/>
                </a:solidFill>
              </a:rPr>
              <a:t>host a server </a:t>
            </a:r>
            <a:r>
              <a:rPr lang="en-US" sz="1600" dirty="0"/>
              <a:t>that takes care of the heavy lifting for the user to enhance their online experience.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sz="15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890677" y="1584900"/>
            <a:ext cx="4066573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chemeClr val="bg1"/>
                </a:solidFill>
              </a:rPr>
              <a:t>Wakanda Forever</a:t>
            </a:r>
            <a:endParaRPr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189</Words>
  <Application>Microsoft Office PowerPoint</Application>
  <PresentationFormat>On-screen Show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Average</vt:lpstr>
      <vt:lpstr>Oswald</vt:lpstr>
      <vt:lpstr>Slate</vt:lpstr>
      <vt:lpstr>HackZon 2022</vt:lpstr>
      <vt:lpstr>Project objective:   1: The majority of useful content on the internet is locked behind a stubborn wall of overwhelmingly frivolous and insubstantial content.   2: Scholars forced to read through irrelevant and redundant content over simple topics.  3: Video durations are inflated for additional ad revenue making it harder for the video to tackle the kernel of the issue.   4: Accessibility problems entrenched within existing web navigation. A lot of scientific data locked away within pdfs and images. </vt:lpstr>
      <vt:lpstr>Solution</vt:lpstr>
      <vt:lpstr>Implementation </vt:lpstr>
      <vt:lpstr>Implementation</vt:lpstr>
      <vt:lpstr>Functionality of the Project</vt:lpstr>
      <vt:lpstr>Future scope:</vt:lpstr>
      <vt:lpstr>Thank You Wakanda Forever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dc:creator>Based one The 16th</dc:creator>
  <cp:lastModifiedBy>User</cp:lastModifiedBy>
  <cp:revision>9</cp:revision>
  <dcterms:modified xsi:type="dcterms:W3CDTF">2022-11-16T17:23:14Z</dcterms:modified>
</cp:coreProperties>
</file>