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486" autoAdjust="0"/>
  </p:normalViewPr>
  <p:slideViewPr>
    <p:cSldViewPr>
      <p:cViewPr varScale="1">
        <p:scale>
          <a:sx n="69" d="100"/>
          <a:sy n="69" d="100"/>
        </p:scale>
        <p:origin x="-58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FD0A0-2996-4A86-8B4F-CC64C33BDC7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2B362-0D64-42BA-AAB6-C6B37F4BF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95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AD9-454B-4441-84A9-5B585A46A1F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8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AD9-454B-4441-84A9-5B585A46A1F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7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AD9-454B-4441-84A9-5B585A46A1F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33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AD9-454B-4441-84A9-5B585A46A1F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47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AD9-454B-4441-84A9-5B585A46A1F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25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AD9-454B-4441-84A9-5B585A46A1F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86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AD9-454B-4441-84A9-5B585A46A1F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37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AD9-454B-4441-84A9-5B585A46A1F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69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AD9-454B-4441-84A9-5B585A46A1F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AD9-454B-4441-84A9-5B585A46A1F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49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0AD9-454B-4441-84A9-5B585A46A1F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78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A0AD9-454B-4441-84A9-5B585A46A1F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E4211-13E3-4DE4-8FD9-797AD9EB32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80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Проект Тренажер </a:t>
            </a:r>
            <a:r>
              <a:rPr lang="ru-RU" dirty="0"/>
              <a:t>памяти - запомни или умри </a:t>
            </a:r>
            <a:r>
              <a:rPr lang="ru-RU" dirty="0" smtClean="0"/>
              <a:t>ХХХ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07704" y="3212976"/>
            <a:ext cx="4788024" cy="194421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 проекте использованы:</a:t>
            </a:r>
          </a:p>
          <a:p>
            <a:r>
              <a:rPr lang="ru-RU" sz="2400" dirty="0" smtClean="0"/>
              <a:t>*</a:t>
            </a:r>
            <a:r>
              <a:rPr lang="en-US" sz="2400" dirty="0" smtClean="0"/>
              <a:t>python</a:t>
            </a:r>
          </a:p>
          <a:p>
            <a:r>
              <a:rPr lang="en-US" sz="2400" dirty="0" smtClean="0"/>
              <a:t>*</a:t>
            </a:r>
            <a:r>
              <a:rPr lang="en-US" sz="2400" dirty="0" err="1" smtClean="0"/>
              <a:t>SQLiteStudio</a:t>
            </a:r>
            <a:endParaRPr lang="en-US" sz="2400" dirty="0" smtClean="0"/>
          </a:p>
          <a:p>
            <a:r>
              <a:rPr lang="ru-RU" sz="2400" dirty="0" smtClean="0"/>
              <a:t>*</a:t>
            </a:r>
            <a:r>
              <a:rPr lang="en-US" sz="2400" dirty="0" err="1" smtClean="0"/>
              <a:t>GitHub</a:t>
            </a: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2434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Цели создания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Тренировка памяти</a:t>
            </a:r>
          </a:p>
          <a:p>
            <a:pPr marL="0" indent="0">
              <a:buNone/>
            </a:pPr>
            <a:r>
              <a:rPr lang="ru-RU" sz="2400" dirty="0"/>
              <a:t>*Игровой формат</a:t>
            </a:r>
          </a:p>
          <a:p>
            <a:pPr marL="0" indent="0">
              <a:buNone/>
            </a:pPr>
            <a:r>
              <a:rPr lang="ru-RU" sz="2400" dirty="0"/>
              <a:t>*Многоуровневая система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*Таблицы лидеров</a:t>
            </a:r>
          </a:p>
          <a:p>
            <a:r>
              <a:rPr lang="ru-RU" sz="2400" dirty="0" smtClean="0"/>
              <a:t>Тренировка внимательности</a:t>
            </a:r>
          </a:p>
          <a:p>
            <a:r>
              <a:rPr lang="ru-RU" sz="2400" dirty="0" smtClean="0"/>
              <a:t>Возможность скоротать время</a:t>
            </a:r>
          </a:p>
          <a:p>
            <a:pPr marL="0" indent="0">
              <a:buNone/>
            </a:pP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3036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2023" y="44624"/>
            <a:ext cx="8229600" cy="1143000"/>
          </a:xfrm>
        </p:spPr>
        <p:txBody>
          <a:bodyPr/>
          <a:lstStyle/>
          <a:p>
            <a:r>
              <a:rPr lang="ru-RU" dirty="0" smtClean="0"/>
              <a:t>Функционал и 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115212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Заставка						Меню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424847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20888"/>
            <a:ext cx="4392488" cy="208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66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ru-RU" dirty="0" smtClean="0"/>
              <a:t>Ход игры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 flipH="1">
            <a:off x="2843806" y="1196752"/>
            <a:ext cx="2880321" cy="3072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18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 flipH="1">
            <a:off x="179512" y="1200230"/>
            <a:ext cx="7272808" cy="4028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700808"/>
            <a:ext cx="72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-Ввод </a:t>
            </a:r>
            <a:r>
              <a:rPr lang="ru-RU" sz="2400" dirty="0" err="1" smtClean="0"/>
              <a:t>ника</a:t>
            </a:r>
            <a:endParaRPr lang="ru-RU" sz="2400" dirty="0" smtClean="0"/>
          </a:p>
          <a:p>
            <a:r>
              <a:rPr lang="ru-RU" sz="2400" dirty="0" smtClean="0"/>
              <a:t>-1-ый уровень 5 символами</a:t>
            </a:r>
          </a:p>
          <a:p>
            <a:r>
              <a:rPr lang="ru-RU" sz="2400" dirty="0" smtClean="0"/>
              <a:t>-Каждый уровень + 1 </a:t>
            </a:r>
            <a:r>
              <a:rPr lang="ru-RU" sz="2400" dirty="0" smtClean="0"/>
              <a:t>символ</a:t>
            </a:r>
            <a:endParaRPr lang="ru-RU" sz="2400" dirty="0" smtClean="0"/>
          </a:p>
          <a:p>
            <a:r>
              <a:rPr lang="ru-RU" sz="2400" dirty="0" smtClean="0"/>
              <a:t>-При </a:t>
            </a:r>
            <a:r>
              <a:rPr lang="ru-RU" sz="2400" dirty="0" smtClean="0"/>
              <a:t>победе появляется </a:t>
            </a:r>
            <a:r>
              <a:rPr lang="ru-RU" sz="2400" dirty="0" smtClean="0"/>
              <a:t>спецэффект</a:t>
            </a:r>
            <a:endParaRPr lang="ru-RU" sz="2400" dirty="0" smtClean="0"/>
          </a:p>
          <a:p>
            <a:r>
              <a:rPr lang="ru-RU" sz="2400" dirty="0" smtClean="0"/>
              <a:t>-Выход в меню по окончанию игры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0632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*Перейти по ссылке </a:t>
            </a:r>
            <a:r>
              <a:rPr lang="en-US" sz="2400" dirty="0"/>
              <a:t>https://github.com/lordVASENT/Project_game.git</a:t>
            </a:r>
            <a:r>
              <a:rPr lang="ru-RU" sz="2400" dirty="0"/>
              <a:t>	</a:t>
            </a:r>
          </a:p>
          <a:p>
            <a:pPr marL="0" indent="0">
              <a:buNone/>
            </a:pPr>
            <a:r>
              <a:rPr lang="ru-RU" sz="2400" dirty="0" smtClean="0"/>
              <a:t>	*Скачать файл </a:t>
            </a:r>
            <a:r>
              <a:rPr lang="en-US" sz="2400" dirty="0" smtClean="0"/>
              <a:t>main.py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*</a:t>
            </a:r>
            <a:r>
              <a:rPr lang="ru-RU" sz="2400" dirty="0" smtClean="0"/>
              <a:t>Запустить файл в среде разработки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*Начать игру нажатием пробела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0139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улучшения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Улучшение графики и спецэффектов</a:t>
            </a:r>
          </a:p>
          <a:p>
            <a:r>
              <a:rPr lang="ru-RU" dirty="0" smtClean="0"/>
              <a:t>Добавление новых уровней</a:t>
            </a:r>
          </a:p>
          <a:p>
            <a:r>
              <a:rPr lang="ru-RU" dirty="0" smtClean="0"/>
              <a:t>Добавление новых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8152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81</Words>
  <Application>Microsoft Office PowerPoint</Application>
  <PresentationFormat>Экран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Проект Тренажер памяти - запомни или умри ХХХ</vt:lpstr>
      <vt:lpstr>Цели создания</vt:lpstr>
      <vt:lpstr>Функционал и реализация</vt:lpstr>
      <vt:lpstr>Ход игры</vt:lpstr>
      <vt:lpstr>Использование</vt:lpstr>
      <vt:lpstr>Возможные улучшения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«Регистрация на мероприятие BigData»</dc:title>
  <dc:creator>79175</dc:creator>
  <cp:lastModifiedBy>79175</cp:lastModifiedBy>
  <cp:revision>11</cp:revision>
  <dcterms:created xsi:type="dcterms:W3CDTF">2024-11-10T10:35:34Z</dcterms:created>
  <dcterms:modified xsi:type="dcterms:W3CDTF">2025-02-06T15:20:01Z</dcterms:modified>
</cp:coreProperties>
</file>