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Plant Sim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-An application that uses a database to track and record the simulated growth of a plant that’s based on a real one.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database tracks the current weather location, the optimal growth of the plant, and the actual growth of the plant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-To forward growth the end user needs to water the plant based on the type, and should consider daily weather patterns.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goal is to teach the end user how to care for a certain real-life plant, while also taking into consideration the location, which is more of a dynamic factor.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app was made with web programing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Files were exchanged with the group through github.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SQL database was used, which holds the location data, plant growth goals, and writes the current state of the plant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