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2" r:id="rId9"/>
  </p:sldIdLst>
  <p:sldSz cx="9144000" cy="5143500" type="screen16x9"/>
  <p:notesSz cx="6858000" cy="9144000"/>
  <p:embeddedFontLst>
    <p:embeddedFont>
      <p:font typeface="Proxima Nova" panose="020B0604020202020204" charset="0"/>
      <p:regular r:id="rId11"/>
      <p:bold r:id="rId12"/>
      <p:italic r:id="rId13"/>
      <p:boldItalic r:id="rId14"/>
    </p:embeddedFont>
    <p:embeddedFont>
      <p:font typeface="Alfa Slab One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71261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54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44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78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33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uw.edu/courses/1055066/assignments/331510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Plant Sim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2557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hlinkClick r:id="rId3"/>
              </a:rPr>
              <a:t>Product Vision</a:t>
            </a:r>
            <a:r>
              <a:rPr lang="en" dirty="0" smtClean="0"/>
              <a:t> </a:t>
            </a:r>
            <a:endParaRPr lang="en"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-An application that uses a database to track and record the simulated growth of a plant that’s based on a real one.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-The database tracks the current weather location, the optimal growth of the plant, and the actual growth of the plant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-To forward growth the end user needs to water the plant based on the type, and should consider daily weather patterns.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-The goal is to teach the end user how to care for a certain real-life plant, while also taking into consideration the location, which is more of a dynamic factor.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Execution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-The </a:t>
            </a:r>
            <a:r>
              <a:rPr lang="en" dirty="0"/>
              <a:t>app was made with web </a:t>
            </a:r>
            <a:r>
              <a:rPr lang="en" dirty="0" smtClean="0"/>
              <a:t>programing, a web server, and a SQL database, and the back-end code was done in Javascript</a:t>
            </a:r>
            <a:endParaRPr lang="en" dirty="0"/>
          </a:p>
          <a:p>
            <a:pPr lvl="0"/>
            <a:r>
              <a:rPr lang="en" dirty="0" smtClean="0"/>
              <a:t>- </a:t>
            </a:r>
            <a:r>
              <a:rPr lang="en" dirty="0" smtClean="0"/>
              <a:t>Files </a:t>
            </a:r>
            <a:r>
              <a:rPr lang="en" dirty="0"/>
              <a:t>were exchanged with the group through </a:t>
            </a:r>
            <a:r>
              <a:rPr lang="en" dirty="0" smtClean="0"/>
              <a:t>github</a:t>
            </a:r>
          </a:p>
          <a:p>
            <a:pPr lvl="0"/>
            <a:r>
              <a:rPr lang="en" dirty="0" smtClean="0"/>
              <a:t>- Communitiation was done with im, weekly meetings, and sprints </a:t>
            </a:r>
          </a:p>
          <a:p>
            <a:pPr lvl="0"/>
            <a:r>
              <a:rPr lang="en" dirty="0" smtClean="0"/>
              <a:t>- </a:t>
            </a:r>
            <a:r>
              <a:rPr lang="en" dirty="0" smtClean="0"/>
              <a:t>A prototype was completed by the end of the 4</a:t>
            </a:r>
            <a:r>
              <a:rPr lang="en" baseline="30000" dirty="0" smtClean="0"/>
              <a:t>th</a:t>
            </a:r>
            <a:r>
              <a:rPr lang="en" dirty="0" smtClean="0"/>
              <a:t> sprint. </a:t>
            </a:r>
            <a:endParaRPr lang="en" dirty="0" smtClean="0"/>
          </a:p>
          <a:p>
            <a:pPr lvl="0"/>
            <a:r>
              <a:rPr lang="en-US" dirty="0" smtClean="0"/>
              <a:t>https</a:t>
            </a:r>
            <a:r>
              <a:rPr lang="en-US" dirty="0"/>
              <a:t>://github.com/lordandytran/PlantSim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SQL database was used, which holds the location data, plant growth goals, and writes the current state of the plant </a:t>
            </a:r>
            <a:r>
              <a:rPr lang="en" dirty="0" smtClean="0"/>
              <a:t>growth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group worked in sprints, and utilized agile methods we learned. Sample product backlog planning. </a:t>
            </a:r>
            <a:endParaRPr lang="en-US" dirty="0" smtClean="0"/>
          </a:p>
          <a:p>
            <a:r>
              <a:rPr lang="en-US" dirty="0" smtClean="0"/>
              <a:t>Here’s an example of our sprint backlog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15295"/>
            <a:ext cx="7866498" cy="16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9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</a:t>
            </a:r>
            <a:r>
              <a:rPr lang="en-US" dirty="0" err="1" smtClean="0"/>
              <a:t>Soultions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difficult things about this project that came up in the sprints </a:t>
            </a:r>
            <a:r>
              <a:rPr lang="en-US" dirty="0" err="1" smtClean="0"/>
              <a:t>consitiaintly</a:t>
            </a:r>
            <a:r>
              <a:rPr lang="en-US" dirty="0" smtClean="0"/>
              <a:t> was the integration between backend code, database and </a:t>
            </a:r>
            <a:r>
              <a:rPr lang="en-US" dirty="0" err="1" smtClean="0"/>
              <a:t>gui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Since everyone knew Java we started with that, but had difficulty finding a good way to integrate it </a:t>
            </a:r>
            <a:r>
              <a:rPr lang="en-US" dirty="0" err="1" smtClean="0"/>
              <a:t>effiecntly</a:t>
            </a:r>
            <a:r>
              <a:rPr lang="en-US" dirty="0" smtClean="0"/>
              <a:t> in the web. During our incremental development through sprints, we switch to java script for something more </a:t>
            </a:r>
            <a:r>
              <a:rPr lang="en-US" dirty="0" err="1" smtClean="0"/>
              <a:t>fesiable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Scrum </a:t>
            </a:r>
            <a:r>
              <a:rPr lang="en-US" dirty="0"/>
              <a:t>is one of the widely used Agile Methodologies. In Scrum we do incremental and iterative development and these iterations are termed as Sprints. These Sprints are usually time boxed to 2-4 weeks.</a:t>
            </a:r>
          </a:p>
          <a:p>
            <a:r>
              <a:rPr lang="en-US" dirty="0"/>
              <a:t>Before each Sprint starts, team decides which functionality or user stories (a software system feature specified by the customer) will be incorporated and developed during this Sprint.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2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Web-page</a:t>
            </a:r>
            <a:endParaRPr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- </a:t>
            </a:r>
            <a:r>
              <a:rPr lang="en-US" dirty="0"/>
              <a:t>The framework uses the @</a:t>
            </a:r>
            <a:r>
              <a:rPr lang="en-US" dirty="0" err="1"/>
              <a:t>ManagedBean</a:t>
            </a:r>
            <a:r>
              <a:rPr lang="en-US" dirty="0"/>
              <a:t> to represent frontend elements, so create a unique name identifier for each class as well as getters for each field.</a:t>
            </a:r>
          </a:p>
          <a:p>
            <a:pPr lvl="0"/>
            <a:r>
              <a:rPr lang="en-US" dirty="0"/>
              <a:t> - Classes are instantiated, so the server will create a class when the page runs code that asks for it. To instantiate a class when the server runs, use @eager with the @</a:t>
            </a:r>
            <a:r>
              <a:rPr lang="en-US" dirty="0" err="1"/>
              <a:t>ManagedBean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 - </a:t>
            </a:r>
            <a:r>
              <a:rPr lang="en-US" dirty="0" err="1"/>
              <a:t>index.xhtml</a:t>
            </a:r>
            <a:r>
              <a:rPr lang="en-US" dirty="0"/>
              <a:t> is the main webpage</a:t>
            </a:r>
          </a:p>
          <a:p>
            <a:pPr lvl="0"/>
            <a:r>
              <a:rPr lang="en-US" dirty="0"/>
              <a:t> - Frontend elements can be represented by #{</a:t>
            </a:r>
            <a:r>
              <a:rPr lang="en-US" dirty="0" err="1"/>
              <a:t>uniquename.fieldName</a:t>
            </a:r>
            <a:r>
              <a:rPr lang="en-US" dirty="0"/>
              <a:t>} in the html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MySQL was used to store plant data of tulips and how to grow them </a:t>
            </a:r>
          </a:p>
          <a:p>
            <a:r>
              <a:rPr lang="en-US" dirty="0" smtClean="0"/>
              <a:t>Weather Data was also stored in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9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Prototype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plant that has been grown using basic backend java code</a:t>
            </a:r>
          </a:p>
          <a:p>
            <a:r>
              <a:rPr lang="en-US" dirty="0" smtClean="0"/>
              <a:t>The GUI is displayed as </a:t>
            </a:r>
            <a:r>
              <a:rPr lang="en-US" smtClean="0"/>
              <a:t>an html.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74680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495</Words>
  <Application>Microsoft Office PowerPoint</Application>
  <PresentationFormat>On-screen Show (16:9)</PresentationFormat>
  <Paragraphs>34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Proxima Nova</vt:lpstr>
      <vt:lpstr>Alfa Slab One</vt:lpstr>
      <vt:lpstr>gameday</vt:lpstr>
      <vt:lpstr>Plant Sim</vt:lpstr>
      <vt:lpstr>Product Vision </vt:lpstr>
      <vt:lpstr>Execution</vt:lpstr>
      <vt:lpstr>Organization</vt:lpstr>
      <vt:lpstr>Problems &amp; Soultions</vt:lpstr>
      <vt:lpstr>Web-page</vt:lpstr>
      <vt:lpstr>Data Base</vt:lpstr>
      <vt:lpstr>Resulting Prototype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Sim</dc:title>
  <cp:lastModifiedBy>Xatl</cp:lastModifiedBy>
  <cp:revision>8</cp:revision>
  <dcterms:modified xsi:type="dcterms:W3CDTF">2016-08-07T07:37:55Z</dcterms:modified>
</cp:coreProperties>
</file>