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lfa Slab One" panose="020B0604020202020204" charset="0"/>
      <p:regular r:id="rId10"/>
    </p:embeddedFon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71261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54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44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78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33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uw.edu/courses/1055066/assignments/331510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Plant Sim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2557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hlinkClick r:id="rId3"/>
              </a:rPr>
              <a:t>Product Vision</a:t>
            </a:r>
            <a:r>
              <a:rPr lang="en" dirty="0" smtClean="0"/>
              <a:t> </a:t>
            </a:r>
            <a:endParaRPr lang="en"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-An application that uses a database to track and record the simulated growth of a plant that’s based on a real one.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-The database tracks the current weather location, the optimal growth of the plant, and the actual growth of the plant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-To forward growth the end user needs to water the plant based on the type, and should consider daily weather patterns.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-The goal is to teach the end user how to care for a certain real-life plant, while also taking into consideration the location, which is more of a dynamic factor.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Execution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app was made with web programing</a:t>
            </a:r>
          </a:p>
          <a:p>
            <a:pPr lvl="0"/>
            <a:r>
              <a:rPr lang="en" dirty="0"/>
              <a:t>Files were exchanged with the group through github. </a:t>
            </a:r>
            <a:endParaRPr lang="en" dirty="0" smtClean="0"/>
          </a:p>
          <a:p>
            <a:pPr lvl="0"/>
            <a:r>
              <a:rPr lang="en-US" dirty="0" smtClean="0"/>
              <a:t>https</a:t>
            </a:r>
            <a:r>
              <a:rPr lang="en-US" dirty="0"/>
              <a:t>://github.com/lordandytran/PlantSim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SQL database was used, which holds the location data, plant growth goals, and writes the current state of the plant </a:t>
            </a:r>
            <a:r>
              <a:rPr lang="en" dirty="0" smtClean="0"/>
              <a:t>growth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Web-page</a:t>
            </a:r>
            <a:endParaRPr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- </a:t>
            </a:r>
            <a:r>
              <a:rPr lang="en-US" dirty="0"/>
              <a:t>The framework uses the @</a:t>
            </a:r>
            <a:r>
              <a:rPr lang="en-US" dirty="0" err="1"/>
              <a:t>ManagedBean</a:t>
            </a:r>
            <a:r>
              <a:rPr lang="en-US" dirty="0"/>
              <a:t> to represent frontend elements, so create a unique name identifier for each class as well as getters for each field.</a:t>
            </a:r>
          </a:p>
          <a:p>
            <a:pPr lvl="0"/>
            <a:r>
              <a:rPr lang="en-US" dirty="0"/>
              <a:t> - Classes are instantiated, so the server will create a class when the page runs code that asks for it. To instantiate a class when the server runs, use @eager with the @</a:t>
            </a:r>
            <a:r>
              <a:rPr lang="en-US" dirty="0" err="1"/>
              <a:t>ManagedBean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 - </a:t>
            </a:r>
            <a:r>
              <a:rPr lang="en-US" dirty="0" err="1"/>
              <a:t>index.xhtml</a:t>
            </a:r>
            <a:r>
              <a:rPr lang="en-US" dirty="0"/>
              <a:t> is the main webpage</a:t>
            </a:r>
          </a:p>
          <a:p>
            <a:pPr lvl="0"/>
            <a:r>
              <a:rPr lang="en-US" dirty="0"/>
              <a:t> - Frontend elements can be represented by #{</a:t>
            </a:r>
            <a:r>
              <a:rPr lang="en-US" dirty="0" err="1"/>
              <a:t>uniquename.fieldName</a:t>
            </a:r>
            <a:r>
              <a:rPr lang="en-US" dirty="0"/>
              <a:t>} in the html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MySQL was used to store plant data of tulips and how to grow them </a:t>
            </a:r>
          </a:p>
          <a:p>
            <a:r>
              <a:rPr lang="en-US" dirty="0" smtClean="0"/>
              <a:t>Weather Data was also stored in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9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group worked in sprints, and utilized agile methods we learned. Sample product backlog planning.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979755"/>
            <a:ext cx="7866498" cy="16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9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Prototype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plant that has been grown using basic backend java code</a:t>
            </a:r>
          </a:p>
          <a:p>
            <a:r>
              <a:rPr lang="en-US" dirty="0" smtClean="0"/>
              <a:t>The GUI is displayed as </a:t>
            </a:r>
            <a:r>
              <a:rPr lang="en-US" smtClean="0"/>
              <a:t>an html.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74680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307</Words>
  <Application>Microsoft Office PowerPoint</Application>
  <PresentationFormat>On-screen Show (16:9)</PresentationFormat>
  <Paragraphs>24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Alfa Slab One</vt:lpstr>
      <vt:lpstr>Proxima Nova</vt:lpstr>
      <vt:lpstr>gameday</vt:lpstr>
      <vt:lpstr>Plant Sim</vt:lpstr>
      <vt:lpstr>Product Vision </vt:lpstr>
      <vt:lpstr>Execution</vt:lpstr>
      <vt:lpstr>Web-page</vt:lpstr>
      <vt:lpstr>Data Base</vt:lpstr>
      <vt:lpstr>Organization</vt:lpstr>
      <vt:lpstr>Resulting Prototype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Sim</dc:title>
  <cp:lastModifiedBy>Xatl</cp:lastModifiedBy>
  <cp:revision>4</cp:revision>
  <dcterms:modified xsi:type="dcterms:W3CDTF">2016-07-27T01:17:24Z</dcterms:modified>
</cp:coreProperties>
</file>