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86C03-EF9E-4AE2-B841-49BAE35A85C8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374F7-9D88-4133-BFEF-C8C793F74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6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Talk about how  computers process data. How they implement</a:t>
            </a:r>
            <a:r>
              <a:rPr lang="en-IN" baseline="0" dirty="0" smtClean="0"/>
              <a:t> data and understand sight.  Use the example of a 7 segment display. Draw a grid and show how computer can only detect a feature not the image as a whole. What does a computer see when you write a sentence. Where does it differ from what we see?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374F7-9D88-4133-BFEF-C8C793F744F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1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Talk about FACENET, RESNET ALEXNET. Wiki VIOLA JONES,  SIFT SURF feature extractors wiki  HOG- https://www.learnopencv.com/histogram-of-oriented-gradients/  highlights outlines removes </a:t>
            </a:r>
          </a:p>
          <a:p>
            <a:r>
              <a:rPr lang="en-IN" dirty="0" smtClean="0"/>
              <a:t>noise.</a:t>
            </a:r>
          </a:p>
          <a:p>
            <a:r>
              <a:rPr lang="en-IN" dirty="0" err="1" smtClean="0"/>
              <a:t>OpenCV</a:t>
            </a:r>
            <a:r>
              <a:rPr lang="en-IN" baseline="0" dirty="0" smtClean="0"/>
              <a:t> very light runs on the </a:t>
            </a:r>
            <a:r>
              <a:rPr lang="en-IN" baseline="0" dirty="0" err="1" smtClean="0"/>
              <a:t>cpu</a:t>
            </a:r>
            <a:r>
              <a:rPr lang="en-IN" baseline="0" dirty="0" smtClean="0"/>
              <a:t> by </a:t>
            </a:r>
            <a:r>
              <a:rPr lang="en-IN" baseline="0" dirty="0" err="1" smtClean="0"/>
              <a:t>defaut</a:t>
            </a:r>
            <a:r>
              <a:rPr lang="en-IN" baseline="0" dirty="0" smtClean="0"/>
              <a:t> rest take the GPU more seriously.</a:t>
            </a:r>
            <a:endParaRPr lang="en-IN" dirty="0" smtClean="0"/>
          </a:p>
          <a:p>
            <a:r>
              <a:rPr lang="en-IN" dirty="0" smtClean="0"/>
              <a:t>Show the</a:t>
            </a:r>
            <a:r>
              <a:rPr lang="en-IN" baseline="0" dirty="0" smtClean="0"/>
              <a:t> projects worked on</a:t>
            </a:r>
            <a:r>
              <a:rPr lang="en-IN" dirty="0" smtClean="0"/>
              <a:t> , car detection and warp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374F7-9D88-4133-BFEF-C8C793F744F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 Introduction to Computer 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1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6590" y="1162227"/>
            <a:ext cx="9861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What is computer vision?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36590" y="3238857"/>
            <a:ext cx="8682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Where is it used?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98819" y="2008262"/>
            <a:ext cx="67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Giving machines the gift of sight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98819" y="4399984"/>
            <a:ext cx="469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Images Videos and any other physically existing entity.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2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265" y="1222218"/>
            <a:ext cx="69168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Some algorithms used in CV-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HAAR cascade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Viola Jones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SIFT SURF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YOLO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38265" y="3467478"/>
            <a:ext cx="72156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Some APIs used commonly for CV-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Tensorflow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Theano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Keras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Pytorch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OpenCV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7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ny sta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r="23306"/>
          <a:stretch/>
        </p:blipFill>
        <p:spPr bwMode="auto">
          <a:xfrm>
            <a:off x="876677" y="1511408"/>
            <a:ext cx="3413157" cy="402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0" r="12315"/>
          <a:stretch/>
        </p:blipFill>
        <p:spPr>
          <a:xfrm>
            <a:off x="4517679" y="1901816"/>
            <a:ext cx="2634558" cy="32558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82" y="1901816"/>
            <a:ext cx="4051426" cy="32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166</TotalTime>
  <Words>171</Words>
  <Application>Microsoft Office PowerPoint</Application>
  <PresentationFormat>Widescreen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An Introduction to Computer Vision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Computer Vision</dc:title>
  <dc:creator>Abhiram Natarajan</dc:creator>
  <cp:lastModifiedBy>Abhiram Natarajan</cp:lastModifiedBy>
  <cp:revision>6</cp:revision>
  <dcterms:created xsi:type="dcterms:W3CDTF">2018-09-22T03:39:43Z</dcterms:created>
  <dcterms:modified xsi:type="dcterms:W3CDTF">2018-09-22T06:25:43Z</dcterms:modified>
</cp:coreProperties>
</file>