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FF"/>
    <a:srgbClr val="00FF00"/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9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B41A-4457-4F85-99B6-1FDD2CF1D685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0B32-B4F5-411A-81C8-C4C3521C4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33700" y="2373202"/>
            <a:ext cx="1572426" cy="734938"/>
            <a:chOff x="1786071" y="1216844"/>
            <a:chExt cx="1572426" cy="734938"/>
          </a:xfrm>
        </p:grpSpPr>
        <p:sp>
          <p:nvSpPr>
            <p:cNvPr id="4" name="Rectangle 3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6071" y="1399647"/>
              <a:ext cx="1572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Authentication</a:t>
              </a:r>
              <a:endParaRPr lang="en-IN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95" y="905480"/>
            <a:ext cx="698430" cy="979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30" y="2299575"/>
            <a:ext cx="1355710" cy="1355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89" y="920989"/>
            <a:ext cx="971019" cy="97101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8503925" y="1395044"/>
            <a:ext cx="846264" cy="11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10321208" y="1406499"/>
            <a:ext cx="212492" cy="133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" y="600637"/>
            <a:ext cx="979740" cy="97974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3795" y="481683"/>
            <a:ext cx="838200" cy="1217648"/>
            <a:chOff x="9391650" y="544477"/>
            <a:chExt cx="838200" cy="1217648"/>
          </a:xfrm>
        </p:grpSpPr>
        <p:sp>
          <p:nvSpPr>
            <p:cNvPr id="21" name="Rounded Rectangle 20"/>
            <p:cNvSpPr/>
            <p:nvPr/>
          </p:nvSpPr>
          <p:spPr>
            <a:xfrm>
              <a:off x="9391650" y="544477"/>
              <a:ext cx="838200" cy="121764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96425" y="727280"/>
              <a:ext cx="600075" cy="282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2633359" y="481429"/>
            <a:ext cx="838200" cy="12176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699216" y="644022"/>
            <a:ext cx="72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9278" y="1365140"/>
            <a:ext cx="600075" cy="109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721964" y="1291940"/>
            <a:ext cx="727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AUTHOR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72712" y="715465"/>
            <a:ext cx="1529936" cy="734938"/>
            <a:chOff x="1815355" y="1216844"/>
            <a:chExt cx="1500413" cy="734938"/>
          </a:xfrm>
        </p:grpSpPr>
        <p:sp>
          <p:nvSpPr>
            <p:cNvPr id="35" name="Rectangle 34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5355" y="1252862"/>
              <a:ext cx="15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Character Recognition</a:t>
              </a:r>
              <a:endParaRPr lang="en-I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21970" y="1821067"/>
            <a:ext cx="1572426" cy="734938"/>
            <a:chOff x="1815355" y="1216844"/>
            <a:chExt cx="1572426" cy="734938"/>
          </a:xfrm>
        </p:grpSpPr>
        <p:sp>
          <p:nvSpPr>
            <p:cNvPr id="42" name="Rectangle 41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5355" y="1252862"/>
              <a:ext cx="1572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Embeddings</a:t>
              </a:r>
              <a:r>
                <a:rPr lang="en-US" dirty="0" smtClean="0"/>
                <a:t> for LSTM</a:t>
              </a:r>
              <a:endParaRPr lang="en-IN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92686" y="3037235"/>
            <a:ext cx="1572426" cy="734938"/>
            <a:chOff x="1786071" y="1216844"/>
            <a:chExt cx="1572426" cy="734938"/>
          </a:xfrm>
        </p:grpSpPr>
        <p:sp>
          <p:nvSpPr>
            <p:cNvPr id="46" name="Rectangle 45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6071" y="1375373"/>
              <a:ext cx="1572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LSTM</a:t>
              </a:r>
              <a:endParaRPr lang="en-IN" dirty="0"/>
            </a:p>
          </p:txBody>
        </p:sp>
      </p:grpSp>
      <p:cxnSp>
        <p:nvCxnSpPr>
          <p:cNvPr id="49" name="Straight Arrow Connector 48"/>
          <p:cNvCxnSpPr>
            <a:stCxn id="42" idx="2"/>
            <a:endCxn id="46" idx="0"/>
          </p:cNvCxnSpPr>
          <p:nvPr/>
        </p:nvCxnSpPr>
        <p:spPr>
          <a:xfrm>
            <a:off x="6578899" y="2556005"/>
            <a:ext cx="0" cy="48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835415" y="4189499"/>
            <a:ext cx="1543142" cy="734938"/>
            <a:chOff x="1828800" y="1216844"/>
            <a:chExt cx="1543142" cy="734938"/>
          </a:xfrm>
        </p:grpSpPr>
        <p:sp>
          <p:nvSpPr>
            <p:cNvPr id="54" name="Rectangle 53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8800" y="1276833"/>
              <a:ext cx="1543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Vector Generated</a:t>
              </a:r>
              <a:endParaRPr lang="en-IN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42723" y="4465247"/>
            <a:ext cx="1524091" cy="734938"/>
            <a:chOff x="1828800" y="1216844"/>
            <a:chExt cx="1524091" cy="734938"/>
          </a:xfrm>
        </p:grpSpPr>
        <p:sp>
          <p:nvSpPr>
            <p:cNvPr id="72" name="Rectangle 71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2478" y="1242971"/>
              <a:ext cx="15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Vector Mappings</a:t>
              </a:r>
              <a:endParaRPr lang="en-IN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705599" y="3267845"/>
            <a:ext cx="1561215" cy="734938"/>
            <a:chOff x="1791676" y="1216844"/>
            <a:chExt cx="1561215" cy="734938"/>
          </a:xfrm>
        </p:grpSpPr>
        <p:sp>
          <p:nvSpPr>
            <p:cNvPr id="76" name="Rectangle 75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91676" y="1245647"/>
              <a:ext cx="1561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Book data from Database</a:t>
              </a:r>
              <a:endParaRPr lang="en-IN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678990" y="5540838"/>
            <a:ext cx="1561215" cy="734938"/>
            <a:chOff x="1791676" y="1216844"/>
            <a:chExt cx="1561215" cy="734938"/>
          </a:xfrm>
        </p:grpSpPr>
        <p:sp>
          <p:nvSpPr>
            <p:cNvPr id="82" name="Rectangle 81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91676" y="1245647"/>
              <a:ext cx="1561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Similarity Index</a:t>
              </a:r>
              <a:endParaRPr lang="en-IN" dirty="0"/>
            </a:p>
          </p:txBody>
        </p:sp>
      </p:grpSp>
      <p:cxnSp>
        <p:nvCxnSpPr>
          <p:cNvPr id="96" name="Straight Arrow Connector 95"/>
          <p:cNvCxnSpPr>
            <a:stCxn id="20" idx="3"/>
            <a:endCxn id="21" idx="1"/>
          </p:cNvCxnSpPr>
          <p:nvPr/>
        </p:nvCxnSpPr>
        <p:spPr>
          <a:xfrm>
            <a:off x="1035447" y="1090507"/>
            <a:ext cx="40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1" idx="3"/>
            <a:endCxn id="25" idx="1"/>
          </p:cNvCxnSpPr>
          <p:nvPr/>
        </p:nvCxnSpPr>
        <p:spPr>
          <a:xfrm flipV="1">
            <a:off x="2281995" y="1090253"/>
            <a:ext cx="351364" cy="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5" idx="3"/>
            <a:endCxn id="35" idx="1"/>
          </p:cNvCxnSpPr>
          <p:nvPr/>
        </p:nvCxnSpPr>
        <p:spPr>
          <a:xfrm flipV="1">
            <a:off x="3471559" y="1082934"/>
            <a:ext cx="414863" cy="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6" idx="2"/>
            <a:endCxn id="54" idx="0"/>
          </p:cNvCxnSpPr>
          <p:nvPr/>
        </p:nvCxnSpPr>
        <p:spPr>
          <a:xfrm>
            <a:off x="6578899" y="3772173"/>
            <a:ext cx="0" cy="41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2"/>
            <a:endCxn id="72" idx="0"/>
          </p:cNvCxnSpPr>
          <p:nvPr/>
        </p:nvCxnSpPr>
        <p:spPr>
          <a:xfrm>
            <a:off x="2486207" y="4002783"/>
            <a:ext cx="0" cy="46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2" idx="2"/>
            <a:endCxn id="83" idx="1"/>
          </p:cNvCxnSpPr>
          <p:nvPr/>
        </p:nvCxnSpPr>
        <p:spPr>
          <a:xfrm>
            <a:off x="2486207" y="5200185"/>
            <a:ext cx="1192783" cy="6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4" idx="2"/>
            <a:endCxn id="83" idx="3"/>
          </p:cNvCxnSpPr>
          <p:nvPr/>
        </p:nvCxnSpPr>
        <p:spPr>
          <a:xfrm flipH="1">
            <a:off x="5240205" y="4924437"/>
            <a:ext cx="1338694" cy="96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2" idx="2"/>
            <a:endCxn id="135" idx="1"/>
          </p:cNvCxnSpPr>
          <p:nvPr/>
        </p:nvCxnSpPr>
        <p:spPr>
          <a:xfrm rot="5400000" flipH="1" flipV="1">
            <a:off x="5982218" y="3102494"/>
            <a:ext cx="1650661" cy="4695903"/>
          </a:xfrm>
          <a:prstGeom prst="bentConnector4">
            <a:avLst>
              <a:gd name="adj1" fmla="val -13849"/>
              <a:gd name="adj2" fmla="val 79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3"/>
            <a:endCxn id="5" idx="1"/>
          </p:cNvCxnSpPr>
          <p:nvPr/>
        </p:nvCxnSpPr>
        <p:spPr>
          <a:xfrm flipV="1">
            <a:off x="9252740" y="2740671"/>
            <a:ext cx="1280960" cy="23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9155501" y="4257646"/>
            <a:ext cx="1572426" cy="734938"/>
            <a:chOff x="1786071" y="1216844"/>
            <a:chExt cx="1572426" cy="734938"/>
          </a:xfrm>
        </p:grpSpPr>
        <p:sp>
          <p:nvSpPr>
            <p:cNvPr id="134" name="Rectangle 133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86071" y="1399647"/>
              <a:ext cx="1572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IN" dirty="0"/>
            </a:p>
          </p:txBody>
        </p:sp>
      </p:grpSp>
      <p:cxnSp>
        <p:nvCxnSpPr>
          <p:cNvPr id="137" name="Straight Arrow Connector 136"/>
          <p:cNvCxnSpPr>
            <a:stCxn id="4" idx="2"/>
            <a:endCxn id="134" idx="0"/>
          </p:cNvCxnSpPr>
          <p:nvPr/>
        </p:nvCxnSpPr>
        <p:spPr>
          <a:xfrm flipH="1">
            <a:off x="9941714" y="3108140"/>
            <a:ext cx="1378199" cy="114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72734" y="675695"/>
            <a:ext cx="1572426" cy="755496"/>
            <a:chOff x="1786071" y="1375373"/>
            <a:chExt cx="1572426" cy="755496"/>
          </a:xfrm>
        </p:grpSpPr>
        <p:sp>
          <p:nvSpPr>
            <p:cNvPr id="57" name="Rectangle 56"/>
            <p:cNvSpPr/>
            <p:nvPr/>
          </p:nvSpPr>
          <p:spPr>
            <a:xfrm>
              <a:off x="1849655" y="1395931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86071" y="1375373"/>
              <a:ext cx="1572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Trigram based correction</a:t>
              </a:r>
              <a:endParaRPr lang="en-IN" dirty="0"/>
            </a:p>
          </p:txBody>
        </p:sp>
      </p:grpSp>
      <p:cxnSp>
        <p:nvCxnSpPr>
          <p:cNvPr id="44" name="Straight Arrow Connector 43"/>
          <p:cNvCxnSpPr>
            <a:stCxn id="36" idx="3"/>
            <a:endCxn id="57" idx="1"/>
          </p:cNvCxnSpPr>
          <p:nvPr/>
        </p:nvCxnSpPr>
        <p:spPr>
          <a:xfrm flipV="1">
            <a:off x="5402648" y="1063722"/>
            <a:ext cx="433670" cy="1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0763" y="0"/>
            <a:ext cx="2743200" cy="1716460"/>
            <a:chOff x="1999716" y="324113"/>
            <a:chExt cx="2743200" cy="1716460"/>
          </a:xfrm>
        </p:grpSpPr>
        <p:pic>
          <p:nvPicPr>
            <p:cNvPr id="1026" name="Picture 2" descr="Image result for cloud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716" y="324113"/>
              <a:ext cx="2743200" cy="171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78280" y="1249285"/>
              <a:ext cx="183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MongoDB</a:t>
              </a:r>
              <a:r>
                <a:rPr lang="en-US" dirty="0" smtClean="0"/>
                <a:t> server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75786" y="0"/>
            <a:ext cx="2743200" cy="1716460"/>
            <a:chOff x="5519159" y="391055"/>
            <a:chExt cx="2743200" cy="1716460"/>
          </a:xfrm>
        </p:grpSpPr>
        <p:pic>
          <p:nvPicPr>
            <p:cNvPr id="5" name="Picture 2" descr="Image result for cloud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159" y="391055"/>
              <a:ext cx="2743200" cy="171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982057" y="1316052"/>
              <a:ext cx="185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Blockchain</a:t>
              </a:r>
              <a:r>
                <a:rPr lang="en-US" dirty="0" smtClean="0"/>
                <a:t> Server</a:t>
              </a:r>
              <a:endParaRPr lang="en-IN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7" y="4597263"/>
            <a:ext cx="698430" cy="97912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0"/>
            <a:endCxn id="1028" idx="2"/>
          </p:cNvCxnSpPr>
          <p:nvPr/>
        </p:nvCxnSpPr>
        <p:spPr>
          <a:xfrm flipV="1">
            <a:off x="960042" y="2914431"/>
            <a:ext cx="1043577" cy="1682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163738">
            <a:off x="728301" y="3476287"/>
            <a:ext cx="12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rot="18086230">
            <a:off x="797440" y="3616600"/>
            <a:ext cx="186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Access and Refresh Token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3937" y="3905297"/>
            <a:ext cx="1529936" cy="734938"/>
            <a:chOff x="1815355" y="1216844"/>
            <a:chExt cx="1500413" cy="734938"/>
          </a:xfrm>
        </p:grpSpPr>
        <p:sp>
          <p:nvSpPr>
            <p:cNvPr id="21" name="Rectangle 20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15355" y="1252862"/>
              <a:ext cx="15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Register as Candidate</a:t>
              </a:r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7647" y="5415652"/>
            <a:ext cx="1529936" cy="734938"/>
            <a:chOff x="1815355" y="1216844"/>
            <a:chExt cx="1500413" cy="734938"/>
          </a:xfrm>
        </p:grpSpPr>
        <p:sp>
          <p:nvSpPr>
            <p:cNvPr id="24" name="Rectangle 23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5355" y="1252862"/>
              <a:ext cx="15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Register as Voter</a:t>
              </a:r>
              <a:endParaRPr lang="en-IN" dirty="0"/>
            </a:p>
          </p:txBody>
        </p:sp>
      </p:grpSp>
      <p:cxnSp>
        <p:nvCxnSpPr>
          <p:cNvPr id="19" name="Straight Arrow Connector 18"/>
          <p:cNvCxnSpPr>
            <a:stCxn id="11" idx="3"/>
            <a:endCxn id="22" idx="1"/>
          </p:cNvCxnSpPr>
          <p:nvPr/>
        </p:nvCxnSpPr>
        <p:spPr>
          <a:xfrm flipV="1">
            <a:off x="1309257" y="4264481"/>
            <a:ext cx="1664680" cy="82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24" idx="1"/>
          </p:cNvCxnSpPr>
          <p:nvPr/>
        </p:nvCxnSpPr>
        <p:spPr>
          <a:xfrm>
            <a:off x="1309257" y="5086827"/>
            <a:ext cx="1692100" cy="69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26" idx="3"/>
            <a:endCxn id="5" idx="1"/>
          </p:cNvCxnSpPr>
          <p:nvPr/>
        </p:nvCxnSpPr>
        <p:spPr>
          <a:xfrm>
            <a:off x="8203963" y="858230"/>
            <a:ext cx="77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050138" y="4700190"/>
            <a:ext cx="1529936" cy="734938"/>
            <a:chOff x="1815355" y="1216844"/>
            <a:chExt cx="1500413" cy="734938"/>
          </a:xfrm>
        </p:grpSpPr>
        <p:sp>
          <p:nvSpPr>
            <p:cNvPr id="63" name="Rectangle 62"/>
            <p:cNvSpPr/>
            <p:nvPr/>
          </p:nvSpPr>
          <p:spPr>
            <a:xfrm>
              <a:off x="1828800" y="1216844"/>
              <a:ext cx="1486968" cy="734938"/>
            </a:xfrm>
            <a:prstGeom prst="rect">
              <a:avLst/>
            </a:prstGeom>
            <a:solidFill>
              <a:srgbClr val="FFB5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15355" y="1252862"/>
              <a:ext cx="150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to Cast Vote</a:t>
              </a:r>
              <a:endParaRPr lang="en-IN" dirty="0"/>
            </a:p>
          </p:txBody>
        </p:sp>
      </p:grpSp>
      <p:cxnSp>
        <p:nvCxnSpPr>
          <p:cNvPr id="61" name="Straight Arrow Connector 60"/>
          <p:cNvCxnSpPr>
            <a:stCxn id="63" idx="0"/>
            <a:endCxn id="5" idx="2"/>
          </p:cNvCxnSpPr>
          <p:nvPr/>
        </p:nvCxnSpPr>
        <p:spPr>
          <a:xfrm flipV="1">
            <a:off x="8821961" y="1716460"/>
            <a:ext cx="1525425" cy="298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869433" y="991515"/>
            <a:ext cx="1910978" cy="2112556"/>
            <a:chOff x="951863" y="1290415"/>
            <a:chExt cx="1910978" cy="2112556"/>
          </a:xfrm>
        </p:grpSpPr>
        <p:pic>
          <p:nvPicPr>
            <p:cNvPr id="1028" name="Picture 4" descr="Image result for webap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257" y="1659747"/>
              <a:ext cx="1553584" cy="155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51863" y="3033639"/>
              <a:ext cx="9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OAuth2</a:t>
              </a:r>
              <a:endParaRPr lang="en-IN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25376" y="1290415"/>
              <a:ext cx="995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WebApp</a:t>
              </a:r>
              <a:endParaRPr lang="en-IN" dirty="0"/>
            </a:p>
          </p:txBody>
        </p:sp>
      </p:grpSp>
      <p:sp>
        <p:nvSpPr>
          <p:cNvPr id="74" name="TextBox 73"/>
          <p:cNvSpPr txBox="1"/>
          <p:nvPr/>
        </p:nvSpPr>
        <p:spPr>
          <a:xfrm rot="16200000">
            <a:off x="2707638" y="2833554"/>
            <a:ext cx="147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passed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2842724" y="1859728"/>
            <a:ext cx="185532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Scrape Criminal Records 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21" idx="0"/>
          </p:cNvCxnSpPr>
          <p:nvPr/>
        </p:nvCxnSpPr>
        <p:spPr>
          <a:xfrm flipV="1">
            <a:off x="3745760" y="2565109"/>
            <a:ext cx="13710" cy="13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982932" y="858230"/>
            <a:ext cx="1506030" cy="90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9761797">
            <a:off x="3588186" y="1000994"/>
            <a:ext cx="201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Additional data added</a:t>
            </a:r>
            <a:endParaRPr lang="en-IN" sz="16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148055" y="5035623"/>
            <a:ext cx="1995510" cy="1478423"/>
            <a:chOff x="5627339" y="5264209"/>
            <a:chExt cx="1995510" cy="1478423"/>
          </a:xfrm>
          <a:solidFill>
            <a:srgbClr val="C5C5FF"/>
          </a:solidFill>
        </p:grpSpPr>
        <p:sp>
          <p:nvSpPr>
            <p:cNvPr id="88" name="Rectangle 87"/>
            <p:cNvSpPr/>
            <p:nvPr/>
          </p:nvSpPr>
          <p:spPr>
            <a:xfrm>
              <a:off x="5627339" y="5264209"/>
              <a:ext cx="1995510" cy="1478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25681" y="5349667"/>
              <a:ext cx="181170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Additional Facilities</a:t>
              </a:r>
              <a:endParaRPr lang="en-IN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939327" y="5688221"/>
              <a:ext cx="1444239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/>
                <a:t>Overseas voting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/>
                <a:t>Vote from home</a:t>
              </a:r>
              <a:endParaRPr lang="en-IN" sz="1400" dirty="0"/>
            </a:p>
          </p:txBody>
        </p:sp>
      </p:grpSp>
      <p:cxnSp>
        <p:nvCxnSpPr>
          <p:cNvPr id="93" name="Straight Arrow Connector 92"/>
          <p:cNvCxnSpPr>
            <a:stCxn id="24" idx="3"/>
            <a:endCxn id="88" idx="1"/>
          </p:cNvCxnSpPr>
          <p:nvPr/>
        </p:nvCxnSpPr>
        <p:spPr>
          <a:xfrm flipV="1">
            <a:off x="4517583" y="5774835"/>
            <a:ext cx="630472" cy="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8" idx="0"/>
          </p:cNvCxnSpPr>
          <p:nvPr/>
        </p:nvCxnSpPr>
        <p:spPr>
          <a:xfrm flipH="1">
            <a:off x="6145810" y="1572426"/>
            <a:ext cx="758472" cy="346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50138" y="401652"/>
            <a:ext cx="126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1:1 mapping</a:t>
            </a:r>
            <a:endParaRPr lang="en-IN" sz="1600" dirty="0"/>
          </a:p>
        </p:txBody>
      </p:sp>
      <p:sp>
        <p:nvSpPr>
          <p:cNvPr id="98" name="TextBox 97"/>
          <p:cNvSpPr txBox="1"/>
          <p:nvPr/>
        </p:nvSpPr>
        <p:spPr>
          <a:xfrm rot="16966494">
            <a:off x="5073941" y="2944883"/>
            <a:ext cx="26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passed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 rot="16913382">
            <a:off x="5203406" y="3016922"/>
            <a:ext cx="317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Key, One Time Password returned</a:t>
            </a:r>
            <a:endParaRPr lang="en-IN" dirty="0"/>
          </a:p>
        </p:txBody>
      </p:sp>
      <p:cxnSp>
        <p:nvCxnSpPr>
          <p:cNvPr id="101" name="Straight Arrow Connector 100"/>
          <p:cNvCxnSpPr>
            <a:stCxn id="88" idx="3"/>
            <a:endCxn id="63" idx="1"/>
          </p:cNvCxnSpPr>
          <p:nvPr/>
        </p:nvCxnSpPr>
        <p:spPr>
          <a:xfrm flipV="1">
            <a:off x="7143565" y="5067659"/>
            <a:ext cx="920283" cy="70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7902682">
            <a:off x="8356985" y="3050537"/>
            <a:ext cx="191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10412823" y="1619161"/>
            <a:ext cx="176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Vote cast and shared amongst all nodes of the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24173" y="1543287"/>
            <a:ext cx="1838627" cy="23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549860">
            <a:off x="4715354" y="2105012"/>
            <a:ext cx="14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UID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384893" y="1517587"/>
            <a:ext cx="176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Dynamic Encryption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 rot="19312013">
            <a:off x="7083303" y="5053714"/>
            <a:ext cx="116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dirty="0" smtClean="0"/>
              <a:t>UID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87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Abhiram Natarajan</dc:creator>
  <cp:lastModifiedBy>Abhiram Natarajan</cp:lastModifiedBy>
  <cp:revision>34</cp:revision>
  <dcterms:created xsi:type="dcterms:W3CDTF">2019-07-13T06:28:52Z</dcterms:created>
  <dcterms:modified xsi:type="dcterms:W3CDTF">2019-11-29T11:15:59Z</dcterms:modified>
</cp:coreProperties>
</file>