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4"/>
    <p:sldMasterId id="2147483720" r:id="rId5"/>
  </p:sldMasterIdLst>
  <p:notesMasterIdLst>
    <p:notesMasterId r:id="rId19"/>
  </p:notesMasterIdLst>
  <p:handoutMasterIdLst>
    <p:handoutMasterId r:id="rId20"/>
  </p:handoutMasterIdLst>
  <p:sldIdLst>
    <p:sldId id="2076136372" r:id="rId6"/>
    <p:sldId id="2076136379" r:id="rId7"/>
    <p:sldId id="2076136337" r:id="rId8"/>
    <p:sldId id="2076136383" r:id="rId9"/>
    <p:sldId id="2076136380" r:id="rId10"/>
    <p:sldId id="2076136381" r:id="rId11"/>
    <p:sldId id="2076136356" r:id="rId12"/>
    <p:sldId id="2076136322" r:id="rId13"/>
    <p:sldId id="2076136373" r:id="rId14"/>
    <p:sldId id="2076136376" r:id="rId15"/>
    <p:sldId id="2076136366" r:id="rId16"/>
    <p:sldId id="2076136360" r:id="rId17"/>
    <p:sldId id="2076136371" r:id="rId18"/>
  </p:sldIdLst>
  <p:sldSz cx="13631863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88CC-AA1D-4F64-B600-2F09B4F56E40}" v="109" dt="2022-09-30T09:07:09.769"/>
    <p1510:client id="{63090189-5F09-41B7-9564-334D1B0FB62E}" v="34" dt="2022-09-30T08:29:10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0" autoAdjust="0"/>
    <p:restoredTop sz="94526" autoAdjust="0"/>
  </p:normalViewPr>
  <p:slideViewPr>
    <p:cSldViewPr snapToGrid="0">
      <p:cViewPr>
        <p:scale>
          <a:sx n="90" d="100"/>
          <a:sy n="90" d="100"/>
        </p:scale>
        <p:origin x="104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process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Frameworks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Tools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Design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057EF249-BA24-394F-B307-D9CA096C9798}">
      <dgm:prSet/>
      <dgm:spPr/>
      <dgm:t>
        <a:bodyPr/>
        <a:lstStyle/>
        <a:p>
          <a:r>
            <a:rPr lang="en-GB"/>
            <a:t>Java</a:t>
          </a:r>
          <a:endParaRPr lang="en-GB" dirty="0"/>
        </a:p>
      </dgm:t>
    </dgm:pt>
    <dgm:pt modelId="{D9E4294D-AB83-E940-9DE4-8D70269813EB}" type="parTrans" cxnId="{E95EA3E1-6178-D740-AA83-C456B71AAA16}">
      <dgm:prSet/>
      <dgm:spPr/>
      <dgm:t>
        <a:bodyPr/>
        <a:lstStyle/>
        <a:p>
          <a:endParaRPr lang="en-GB"/>
        </a:p>
      </dgm:t>
    </dgm:pt>
    <dgm:pt modelId="{FE028311-C9B6-5C46-A845-68CE5BFA2191}" type="sibTrans" cxnId="{E95EA3E1-6178-D740-AA83-C456B71AAA16}">
      <dgm:prSet/>
      <dgm:spPr/>
      <dgm:t>
        <a:bodyPr/>
        <a:lstStyle/>
        <a:p>
          <a:endParaRPr lang="en-GB"/>
        </a:p>
      </dgm:t>
    </dgm:pt>
    <dgm:pt modelId="{E87582A6-0395-C945-811B-520C70FC8505}" type="pres">
      <dgm:prSet presAssocID="{98A846BE-51A9-4BA7-9258-ECFAE05E7F40}" presName="Name0" presStyleCnt="0">
        <dgm:presLayoutVars>
          <dgm:dir/>
          <dgm:resizeHandles val="exact"/>
        </dgm:presLayoutVars>
      </dgm:prSet>
      <dgm:spPr/>
    </dgm:pt>
    <dgm:pt modelId="{49167CF0-53BE-F646-BFDA-18802A816015}" type="pres">
      <dgm:prSet presAssocID="{057EF249-BA24-394F-B307-D9CA096C9798}" presName="node" presStyleLbl="node1" presStyleIdx="0" presStyleCnt="4">
        <dgm:presLayoutVars>
          <dgm:bulletEnabled val="1"/>
        </dgm:presLayoutVars>
      </dgm:prSet>
      <dgm:spPr/>
    </dgm:pt>
    <dgm:pt modelId="{6E759A44-1B86-0240-9CA5-CFCBF49F22AA}" type="pres">
      <dgm:prSet presAssocID="{FE028311-C9B6-5C46-A845-68CE5BFA2191}" presName="sibTrans" presStyleLbl="sibTrans2D1" presStyleIdx="0" presStyleCnt="3"/>
      <dgm:spPr/>
    </dgm:pt>
    <dgm:pt modelId="{4DA67D05-4424-224A-9113-36D12D0173D9}" type="pres">
      <dgm:prSet presAssocID="{FE028311-C9B6-5C46-A845-68CE5BFA2191}" presName="connectorText" presStyleLbl="sibTrans2D1" presStyleIdx="0" presStyleCnt="3"/>
      <dgm:spPr/>
    </dgm:pt>
    <dgm:pt modelId="{C07B97F5-12F4-2740-8B88-1F6FD8655993}" type="pres">
      <dgm:prSet presAssocID="{744D9623-4269-E749-85AE-8BBEB658FD36}" presName="node" presStyleLbl="node1" presStyleIdx="1" presStyleCnt="4">
        <dgm:presLayoutVars>
          <dgm:bulletEnabled val="1"/>
        </dgm:presLayoutVars>
      </dgm:prSet>
      <dgm:spPr/>
    </dgm:pt>
    <dgm:pt modelId="{029C9977-813C-ED4B-B6E2-72EAE52DFD47}" type="pres">
      <dgm:prSet presAssocID="{CE9314BA-EFB6-CC4F-B390-64D354973B08}" presName="sibTrans" presStyleLbl="sibTrans2D1" presStyleIdx="1" presStyleCnt="3"/>
      <dgm:spPr/>
    </dgm:pt>
    <dgm:pt modelId="{D9E2210C-675B-A14D-8F07-E033CBB07F74}" type="pres">
      <dgm:prSet presAssocID="{CE9314BA-EFB6-CC4F-B390-64D354973B08}" presName="connectorText" presStyleLbl="sibTrans2D1" presStyleIdx="1" presStyleCnt="3"/>
      <dgm:spPr/>
    </dgm:pt>
    <dgm:pt modelId="{686CD969-F4CB-EC4F-9A27-6A1465E06E43}" type="pres">
      <dgm:prSet presAssocID="{1BE8A8C8-01E9-1B45-AFB5-2960AAFB1BCD}" presName="node" presStyleLbl="node1" presStyleIdx="2" presStyleCnt="4">
        <dgm:presLayoutVars>
          <dgm:bulletEnabled val="1"/>
        </dgm:presLayoutVars>
      </dgm:prSet>
      <dgm:spPr/>
    </dgm:pt>
    <dgm:pt modelId="{E4A26DBA-9098-6840-82F1-CE916B5211BD}" type="pres">
      <dgm:prSet presAssocID="{DECB3B0B-8CD0-794B-BFA8-036D56C69900}" presName="sibTrans" presStyleLbl="sibTrans2D1" presStyleIdx="2" presStyleCnt="3"/>
      <dgm:spPr/>
    </dgm:pt>
    <dgm:pt modelId="{8AE39819-7DCB-A745-AD28-E18C1B4E7CD3}" type="pres">
      <dgm:prSet presAssocID="{DECB3B0B-8CD0-794B-BFA8-036D56C69900}" presName="connectorText" presStyleLbl="sibTrans2D1" presStyleIdx="2" presStyleCnt="3"/>
      <dgm:spPr/>
    </dgm:pt>
    <dgm:pt modelId="{9FB57600-723B-9F4E-8ACE-87CC2C12389C}" type="pres">
      <dgm:prSet presAssocID="{4AFF9A00-F70A-6944-A52B-170DCC8019EB}" presName="node" presStyleLbl="node1" presStyleIdx="3" presStyleCnt="4">
        <dgm:presLayoutVars>
          <dgm:bulletEnabled val="1"/>
        </dgm:presLayoutVars>
      </dgm:prSet>
      <dgm:spPr/>
    </dgm:pt>
  </dgm:ptLst>
  <dgm:cxnLst>
    <dgm:cxn modelId="{5D195917-BB7B-E144-973D-309F5B84E853}" srcId="{98A846BE-51A9-4BA7-9258-ECFAE05E7F40}" destId="{1BE8A8C8-01E9-1B45-AFB5-2960AAFB1BCD}" srcOrd="2" destOrd="0" parTransId="{3F14D6EE-59DA-6149-87B0-5149B6DE6E2D}" sibTransId="{DECB3B0B-8CD0-794B-BFA8-036D56C69900}"/>
    <dgm:cxn modelId="{28AAEE24-39D5-FE47-AD1C-211D6BC21F8B}" type="presOf" srcId="{744D9623-4269-E749-85AE-8BBEB658FD36}" destId="{C07B97F5-12F4-2740-8B88-1F6FD8655993}" srcOrd="0" destOrd="0" presId="urn:microsoft.com/office/officeart/2005/8/layout/process1"/>
    <dgm:cxn modelId="{0C26D039-A59C-1147-B564-B39AC47AD192}" type="presOf" srcId="{DECB3B0B-8CD0-794B-BFA8-036D56C69900}" destId="{E4A26DBA-9098-6840-82F1-CE916B5211BD}" srcOrd="0" destOrd="0" presId="urn:microsoft.com/office/officeart/2005/8/layout/process1"/>
    <dgm:cxn modelId="{E248A13A-8198-8D47-8073-FCC58B2F445F}" type="presOf" srcId="{FE028311-C9B6-5C46-A845-68CE5BFA2191}" destId="{6E759A44-1B86-0240-9CA5-CFCBF49F22AA}" srcOrd="0" destOrd="0" presId="urn:microsoft.com/office/officeart/2005/8/layout/process1"/>
    <dgm:cxn modelId="{75E6685E-FADB-2047-80AB-1A35D47891A4}" type="presOf" srcId="{CE9314BA-EFB6-CC4F-B390-64D354973B08}" destId="{029C9977-813C-ED4B-B6E2-72EAE52DFD47}" srcOrd="0" destOrd="0" presId="urn:microsoft.com/office/officeart/2005/8/layout/process1"/>
    <dgm:cxn modelId="{12507064-C49E-8842-9277-7CB8A5B3FAFB}" type="presOf" srcId="{CE9314BA-EFB6-CC4F-B390-64D354973B08}" destId="{D9E2210C-675B-A14D-8F07-E033CBB07F74}" srcOrd="1" destOrd="0" presId="urn:microsoft.com/office/officeart/2005/8/layout/process1"/>
    <dgm:cxn modelId="{0A4E4677-8695-9842-96A2-DF8261EAB49A}" srcId="{98A846BE-51A9-4BA7-9258-ECFAE05E7F40}" destId="{4AFF9A00-F70A-6944-A52B-170DCC8019EB}" srcOrd="3" destOrd="0" parTransId="{6A804A29-E861-864F-8987-8A45F1FA26CC}" sibTransId="{0AA31E06-688A-ED46-8993-C092D660F236}"/>
    <dgm:cxn modelId="{A707C498-B8F0-0745-B18F-AF043134F18F}" type="presOf" srcId="{DECB3B0B-8CD0-794B-BFA8-036D56C69900}" destId="{8AE39819-7DCB-A745-AD28-E18C1B4E7CD3}" srcOrd="1" destOrd="0" presId="urn:microsoft.com/office/officeart/2005/8/layout/process1"/>
    <dgm:cxn modelId="{70E91FA5-259A-2345-83F9-46366550B3B7}" type="presOf" srcId="{98A846BE-51A9-4BA7-9258-ECFAE05E7F40}" destId="{E87582A6-0395-C945-811B-520C70FC8505}" srcOrd="0" destOrd="0" presId="urn:microsoft.com/office/officeart/2005/8/layout/process1"/>
    <dgm:cxn modelId="{B96EBAC0-4C9C-FF4B-90BB-8FED404EEC27}" type="presOf" srcId="{1BE8A8C8-01E9-1B45-AFB5-2960AAFB1BCD}" destId="{686CD969-F4CB-EC4F-9A27-6A1465E06E43}" srcOrd="0" destOrd="0" presId="urn:microsoft.com/office/officeart/2005/8/layout/process1"/>
    <dgm:cxn modelId="{15BACFC2-E660-5A42-8DA6-3AB2D49E46A7}" type="presOf" srcId="{FE028311-C9B6-5C46-A845-68CE5BFA2191}" destId="{4DA67D05-4424-224A-9113-36D12D0173D9}" srcOrd="1" destOrd="0" presId="urn:microsoft.com/office/officeart/2005/8/layout/process1"/>
    <dgm:cxn modelId="{8E0772C4-B8C3-EE41-B152-9715DD3A8EE1}" type="presOf" srcId="{057EF249-BA24-394F-B307-D9CA096C9798}" destId="{49167CF0-53BE-F646-BFDA-18802A816015}" srcOrd="0" destOrd="0" presId="urn:microsoft.com/office/officeart/2005/8/layout/process1"/>
    <dgm:cxn modelId="{E95EA3E1-6178-D740-AA83-C456B71AAA16}" srcId="{98A846BE-51A9-4BA7-9258-ECFAE05E7F40}" destId="{057EF249-BA24-394F-B307-D9CA096C9798}" srcOrd="0" destOrd="0" parTransId="{D9E4294D-AB83-E940-9DE4-8D70269813EB}" sibTransId="{FE028311-C9B6-5C46-A845-68CE5BFA2191}"/>
    <dgm:cxn modelId="{7F4793E9-3FB7-E443-B536-499B6F6AFE12}" type="presOf" srcId="{4AFF9A00-F70A-6944-A52B-170DCC8019EB}" destId="{9FB57600-723B-9F4E-8ACE-87CC2C12389C}" srcOrd="0" destOrd="0" presId="urn:microsoft.com/office/officeart/2005/8/layout/process1"/>
    <dgm:cxn modelId="{EF9D59F0-F214-6F47-903A-3711C9880704}" srcId="{98A846BE-51A9-4BA7-9258-ECFAE05E7F40}" destId="{744D9623-4269-E749-85AE-8BBEB658FD36}" srcOrd="1" destOrd="0" parTransId="{262CAC52-430E-3F42-8967-4B6DA42C76A2}" sibTransId="{CE9314BA-EFB6-CC4F-B390-64D354973B08}"/>
    <dgm:cxn modelId="{7EC5AEF5-B4D1-B44B-AE2B-B0A7351AE4FA}" type="presParOf" srcId="{E87582A6-0395-C945-811B-520C70FC8505}" destId="{49167CF0-53BE-F646-BFDA-18802A816015}" srcOrd="0" destOrd="0" presId="urn:microsoft.com/office/officeart/2005/8/layout/process1"/>
    <dgm:cxn modelId="{56C519C6-905B-AB4E-80E9-72C6A2D1D6B8}" type="presParOf" srcId="{E87582A6-0395-C945-811B-520C70FC8505}" destId="{6E759A44-1B86-0240-9CA5-CFCBF49F22AA}" srcOrd="1" destOrd="0" presId="urn:microsoft.com/office/officeart/2005/8/layout/process1"/>
    <dgm:cxn modelId="{687D611F-97A3-0449-8323-27FF476BCC4B}" type="presParOf" srcId="{6E759A44-1B86-0240-9CA5-CFCBF49F22AA}" destId="{4DA67D05-4424-224A-9113-36D12D0173D9}" srcOrd="0" destOrd="0" presId="urn:microsoft.com/office/officeart/2005/8/layout/process1"/>
    <dgm:cxn modelId="{512AF85E-CBCF-D848-8470-D2E2DE536CE2}" type="presParOf" srcId="{E87582A6-0395-C945-811B-520C70FC8505}" destId="{C07B97F5-12F4-2740-8B88-1F6FD8655993}" srcOrd="2" destOrd="0" presId="urn:microsoft.com/office/officeart/2005/8/layout/process1"/>
    <dgm:cxn modelId="{9FF39129-2551-F045-8D03-3ED08EE1D1F5}" type="presParOf" srcId="{E87582A6-0395-C945-811B-520C70FC8505}" destId="{029C9977-813C-ED4B-B6E2-72EAE52DFD47}" srcOrd="3" destOrd="0" presId="urn:microsoft.com/office/officeart/2005/8/layout/process1"/>
    <dgm:cxn modelId="{798FEAF8-A3EC-0844-B79E-505372F058C9}" type="presParOf" srcId="{029C9977-813C-ED4B-B6E2-72EAE52DFD47}" destId="{D9E2210C-675B-A14D-8F07-E033CBB07F74}" srcOrd="0" destOrd="0" presId="urn:microsoft.com/office/officeart/2005/8/layout/process1"/>
    <dgm:cxn modelId="{5394BBB1-94CF-2F4C-B552-EB5A754D53A6}" type="presParOf" srcId="{E87582A6-0395-C945-811B-520C70FC8505}" destId="{686CD969-F4CB-EC4F-9A27-6A1465E06E43}" srcOrd="4" destOrd="0" presId="urn:microsoft.com/office/officeart/2005/8/layout/process1"/>
    <dgm:cxn modelId="{68B4C1AE-527C-6747-A9DC-E78059597E4D}" type="presParOf" srcId="{E87582A6-0395-C945-811B-520C70FC8505}" destId="{E4A26DBA-9098-6840-82F1-CE916B5211BD}" srcOrd="5" destOrd="0" presId="urn:microsoft.com/office/officeart/2005/8/layout/process1"/>
    <dgm:cxn modelId="{14D2FC25-C9CE-B246-B6EF-E10162AA04D6}" type="presParOf" srcId="{E4A26DBA-9098-6840-82F1-CE916B5211BD}" destId="{8AE39819-7DCB-A745-AD28-E18C1B4E7CD3}" srcOrd="0" destOrd="0" presId="urn:microsoft.com/office/officeart/2005/8/layout/process1"/>
    <dgm:cxn modelId="{B12BC036-1EB2-AF48-9960-1F327F9E80DA}" type="presParOf" srcId="{E87582A6-0395-C945-811B-520C70FC8505}" destId="{9FB57600-723B-9F4E-8ACE-87CC2C1238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venn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Web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6B21CC1E-919D-B441-B1C7-B2BC95F9FA10}">
      <dgm:prSet phldrT="[Text]"/>
      <dgm:spPr/>
      <dgm:t>
        <a:bodyPr/>
        <a:lstStyle/>
        <a:p>
          <a:r>
            <a:rPr lang="en-GB" dirty="0"/>
            <a:t>Business</a:t>
          </a:r>
        </a:p>
      </dgm:t>
    </dgm:pt>
    <dgm:pt modelId="{4E438A25-0439-534C-BF12-3DD8AFDDB1E7}" type="parTrans" cxnId="{42B0D69B-B4AD-B847-B44E-32F5DD731747}">
      <dgm:prSet/>
      <dgm:spPr/>
      <dgm:t>
        <a:bodyPr/>
        <a:lstStyle/>
        <a:p>
          <a:endParaRPr lang="en-GB"/>
        </a:p>
      </dgm:t>
    </dgm:pt>
    <dgm:pt modelId="{2E050B32-1EB9-184D-B685-5D854DB4A833}" type="sibTrans" cxnId="{42B0D69B-B4AD-B847-B44E-32F5DD731747}">
      <dgm:prSet/>
      <dgm:spPr/>
      <dgm:t>
        <a:bodyPr/>
        <a:lstStyle/>
        <a:p>
          <a:endParaRPr lang="en-GB"/>
        </a:p>
      </dgm:t>
    </dgm:pt>
    <dgm:pt modelId="{3668A11A-1811-B144-9BE9-071F77EECA0D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DA95FD40-F3A2-FB46-86AB-CD5510260C3D}" type="parTrans" cxnId="{2CDE429D-C6B5-DF46-A695-68BED0656F2C}">
      <dgm:prSet/>
      <dgm:spPr/>
      <dgm:t>
        <a:bodyPr/>
        <a:lstStyle/>
        <a:p>
          <a:endParaRPr lang="en-GB"/>
        </a:p>
      </dgm:t>
    </dgm:pt>
    <dgm:pt modelId="{DD955E15-8767-744C-8D57-0F8B25C8D99A}" type="sibTrans" cxnId="{2CDE429D-C6B5-DF46-A695-68BED0656F2C}">
      <dgm:prSet/>
      <dgm:spPr/>
      <dgm:t>
        <a:bodyPr/>
        <a:lstStyle/>
        <a:p>
          <a:endParaRPr lang="en-GB"/>
        </a:p>
      </dgm:t>
    </dgm:pt>
    <dgm:pt modelId="{FF23733C-2658-1D47-A118-388443CC0A20}" type="pres">
      <dgm:prSet presAssocID="{809FD5AA-2B38-4B45-AE2D-A71C969D070E}" presName="Name0" presStyleCnt="0">
        <dgm:presLayoutVars>
          <dgm:dir/>
          <dgm:resizeHandles val="exact"/>
        </dgm:presLayoutVars>
      </dgm:prSet>
      <dgm:spPr/>
    </dgm:pt>
    <dgm:pt modelId="{D2E9C85B-88A0-0E45-9E70-34E26B33E486}" type="pres">
      <dgm:prSet presAssocID="{C94497B0-AE4A-734E-A6C8-E6D8FB7ED42F}" presName="Name5" presStyleLbl="vennNode1" presStyleIdx="0" presStyleCnt="3">
        <dgm:presLayoutVars>
          <dgm:bulletEnabled val="1"/>
        </dgm:presLayoutVars>
      </dgm:prSet>
      <dgm:spPr/>
    </dgm:pt>
    <dgm:pt modelId="{D4528950-3E45-A644-B71A-E6FF649D7F8D}" type="pres">
      <dgm:prSet presAssocID="{02E9B6EE-0C93-BB47-AA48-39C751D5EC53}" presName="space" presStyleCnt="0"/>
      <dgm:spPr/>
    </dgm:pt>
    <dgm:pt modelId="{B0D07B32-E325-244C-A333-4EA3A52947A7}" type="pres">
      <dgm:prSet presAssocID="{6B21CC1E-919D-B441-B1C7-B2BC95F9FA10}" presName="Name5" presStyleLbl="vennNode1" presStyleIdx="1" presStyleCnt="3">
        <dgm:presLayoutVars>
          <dgm:bulletEnabled val="1"/>
        </dgm:presLayoutVars>
      </dgm:prSet>
      <dgm:spPr/>
    </dgm:pt>
    <dgm:pt modelId="{7831E0E2-B06D-944F-BDB0-DE9FD1C5F40B}" type="pres">
      <dgm:prSet presAssocID="{2E050B32-1EB9-184D-B685-5D854DB4A833}" presName="space" presStyleCnt="0"/>
      <dgm:spPr/>
    </dgm:pt>
    <dgm:pt modelId="{6BE494C8-A6DA-1E41-B453-4D5AFCCE3BCD}" type="pres">
      <dgm:prSet presAssocID="{3668A11A-1811-B144-9BE9-071F77EECA0D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C1045252-BC8E-674B-A5B8-D5B5F2B26251}" type="presOf" srcId="{C94497B0-AE4A-734E-A6C8-E6D8FB7ED42F}" destId="{D2E9C85B-88A0-0E45-9E70-34E26B33E486}" srcOrd="0" destOrd="0" presId="urn:microsoft.com/office/officeart/2005/8/layout/venn3"/>
    <dgm:cxn modelId="{5E5F1E5A-5487-A240-8A3F-6E8D58E9694A}" type="presOf" srcId="{3668A11A-1811-B144-9BE9-071F77EECA0D}" destId="{6BE494C8-A6DA-1E41-B453-4D5AFCCE3BCD}" srcOrd="0" destOrd="0" presId="urn:microsoft.com/office/officeart/2005/8/layout/venn3"/>
    <dgm:cxn modelId="{0E2EA17C-830C-824F-AAD5-22E037228479}" type="presOf" srcId="{809FD5AA-2B38-4B45-AE2D-A71C969D070E}" destId="{FF23733C-2658-1D47-A118-388443CC0A20}" srcOrd="0" destOrd="0" presId="urn:microsoft.com/office/officeart/2005/8/layout/venn3"/>
    <dgm:cxn modelId="{42B0D69B-B4AD-B847-B44E-32F5DD731747}" srcId="{809FD5AA-2B38-4B45-AE2D-A71C969D070E}" destId="{6B21CC1E-919D-B441-B1C7-B2BC95F9FA10}" srcOrd="1" destOrd="0" parTransId="{4E438A25-0439-534C-BF12-3DD8AFDDB1E7}" sibTransId="{2E050B32-1EB9-184D-B685-5D854DB4A833}"/>
    <dgm:cxn modelId="{2CDE429D-C6B5-DF46-A695-68BED0656F2C}" srcId="{809FD5AA-2B38-4B45-AE2D-A71C969D070E}" destId="{3668A11A-1811-B144-9BE9-071F77EECA0D}" srcOrd="2" destOrd="0" parTransId="{DA95FD40-F3A2-FB46-86AB-CD5510260C3D}" sibTransId="{DD955E15-8767-744C-8D57-0F8B25C8D99A}"/>
    <dgm:cxn modelId="{7B48ABC8-CD76-2040-8D4D-8ECCC076BE25}" type="presOf" srcId="{6B21CC1E-919D-B441-B1C7-B2BC95F9FA10}" destId="{B0D07B32-E325-244C-A333-4EA3A52947A7}" srcOrd="0" destOrd="0" presId="urn:microsoft.com/office/officeart/2005/8/layout/venn3"/>
    <dgm:cxn modelId="{8DE3970C-D706-C54B-B479-1D18DE2F22EB}" type="presParOf" srcId="{FF23733C-2658-1D47-A118-388443CC0A20}" destId="{D2E9C85B-88A0-0E45-9E70-34E26B33E486}" srcOrd="0" destOrd="0" presId="urn:microsoft.com/office/officeart/2005/8/layout/venn3"/>
    <dgm:cxn modelId="{E52AD2AE-C43D-9A4D-B468-D81E1CD36601}" type="presParOf" srcId="{FF23733C-2658-1D47-A118-388443CC0A20}" destId="{D4528950-3E45-A644-B71A-E6FF649D7F8D}" srcOrd="1" destOrd="0" presId="urn:microsoft.com/office/officeart/2005/8/layout/venn3"/>
    <dgm:cxn modelId="{8C6EA14A-C1A6-AD4C-89A4-D4D27AC1C94F}" type="presParOf" srcId="{FF23733C-2658-1D47-A118-388443CC0A20}" destId="{B0D07B32-E325-244C-A333-4EA3A52947A7}" srcOrd="2" destOrd="0" presId="urn:microsoft.com/office/officeart/2005/8/layout/venn3"/>
    <dgm:cxn modelId="{0F4A2AAB-FC38-5844-803A-432C92B1A721}" type="presParOf" srcId="{FF23733C-2658-1D47-A118-388443CC0A20}" destId="{7831E0E2-B06D-944F-BDB0-DE9FD1C5F40B}" srcOrd="3" destOrd="0" presId="urn:microsoft.com/office/officeart/2005/8/layout/venn3"/>
    <dgm:cxn modelId="{DB606EF1-A816-9248-A22D-CAC65C48B156}" type="presParOf" srcId="{FF23733C-2658-1D47-A118-388443CC0A20}" destId="{6BE494C8-A6DA-1E41-B453-4D5AFCCE3BC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hierarchy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Repositories</a:t>
          </a:r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6D79D2EF-E68D-6349-AA3A-458EBA6679DF}">
      <dgm:prSet phldrT="[Text]"/>
      <dgm:spPr/>
      <dgm:t>
        <a:bodyPr/>
        <a:lstStyle/>
        <a:p>
          <a:r>
            <a:rPr lang="en-GB" dirty="0"/>
            <a:t>Central Repository</a:t>
          </a:r>
        </a:p>
      </dgm:t>
    </dgm:pt>
    <dgm:pt modelId="{7894F0D0-763E-9542-AF5B-ABEC9C264B0C}" type="sibTrans" cxnId="{B234B008-D28E-6645-BC28-0739FA8F6ABD}">
      <dgm:prSet/>
      <dgm:spPr/>
      <dgm:t>
        <a:bodyPr/>
        <a:lstStyle/>
        <a:p>
          <a:endParaRPr lang="en-GB"/>
        </a:p>
      </dgm:t>
    </dgm:pt>
    <dgm:pt modelId="{5AF22FB2-1D70-0242-A4E3-132365A70424}" type="parTrans" cxnId="{B234B008-D28E-6645-BC28-0739FA8F6ABD}">
      <dgm:prSet/>
      <dgm:spPr/>
      <dgm:t>
        <a:bodyPr/>
        <a:lstStyle/>
        <a:p>
          <a:endParaRPr lang="en-GB"/>
        </a:p>
      </dgm:t>
    </dgm:pt>
    <dgm:pt modelId="{C6E518E9-2B60-F842-9309-A884F88D52C2}">
      <dgm:prSet phldrT="[Text]"/>
      <dgm:spPr/>
      <dgm:t>
        <a:bodyPr/>
        <a:lstStyle/>
        <a:p>
          <a:r>
            <a:rPr lang="en-GB" dirty="0"/>
            <a:t>Local Repository</a:t>
          </a:r>
        </a:p>
      </dgm:t>
    </dgm:pt>
    <dgm:pt modelId="{FDF853BE-1871-AB4D-8512-608079541B6D}" type="parTrans" cxnId="{38C49A41-D8B9-4B49-A044-C167C554000E}">
      <dgm:prSet/>
      <dgm:spPr/>
      <dgm:t>
        <a:bodyPr/>
        <a:lstStyle/>
        <a:p>
          <a:endParaRPr lang="en-GB"/>
        </a:p>
      </dgm:t>
    </dgm:pt>
    <dgm:pt modelId="{16AB4508-37BF-3549-A166-D83897D9A6EE}" type="sibTrans" cxnId="{38C49A41-D8B9-4B49-A044-C167C554000E}">
      <dgm:prSet/>
      <dgm:spPr/>
      <dgm:t>
        <a:bodyPr/>
        <a:lstStyle/>
        <a:p>
          <a:endParaRPr lang="en-GB"/>
        </a:p>
      </dgm:t>
    </dgm:pt>
    <dgm:pt modelId="{75AB9C4F-A0E1-E24A-8228-B97593656273}" type="pres">
      <dgm:prSet presAssocID="{809FD5AA-2B38-4B45-AE2D-A71C969D07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78C513-D4D5-6743-9A6A-E8C4326CD1AA}" type="pres">
      <dgm:prSet presAssocID="{C94497B0-AE4A-734E-A6C8-E6D8FB7ED42F}" presName="root" presStyleCnt="0"/>
      <dgm:spPr/>
    </dgm:pt>
    <dgm:pt modelId="{31E58C3A-B7AB-C34B-8715-F45101BFD3E1}" type="pres">
      <dgm:prSet presAssocID="{C94497B0-AE4A-734E-A6C8-E6D8FB7ED42F}" presName="rootComposite" presStyleCnt="0"/>
      <dgm:spPr/>
    </dgm:pt>
    <dgm:pt modelId="{F4FF61B1-A2B5-B842-BD7C-C427DA3750A1}" type="pres">
      <dgm:prSet presAssocID="{C94497B0-AE4A-734E-A6C8-E6D8FB7ED42F}" presName="rootText" presStyleLbl="node1" presStyleIdx="0" presStyleCnt="1"/>
      <dgm:spPr/>
    </dgm:pt>
    <dgm:pt modelId="{6852E4CB-2F71-D04B-BEB1-79B5C83453DF}" type="pres">
      <dgm:prSet presAssocID="{C94497B0-AE4A-734E-A6C8-E6D8FB7ED42F}" presName="rootConnector" presStyleLbl="node1" presStyleIdx="0" presStyleCnt="1"/>
      <dgm:spPr/>
    </dgm:pt>
    <dgm:pt modelId="{A2F83F90-219C-3346-9018-01B2C0309856}" type="pres">
      <dgm:prSet presAssocID="{C94497B0-AE4A-734E-A6C8-E6D8FB7ED42F}" presName="childShape" presStyleCnt="0"/>
      <dgm:spPr/>
    </dgm:pt>
    <dgm:pt modelId="{0D64DECC-03F4-264D-AEFA-1A613CEAB287}" type="pres">
      <dgm:prSet presAssocID="{5AF22FB2-1D70-0242-A4E3-132365A70424}" presName="Name13" presStyleLbl="parChTrans1D2" presStyleIdx="0" presStyleCnt="2"/>
      <dgm:spPr/>
    </dgm:pt>
    <dgm:pt modelId="{2F571CB9-D0E7-6C42-A5BD-B06049E4C048}" type="pres">
      <dgm:prSet presAssocID="{6D79D2EF-E68D-6349-AA3A-458EBA6679DF}" presName="childText" presStyleLbl="bgAcc1" presStyleIdx="0" presStyleCnt="2">
        <dgm:presLayoutVars>
          <dgm:bulletEnabled val="1"/>
        </dgm:presLayoutVars>
      </dgm:prSet>
      <dgm:spPr/>
    </dgm:pt>
    <dgm:pt modelId="{5CEDD4F2-00F6-E64A-9463-EFA6F50A751B}" type="pres">
      <dgm:prSet presAssocID="{FDF853BE-1871-AB4D-8512-608079541B6D}" presName="Name13" presStyleLbl="parChTrans1D2" presStyleIdx="1" presStyleCnt="2"/>
      <dgm:spPr/>
    </dgm:pt>
    <dgm:pt modelId="{DAC296E2-0649-244B-B2B1-9A503FEA5B7A}" type="pres">
      <dgm:prSet presAssocID="{C6E518E9-2B60-F842-9309-A884F88D52C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234B008-D28E-6645-BC28-0739FA8F6ABD}" srcId="{C94497B0-AE4A-734E-A6C8-E6D8FB7ED42F}" destId="{6D79D2EF-E68D-6349-AA3A-458EBA6679DF}" srcOrd="0" destOrd="0" parTransId="{5AF22FB2-1D70-0242-A4E3-132365A70424}" sibTransId="{7894F0D0-763E-9542-AF5B-ABEC9C264B0C}"/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6146412A-E01C-4A47-AFAF-B0338F3F145A}" type="presOf" srcId="{FDF853BE-1871-AB4D-8512-608079541B6D}" destId="{5CEDD4F2-00F6-E64A-9463-EFA6F50A751B}" srcOrd="0" destOrd="0" presId="urn:microsoft.com/office/officeart/2005/8/layout/hierarchy3"/>
    <dgm:cxn modelId="{38C49A41-D8B9-4B49-A044-C167C554000E}" srcId="{C94497B0-AE4A-734E-A6C8-E6D8FB7ED42F}" destId="{C6E518E9-2B60-F842-9309-A884F88D52C2}" srcOrd="1" destOrd="0" parTransId="{FDF853BE-1871-AB4D-8512-608079541B6D}" sibTransId="{16AB4508-37BF-3549-A166-D83897D9A6EE}"/>
    <dgm:cxn modelId="{95BCC953-F56E-BC40-A6FD-0526DBA2F342}" type="presOf" srcId="{5AF22FB2-1D70-0242-A4E3-132365A70424}" destId="{0D64DECC-03F4-264D-AEFA-1A613CEAB287}" srcOrd="0" destOrd="0" presId="urn:microsoft.com/office/officeart/2005/8/layout/hierarchy3"/>
    <dgm:cxn modelId="{24DE0F5B-4D61-F54C-B331-BD0143FAE194}" type="presOf" srcId="{C94497B0-AE4A-734E-A6C8-E6D8FB7ED42F}" destId="{F4FF61B1-A2B5-B842-BD7C-C427DA3750A1}" srcOrd="0" destOrd="0" presId="urn:microsoft.com/office/officeart/2005/8/layout/hierarchy3"/>
    <dgm:cxn modelId="{1C0E7779-0EAC-DF48-BF78-467B8C778892}" type="presOf" srcId="{809FD5AA-2B38-4B45-AE2D-A71C969D070E}" destId="{75AB9C4F-A0E1-E24A-8228-B97593656273}" srcOrd="0" destOrd="0" presId="urn:microsoft.com/office/officeart/2005/8/layout/hierarchy3"/>
    <dgm:cxn modelId="{9824778A-11FA-C84E-8853-2D3776B901F8}" type="presOf" srcId="{C94497B0-AE4A-734E-A6C8-E6D8FB7ED42F}" destId="{6852E4CB-2F71-D04B-BEB1-79B5C83453DF}" srcOrd="1" destOrd="0" presId="urn:microsoft.com/office/officeart/2005/8/layout/hierarchy3"/>
    <dgm:cxn modelId="{A8C3FA8F-691B-2041-B6ED-28124AC916B3}" type="presOf" srcId="{C6E518E9-2B60-F842-9309-A884F88D52C2}" destId="{DAC296E2-0649-244B-B2B1-9A503FEA5B7A}" srcOrd="0" destOrd="0" presId="urn:microsoft.com/office/officeart/2005/8/layout/hierarchy3"/>
    <dgm:cxn modelId="{AA4DDE95-519A-114F-8F45-33806611381F}" type="presOf" srcId="{6D79D2EF-E68D-6349-AA3A-458EBA6679DF}" destId="{2F571CB9-D0E7-6C42-A5BD-B06049E4C048}" srcOrd="0" destOrd="0" presId="urn:microsoft.com/office/officeart/2005/8/layout/hierarchy3"/>
    <dgm:cxn modelId="{F4D312C3-A994-8F40-800C-B0BDEA7FE37C}" type="presParOf" srcId="{75AB9C4F-A0E1-E24A-8228-B97593656273}" destId="{2578C513-D4D5-6743-9A6A-E8C4326CD1AA}" srcOrd="0" destOrd="0" presId="urn:microsoft.com/office/officeart/2005/8/layout/hierarchy3"/>
    <dgm:cxn modelId="{7DF27304-3251-7D4A-90DF-1BA79765A7DC}" type="presParOf" srcId="{2578C513-D4D5-6743-9A6A-E8C4326CD1AA}" destId="{31E58C3A-B7AB-C34B-8715-F45101BFD3E1}" srcOrd="0" destOrd="0" presId="urn:microsoft.com/office/officeart/2005/8/layout/hierarchy3"/>
    <dgm:cxn modelId="{37DB62D4-D9DE-C748-8A68-2E5717D9989D}" type="presParOf" srcId="{31E58C3A-B7AB-C34B-8715-F45101BFD3E1}" destId="{F4FF61B1-A2B5-B842-BD7C-C427DA3750A1}" srcOrd="0" destOrd="0" presId="urn:microsoft.com/office/officeart/2005/8/layout/hierarchy3"/>
    <dgm:cxn modelId="{789BE6F6-8C93-474C-8E89-BA5047444329}" type="presParOf" srcId="{31E58C3A-B7AB-C34B-8715-F45101BFD3E1}" destId="{6852E4CB-2F71-D04B-BEB1-79B5C83453DF}" srcOrd="1" destOrd="0" presId="urn:microsoft.com/office/officeart/2005/8/layout/hierarchy3"/>
    <dgm:cxn modelId="{7B4C0975-0A72-1C4F-8CCA-4EF50D6D1615}" type="presParOf" srcId="{2578C513-D4D5-6743-9A6A-E8C4326CD1AA}" destId="{A2F83F90-219C-3346-9018-01B2C0309856}" srcOrd="1" destOrd="0" presId="urn:microsoft.com/office/officeart/2005/8/layout/hierarchy3"/>
    <dgm:cxn modelId="{FD0D24A1-942A-A242-8620-1115FA42EA37}" type="presParOf" srcId="{A2F83F90-219C-3346-9018-01B2C0309856}" destId="{0D64DECC-03F4-264D-AEFA-1A613CEAB287}" srcOrd="0" destOrd="0" presId="urn:microsoft.com/office/officeart/2005/8/layout/hierarchy3"/>
    <dgm:cxn modelId="{FCEAB48A-BABF-5941-BF9A-5C41274BDF71}" type="presParOf" srcId="{A2F83F90-219C-3346-9018-01B2C0309856}" destId="{2F571CB9-D0E7-6C42-A5BD-B06049E4C048}" srcOrd="1" destOrd="0" presId="urn:microsoft.com/office/officeart/2005/8/layout/hierarchy3"/>
    <dgm:cxn modelId="{F5238B48-82D0-5D4D-BE46-82E8787686D1}" type="presParOf" srcId="{A2F83F90-219C-3346-9018-01B2C0309856}" destId="{5CEDD4F2-00F6-E64A-9463-EFA6F50A751B}" srcOrd="2" destOrd="0" presId="urn:microsoft.com/office/officeart/2005/8/layout/hierarchy3"/>
    <dgm:cxn modelId="{3F8B4E5C-F7A3-9841-BF78-2350C0501D04}" type="presParOf" srcId="{A2F83F90-219C-3346-9018-01B2C0309856}" destId="{DAC296E2-0649-244B-B2B1-9A503FEA5B7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AB24CA-CA8A-4C61-942D-7B90A85B0625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13C2AC6E-EAF5-4EB0-8953-5A5FA0436453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J2EE (1.2,1.3,1.4)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1520718-6A06-417C-BDDF-55BA3ED21E7D}" type="parTrans" cxnId="{9462AABD-5DFC-49B8-A502-E93F30190F25}">
      <dgm:prSet/>
      <dgm:spPr/>
      <dgm:t>
        <a:bodyPr/>
        <a:lstStyle/>
        <a:p>
          <a:endParaRPr lang="en-GB" sz="2000" b="1" i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7BDDA94-9850-4B87-B47D-C5182769C209}" type="sibTrans" cxnId="{9462AABD-5DFC-49B8-A502-E93F30190F25}">
      <dgm:prSet/>
      <dgm:spPr/>
      <dgm:t>
        <a:bodyPr/>
        <a:lstStyle/>
        <a:p>
          <a:endParaRPr lang="en-GB" sz="2000" b="1" i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0A354E1-3914-E74A-ACC5-4507BE6CF33E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Java EE (5 to 8)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B815D3D-FE04-3245-90F1-1EE865F0981F}" type="parTrans" cxnId="{FB1E0FBF-32C4-BD41-88C1-5A3BA86E2F98}">
      <dgm:prSet/>
      <dgm:spPr/>
      <dgm:t>
        <a:bodyPr/>
        <a:lstStyle/>
        <a:p>
          <a:endParaRPr lang="en-GB"/>
        </a:p>
      </dgm:t>
    </dgm:pt>
    <dgm:pt modelId="{70349FDE-CFD0-7C4C-B3CE-5765FBFF24A6}" type="sibTrans" cxnId="{FB1E0FBF-32C4-BD41-88C1-5A3BA86E2F98}">
      <dgm:prSet/>
      <dgm:spPr/>
      <dgm:t>
        <a:bodyPr/>
        <a:lstStyle/>
        <a:p>
          <a:endParaRPr lang="en-GB"/>
        </a:p>
      </dgm:t>
    </dgm:pt>
    <dgm:pt modelId="{B0300389-F2E7-494D-8970-3E5C887CF0DC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Jakarta EE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61C6968-9AD8-D149-9DEA-5FF65D4C51FC}" type="parTrans" cxnId="{F5FEC69D-0BD3-FF4E-BE4B-1F0BA95924A0}">
      <dgm:prSet/>
      <dgm:spPr/>
      <dgm:t>
        <a:bodyPr/>
        <a:lstStyle/>
        <a:p>
          <a:endParaRPr lang="en-GB"/>
        </a:p>
      </dgm:t>
    </dgm:pt>
    <dgm:pt modelId="{97DE7921-D4EB-F848-AA0D-D0C8C99347D1}" type="sibTrans" cxnId="{F5FEC69D-0BD3-FF4E-BE4B-1F0BA95924A0}">
      <dgm:prSet/>
      <dgm:spPr/>
      <dgm:t>
        <a:bodyPr/>
        <a:lstStyle/>
        <a:p>
          <a:endParaRPr lang="en-GB"/>
        </a:p>
      </dgm:t>
    </dgm:pt>
    <dgm:pt modelId="{EF602D6F-B554-C143-9753-9F3C0F942E41}" type="pres">
      <dgm:prSet presAssocID="{10AB24CA-CA8A-4C61-942D-7B90A85B0625}" presName="Name0" presStyleCnt="0">
        <dgm:presLayoutVars>
          <dgm:dir/>
          <dgm:resizeHandles val="exact"/>
        </dgm:presLayoutVars>
      </dgm:prSet>
      <dgm:spPr/>
    </dgm:pt>
    <dgm:pt modelId="{A1C9F70E-B76E-3E45-9E15-5A8E973738B0}" type="pres">
      <dgm:prSet presAssocID="{10AB24CA-CA8A-4C61-942D-7B90A85B0625}" presName="arrow" presStyleLbl="bgShp" presStyleIdx="0" presStyleCnt="1"/>
      <dgm:spPr/>
    </dgm:pt>
    <dgm:pt modelId="{C1DD798A-03B9-4D40-827F-7D4F683414EF}" type="pres">
      <dgm:prSet presAssocID="{10AB24CA-CA8A-4C61-942D-7B90A85B0625}" presName="points" presStyleCnt="0"/>
      <dgm:spPr/>
    </dgm:pt>
    <dgm:pt modelId="{2812A1B1-21E1-9945-90D4-5AEE17067354}" type="pres">
      <dgm:prSet presAssocID="{13C2AC6E-EAF5-4EB0-8953-5A5FA0436453}" presName="compositeA" presStyleCnt="0"/>
      <dgm:spPr/>
    </dgm:pt>
    <dgm:pt modelId="{302D10F4-31E4-0F41-9147-0B7FC7C13DA0}" type="pres">
      <dgm:prSet presAssocID="{13C2AC6E-EAF5-4EB0-8953-5A5FA0436453}" presName="textA" presStyleLbl="revTx" presStyleIdx="0" presStyleCnt="3">
        <dgm:presLayoutVars>
          <dgm:bulletEnabled val="1"/>
        </dgm:presLayoutVars>
      </dgm:prSet>
      <dgm:spPr/>
    </dgm:pt>
    <dgm:pt modelId="{BA2185A0-97ED-4E48-BFDA-D534F8F901B2}" type="pres">
      <dgm:prSet presAssocID="{13C2AC6E-EAF5-4EB0-8953-5A5FA0436453}" presName="circleA" presStyleLbl="node1" presStyleIdx="0" presStyleCnt="3"/>
      <dgm:spPr/>
    </dgm:pt>
    <dgm:pt modelId="{40CBDC69-2EE2-0F4E-9818-E79E7A4C00A4}" type="pres">
      <dgm:prSet presAssocID="{13C2AC6E-EAF5-4EB0-8953-5A5FA0436453}" presName="spaceA" presStyleCnt="0"/>
      <dgm:spPr/>
    </dgm:pt>
    <dgm:pt modelId="{DFD4D21F-E1EA-334E-9451-BFE5303857D4}" type="pres">
      <dgm:prSet presAssocID="{37BDDA94-9850-4B87-B47D-C5182769C209}" presName="space" presStyleCnt="0"/>
      <dgm:spPr/>
    </dgm:pt>
    <dgm:pt modelId="{1C311CF6-A86B-FF4F-B09E-3778186D9E27}" type="pres">
      <dgm:prSet presAssocID="{20A354E1-3914-E74A-ACC5-4507BE6CF33E}" presName="compositeB" presStyleCnt="0"/>
      <dgm:spPr/>
    </dgm:pt>
    <dgm:pt modelId="{FA02E744-BDA2-E74A-9BA5-5B4C7CBB2FF2}" type="pres">
      <dgm:prSet presAssocID="{20A354E1-3914-E74A-ACC5-4507BE6CF33E}" presName="textB" presStyleLbl="revTx" presStyleIdx="1" presStyleCnt="3">
        <dgm:presLayoutVars>
          <dgm:bulletEnabled val="1"/>
        </dgm:presLayoutVars>
      </dgm:prSet>
      <dgm:spPr/>
    </dgm:pt>
    <dgm:pt modelId="{0C63BB6F-AB29-684D-8159-6A46F7B1A74E}" type="pres">
      <dgm:prSet presAssocID="{20A354E1-3914-E74A-ACC5-4507BE6CF33E}" presName="circleB" presStyleLbl="node1" presStyleIdx="1" presStyleCnt="3"/>
      <dgm:spPr/>
    </dgm:pt>
    <dgm:pt modelId="{5C32D76E-0A9C-4B4F-AAFA-D3E4A2EEDCCA}" type="pres">
      <dgm:prSet presAssocID="{20A354E1-3914-E74A-ACC5-4507BE6CF33E}" presName="spaceB" presStyleCnt="0"/>
      <dgm:spPr/>
    </dgm:pt>
    <dgm:pt modelId="{7F70448F-CD8B-B146-A471-69AB53FCECC6}" type="pres">
      <dgm:prSet presAssocID="{70349FDE-CFD0-7C4C-B3CE-5765FBFF24A6}" presName="space" presStyleCnt="0"/>
      <dgm:spPr/>
    </dgm:pt>
    <dgm:pt modelId="{7BE241F5-B0BA-D14B-BBB8-6CFD5046D1C2}" type="pres">
      <dgm:prSet presAssocID="{B0300389-F2E7-494D-8970-3E5C887CF0DC}" presName="compositeA" presStyleCnt="0"/>
      <dgm:spPr/>
    </dgm:pt>
    <dgm:pt modelId="{E16B4FC4-7AD1-0D4F-AFBF-309BBA8EF7CF}" type="pres">
      <dgm:prSet presAssocID="{B0300389-F2E7-494D-8970-3E5C887CF0DC}" presName="textA" presStyleLbl="revTx" presStyleIdx="2" presStyleCnt="3">
        <dgm:presLayoutVars>
          <dgm:bulletEnabled val="1"/>
        </dgm:presLayoutVars>
      </dgm:prSet>
      <dgm:spPr/>
    </dgm:pt>
    <dgm:pt modelId="{B710203D-E738-E54F-BCC0-981606537C89}" type="pres">
      <dgm:prSet presAssocID="{B0300389-F2E7-494D-8970-3E5C887CF0DC}" presName="circleA" presStyleLbl="node1" presStyleIdx="2" presStyleCnt="3"/>
      <dgm:spPr/>
    </dgm:pt>
    <dgm:pt modelId="{A5A43A9D-5B32-724B-8E62-89E34D1C5632}" type="pres">
      <dgm:prSet presAssocID="{B0300389-F2E7-494D-8970-3E5C887CF0DC}" presName="spaceA" presStyleCnt="0"/>
      <dgm:spPr/>
    </dgm:pt>
  </dgm:ptLst>
  <dgm:cxnLst>
    <dgm:cxn modelId="{E3892348-237D-8A4D-9747-23503E757518}" type="presOf" srcId="{20A354E1-3914-E74A-ACC5-4507BE6CF33E}" destId="{FA02E744-BDA2-E74A-9BA5-5B4C7CBB2FF2}" srcOrd="0" destOrd="0" presId="urn:microsoft.com/office/officeart/2005/8/layout/hProcess11"/>
    <dgm:cxn modelId="{6A1AAB87-5D8B-4D4B-B46C-36173C9BEC70}" type="presOf" srcId="{B0300389-F2E7-494D-8970-3E5C887CF0DC}" destId="{E16B4FC4-7AD1-0D4F-AFBF-309BBA8EF7CF}" srcOrd="0" destOrd="0" presId="urn:microsoft.com/office/officeart/2005/8/layout/hProcess11"/>
    <dgm:cxn modelId="{F5FEC69D-0BD3-FF4E-BE4B-1F0BA95924A0}" srcId="{10AB24CA-CA8A-4C61-942D-7B90A85B0625}" destId="{B0300389-F2E7-494D-8970-3E5C887CF0DC}" srcOrd="2" destOrd="0" parTransId="{C61C6968-9AD8-D149-9DEA-5FF65D4C51FC}" sibTransId="{97DE7921-D4EB-F848-AA0D-D0C8C99347D1}"/>
    <dgm:cxn modelId="{9462AABD-5DFC-49B8-A502-E93F30190F25}" srcId="{10AB24CA-CA8A-4C61-942D-7B90A85B0625}" destId="{13C2AC6E-EAF5-4EB0-8953-5A5FA0436453}" srcOrd="0" destOrd="0" parTransId="{61520718-6A06-417C-BDDF-55BA3ED21E7D}" sibTransId="{37BDDA94-9850-4B87-B47D-C5182769C209}"/>
    <dgm:cxn modelId="{FB1E0FBF-32C4-BD41-88C1-5A3BA86E2F98}" srcId="{10AB24CA-CA8A-4C61-942D-7B90A85B0625}" destId="{20A354E1-3914-E74A-ACC5-4507BE6CF33E}" srcOrd="1" destOrd="0" parTransId="{1B815D3D-FE04-3245-90F1-1EE865F0981F}" sibTransId="{70349FDE-CFD0-7C4C-B3CE-5765FBFF24A6}"/>
    <dgm:cxn modelId="{3B6C61ED-9FDC-0341-9528-06AD89F287C5}" type="presOf" srcId="{10AB24CA-CA8A-4C61-942D-7B90A85B0625}" destId="{EF602D6F-B554-C143-9753-9F3C0F942E41}" srcOrd="0" destOrd="0" presId="urn:microsoft.com/office/officeart/2005/8/layout/hProcess11"/>
    <dgm:cxn modelId="{B705E6F3-CD42-3941-B623-B887EE1FCB18}" type="presOf" srcId="{13C2AC6E-EAF5-4EB0-8953-5A5FA0436453}" destId="{302D10F4-31E4-0F41-9147-0B7FC7C13DA0}" srcOrd="0" destOrd="0" presId="urn:microsoft.com/office/officeart/2005/8/layout/hProcess11"/>
    <dgm:cxn modelId="{845D8CF5-31AB-584F-83B9-F47987884E06}" type="presParOf" srcId="{EF602D6F-B554-C143-9753-9F3C0F942E41}" destId="{A1C9F70E-B76E-3E45-9E15-5A8E973738B0}" srcOrd="0" destOrd="0" presId="urn:microsoft.com/office/officeart/2005/8/layout/hProcess11"/>
    <dgm:cxn modelId="{BD4A5798-236B-DB49-887A-17DE4D393A30}" type="presParOf" srcId="{EF602D6F-B554-C143-9753-9F3C0F942E41}" destId="{C1DD798A-03B9-4D40-827F-7D4F683414EF}" srcOrd="1" destOrd="0" presId="urn:microsoft.com/office/officeart/2005/8/layout/hProcess11"/>
    <dgm:cxn modelId="{F8876826-DB66-5849-83E2-9BF0B86161FD}" type="presParOf" srcId="{C1DD798A-03B9-4D40-827F-7D4F683414EF}" destId="{2812A1B1-21E1-9945-90D4-5AEE17067354}" srcOrd="0" destOrd="0" presId="urn:microsoft.com/office/officeart/2005/8/layout/hProcess11"/>
    <dgm:cxn modelId="{75F46292-7BB6-D945-A6A8-468EC6FE8A93}" type="presParOf" srcId="{2812A1B1-21E1-9945-90D4-5AEE17067354}" destId="{302D10F4-31E4-0F41-9147-0B7FC7C13DA0}" srcOrd="0" destOrd="0" presId="urn:microsoft.com/office/officeart/2005/8/layout/hProcess11"/>
    <dgm:cxn modelId="{5D5B810E-BD1E-C54F-8DCB-DD3153E03B0C}" type="presParOf" srcId="{2812A1B1-21E1-9945-90D4-5AEE17067354}" destId="{BA2185A0-97ED-4E48-BFDA-D534F8F901B2}" srcOrd="1" destOrd="0" presId="urn:microsoft.com/office/officeart/2005/8/layout/hProcess11"/>
    <dgm:cxn modelId="{ABF797A0-12F0-A242-BEC0-2AFB4486C366}" type="presParOf" srcId="{2812A1B1-21E1-9945-90D4-5AEE17067354}" destId="{40CBDC69-2EE2-0F4E-9818-E79E7A4C00A4}" srcOrd="2" destOrd="0" presId="urn:microsoft.com/office/officeart/2005/8/layout/hProcess11"/>
    <dgm:cxn modelId="{442CF813-827A-2642-BD43-A45F95635F94}" type="presParOf" srcId="{C1DD798A-03B9-4D40-827F-7D4F683414EF}" destId="{DFD4D21F-E1EA-334E-9451-BFE5303857D4}" srcOrd="1" destOrd="0" presId="urn:microsoft.com/office/officeart/2005/8/layout/hProcess11"/>
    <dgm:cxn modelId="{13DBC5F6-DC79-894B-8A87-0F9CCEB35218}" type="presParOf" srcId="{C1DD798A-03B9-4D40-827F-7D4F683414EF}" destId="{1C311CF6-A86B-FF4F-B09E-3778186D9E27}" srcOrd="2" destOrd="0" presId="urn:microsoft.com/office/officeart/2005/8/layout/hProcess11"/>
    <dgm:cxn modelId="{EE2E3E87-3F61-344C-85E2-2FAC93413C70}" type="presParOf" srcId="{1C311CF6-A86B-FF4F-B09E-3778186D9E27}" destId="{FA02E744-BDA2-E74A-9BA5-5B4C7CBB2FF2}" srcOrd="0" destOrd="0" presId="urn:microsoft.com/office/officeart/2005/8/layout/hProcess11"/>
    <dgm:cxn modelId="{2EFF26EE-FDCC-2F49-A5A0-33EDF0D3097C}" type="presParOf" srcId="{1C311CF6-A86B-FF4F-B09E-3778186D9E27}" destId="{0C63BB6F-AB29-684D-8159-6A46F7B1A74E}" srcOrd="1" destOrd="0" presId="urn:microsoft.com/office/officeart/2005/8/layout/hProcess11"/>
    <dgm:cxn modelId="{AEBAB4F5-428C-FE40-90D2-366DB48C74F8}" type="presParOf" srcId="{1C311CF6-A86B-FF4F-B09E-3778186D9E27}" destId="{5C32D76E-0A9C-4B4F-AAFA-D3E4A2EEDCCA}" srcOrd="2" destOrd="0" presId="urn:microsoft.com/office/officeart/2005/8/layout/hProcess11"/>
    <dgm:cxn modelId="{0B27EB03-728F-6D4A-A68D-192AB498FF16}" type="presParOf" srcId="{C1DD798A-03B9-4D40-827F-7D4F683414EF}" destId="{7F70448F-CD8B-B146-A471-69AB53FCECC6}" srcOrd="3" destOrd="0" presId="urn:microsoft.com/office/officeart/2005/8/layout/hProcess11"/>
    <dgm:cxn modelId="{E63B58DC-A2B7-E648-86F4-398685F623F6}" type="presParOf" srcId="{C1DD798A-03B9-4D40-827F-7D4F683414EF}" destId="{7BE241F5-B0BA-D14B-BBB8-6CFD5046D1C2}" srcOrd="4" destOrd="0" presId="urn:microsoft.com/office/officeart/2005/8/layout/hProcess11"/>
    <dgm:cxn modelId="{E42BDABB-0133-4A48-A863-39E8E4808D9C}" type="presParOf" srcId="{7BE241F5-B0BA-D14B-BBB8-6CFD5046D1C2}" destId="{E16B4FC4-7AD1-0D4F-AFBF-309BBA8EF7CF}" srcOrd="0" destOrd="0" presId="urn:microsoft.com/office/officeart/2005/8/layout/hProcess11"/>
    <dgm:cxn modelId="{FD4868B2-7AD6-4140-878D-3B700DDC92F7}" type="presParOf" srcId="{7BE241F5-B0BA-D14B-BBB8-6CFD5046D1C2}" destId="{B710203D-E738-E54F-BCC0-981606537C89}" srcOrd="1" destOrd="0" presId="urn:microsoft.com/office/officeart/2005/8/layout/hProcess11"/>
    <dgm:cxn modelId="{30511A3D-1DDC-4E4E-891A-FCEFDD68162F}" type="presParOf" srcId="{7BE241F5-B0BA-D14B-BBB8-6CFD5046D1C2}" destId="{A5A43A9D-5B32-724B-8E62-89E34D1C563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D7D767D-74C2-4C8B-B51C-AE56921F8D9A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D86243DF-12D9-2440-A6D0-AC5EA66B1AA7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95F15A21-DBAA-BF45-8BA7-681EBD1489CB}" type="parTrans" cxnId="{FAA16D1F-7E22-354F-95CD-B588F77A420E}">
      <dgm:prSet/>
      <dgm:spPr/>
      <dgm:t>
        <a:bodyPr/>
        <a:lstStyle/>
        <a:p>
          <a:endParaRPr lang="en-GB"/>
        </a:p>
      </dgm:t>
    </dgm:pt>
    <dgm:pt modelId="{5CEBB981-D429-FC4F-8643-286BC8DDB185}" type="sibTrans" cxnId="{FAA16D1F-7E22-354F-95CD-B588F77A420E}">
      <dgm:prSet/>
      <dgm:spPr/>
      <dgm:t>
        <a:bodyPr/>
        <a:lstStyle/>
        <a:p>
          <a:endParaRPr lang="en-GB"/>
        </a:p>
      </dgm:t>
    </dgm:pt>
    <dgm:pt modelId="{FC5156FB-74B8-E446-9019-17F38E40765D}">
      <dgm:prSet phldrT="[Text]"/>
      <dgm:spPr/>
      <dgm:t>
        <a:bodyPr/>
        <a:lstStyle/>
        <a:p>
          <a:r>
            <a:rPr lang="en-IN" dirty="0"/>
            <a:t>Hibernate</a:t>
          </a:r>
        </a:p>
      </dgm:t>
    </dgm:pt>
    <dgm:pt modelId="{8A89362E-9800-F840-A6CA-36C7EC7601D9}" type="parTrans" cxnId="{564539A1-664B-7F4E-8D2D-181079BB50E6}">
      <dgm:prSet/>
      <dgm:spPr/>
      <dgm:t>
        <a:bodyPr/>
        <a:lstStyle/>
        <a:p>
          <a:endParaRPr lang="en-GB"/>
        </a:p>
      </dgm:t>
    </dgm:pt>
    <dgm:pt modelId="{C43CF411-93AE-C24B-990B-59F22AA56EC8}" type="sibTrans" cxnId="{564539A1-664B-7F4E-8D2D-181079BB50E6}">
      <dgm:prSet/>
      <dgm:spPr/>
      <dgm:t>
        <a:bodyPr/>
        <a:lstStyle/>
        <a:p>
          <a:endParaRPr lang="en-GB"/>
        </a:p>
      </dgm:t>
    </dgm:pt>
    <dgm:pt modelId="{2566B1F4-9429-F141-8F60-2926E2388CBE}">
      <dgm:prSet phldrT="[Text]"/>
      <dgm:spPr/>
      <dgm:t>
        <a:bodyPr/>
        <a:lstStyle/>
        <a:p>
          <a:r>
            <a:rPr lang="en-IN" dirty="0"/>
            <a:t>DevOps</a:t>
          </a:r>
        </a:p>
      </dgm:t>
    </dgm:pt>
    <dgm:pt modelId="{D349F094-258B-444F-ADED-012A3FF654E1}" type="parTrans" cxnId="{B96C1A73-F19E-294E-8D82-E7DFD9B8DC45}">
      <dgm:prSet/>
      <dgm:spPr/>
      <dgm:t>
        <a:bodyPr/>
        <a:lstStyle/>
        <a:p>
          <a:endParaRPr lang="en-GB"/>
        </a:p>
      </dgm:t>
    </dgm:pt>
    <dgm:pt modelId="{4246A9BF-35ED-6143-B12E-B1CDD1E9EAAA}" type="sibTrans" cxnId="{B96C1A73-F19E-294E-8D82-E7DFD9B8DC45}">
      <dgm:prSet/>
      <dgm:spPr/>
      <dgm:t>
        <a:bodyPr/>
        <a:lstStyle/>
        <a:p>
          <a:endParaRPr lang="en-GB"/>
        </a:p>
      </dgm:t>
    </dgm:pt>
    <dgm:pt modelId="{232AE538-4A63-BA4A-8831-DB90D85B6FB2}">
      <dgm:prSet phldrT="[Text]"/>
      <dgm:spPr/>
      <dgm:t>
        <a:bodyPr/>
        <a:lstStyle/>
        <a:p>
          <a:r>
            <a:rPr lang="en-IN" dirty="0"/>
            <a:t>Programming</a:t>
          </a:r>
        </a:p>
      </dgm:t>
    </dgm:pt>
    <dgm:pt modelId="{814B85FD-8684-6849-AABF-EA012CFA4A44}" type="parTrans" cxnId="{A942CE64-F018-2342-A09E-7CF1608B973D}">
      <dgm:prSet/>
      <dgm:spPr/>
      <dgm:t>
        <a:bodyPr/>
        <a:lstStyle/>
        <a:p>
          <a:endParaRPr lang="en-GB"/>
        </a:p>
      </dgm:t>
    </dgm:pt>
    <dgm:pt modelId="{AA544A5E-A3A9-BE4A-BF5C-CCEDF44EE56E}" type="sibTrans" cxnId="{A942CE64-F018-2342-A09E-7CF1608B973D}">
      <dgm:prSet/>
      <dgm:spPr/>
      <dgm:t>
        <a:bodyPr/>
        <a:lstStyle/>
        <a:p>
          <a:endParaRPr lang="en-GB"/>
        </a:p>
      </dgm:t>
    </dgm:pt>
    <dgm:pt modelId="{4D3D4B7E-1DAB-D343-B521-31161C290410}">
      <dgm:prSet phldrT="[Text]"/>
      <dgm:spPr/>
      <dgm:t>
        <a:bodyPr/>
        <a:lstStyle/>
        <a:p>
          <a:r>
            <a:rPr lang="en-IN" dirty="0"/>
            <a:t>Architecture</a:t>
          </a:r>
        </a:p>
      </dgm:t>
    </dgm:pt>
    <dgm:pt modelId="{7C014F23-64C5-CE4B-8AD7-4CB83DA2E6EF}" type="parTrans" cxnId="{56E2E8F1-FA97-DA42-A860-4A368DAD6D8D}">
      <dgm:prSet/>
      <dgm:spPr/>
      <dgm:t>
        <a:bodyPr/>
        <a:lstStyle/>
        <a:p>
          <a:endParaRPr lang="en-GB"/>
        </a:p>
      </dgm:t>
    </dgm:pt>
    <dgm:pt modelId="{071337C9-70B3-6642-9366-CC500FB652FF}" type="sibTrans" cxnId="{56E2E8F1-FA97-DA42-A860-4A368DAD6D8D}">
      <dgm:prSet/>
      <dgm:spPr/>
      <dgm:t>
        <a:bodyPr/>
        <a:lstStyle/>
        <a:p>
          <a:endParaRPr lang="en-GB"/>
        </a:p>
      </dgm:t>
    </dgm:pt>
    <dgm:pt modelId="{3AF1D6C6-8FDA-FE48-8704-5E96436ABE1F}">
      <dgm:prSet phldrT="[Text]"/>
      <dgm:spPr/>
      <dgm:t>
        <a:bodyPr/>
        <a:lstStyle/>
        <a:p>
          <a:r>
            <a:rPr lang="en-IN" dirty="0"/>
            <a:t>Cloud</a:t>
          </a:r>
        </a:p>
      </dgm:t>
    </dgm:pt>
    <dgm:pt modelId="{255640B9-E6E2-EF45-8F31-C5C3655394CB}" type="parTrans" cxnId="{D896DD34-3514-D546-A0F6-F56E60818B0A}">
      <dgm:prSet/>
      <dgm:spPr/>
      <dgm:t>
        <a:bodyPr/>
        <a:lstStyle/>
        <a:p>
          <a:endParaRPr lang="en-GB"/>
        </a:p>
      </dgm:t>
    </dgm:pt>
    <dgm:pt modelId="{D0DC8172-9C0E-9A4F-81EE-894345DCE552}" type="sibTrans" cxnId="{D896DD34-3514-D546-A0F6-F56E60818B0A}">
      <dgm:prSet/>
      <dgm:spPr/>
      <dgm:t>
        <a:bodyPr/>
        <a:lstStyle/>
        <a:p>
          <a:endParaRPr lang="en-GB"/>
        </a:p>
      </dgm:t>
    </dgm:pt>
    <dgm:pt modelId="{4EC99213-5841-4E6C-9C85-B083CA593DEA}" type="pres">
      <dgm:prSet presAssocID="{6D7D767D-74C2-4C8B-B51C-AE56921F8D9A}" presName="diagram" presStyleCnt="0">
        <dgm:presLayoutVars>
          <dgm:dir/>
          <dgm:resizeHandles val="exact"/>
        </dgm:presLayoutVars>
      </dgm:prSet>
      <dgm:spPr/>
    </dgm:pt>
    <dgm:pt modelId="{AA3A03ED-80FE-9645-93C1-6B48D4DB7C80}" type="pres">
      <dgm:prSet presAssocID="{D86243DF-12D9-2440-A6D0-AC5EA66B1AA7}" presName="node" presStyleLbl="node1" presStyleIdx="0" presStyleCnt="6">
        <dgm:presLayoutVars>
          <dgm:bulletEnabled val="1"/>
        </dgm:presLayoutVars>
      </dgm:prSet>
      <dgm:spPr/>
    </dgm:pt>
    <dgm:pt modelId="{80CCB4DB-121F-C04F-BD0F-6547934888AD}" type="pres">
      <dgm:prSet presAssocID="{5CEBB981-D429-FC4F-8643-286BC8DDB185}" presName="sibTrans" presStyleCnt="0"/>
      <dgm:spPr/>
    </dgm:pt>
    <dgm:pt modelId="{B6412757-49B5-A348-B1AD-0F66B7CB5FFC}" type="pres">
      <dgm:prSet presAssocID="{FC5156FB-74B8-E446-9019-17F38E40765D}" presName="node" presStyleLbl="node1" presStyleIdx="1" presStyleCnt="6">
        <dgm:presLayoutVars>
          <dgm:bulletEnabled val="1"/>
        </dgm:presLayoutVars>
      </dgm:prSet>
      <dgm:spPr/>
    </dgm:pt>
    <dgm:pt modelId="{04C511A1-811E-844A-B6BF-0C3FB294AE72}" type="pres">
      <dgm:prSet presAssocID="{C43CF411-93AE-C24B-990B-59F22AA56EC8}" presName="sibTrans" presStyleCnt="0"/>
      <dgm:spPr/>
    </dgm:pt>
    <dgm:pt modelId="{2FEEA94D-985F-CF43-8405-360FE7DC7A34}" type="pres">
      <dgm:prSet presAssocID="{3AF1D6C6-8FDA-FE48-8704-5E96436ABE1F}" presName="node" presStyleLbl="node1" presStyleIdx="2" presStyleCnt="6">
        <dgm:presLayoutVars>
          <dgm:bulletEnabled val="1"/>
        </dgm:presLayoutVars>
      </dgm:prSet>
      <dgm:spPr/>
    </dgm:pt>
    <dgm:pt modelId="{FE15ADB3-6D34-5943-ACDC-D40D44E64DBF}" type="pres">
      <dgm:prSet presAssocID="{D0DC8172-9C0E-9A4F-81EE-894345DCE552}" presName="sibTrans" presStyleCnt="0"/>
      <dgm:spPr/>
    </dgm:pt>
    <dgm:pt modelId="{90DF27AD-7991-6448-B4AB-32D08AB62E31}" type="pres">
      <dgm:prSet presAssocID="{2566B1F4-9429-F141-8F60-2926E2388CBE}" presName="node" presStyleLbl="node1" presStyleIdx="3" presStyleCnt="6">
        <dgm:presLayoutVars>
          <dgm:bulletEnabled val="1"/>
        </dgm:presLayoutVars>
      </dgm:prSet>
      <dgm:spPr/>
    </dgm:pt>
    <dgm:pt modelId="{C8191FA0-A161-8F4B-BFBC-F531362F3EE5}" type="pres">
      <dgm:prSet presAssocID="{4246A9BF-35ED-6143-B12E-B1CDD1E9EAAA}" presName="sibTrans" presStyleCnt="0"/>
      <dgm:spPr/>
    </dgm:pt>
    <dgm:pt modelId="{0E778DED-7D95-C14E-8B02-08752902BBAB}" type="pres">
      <dgm:prSet presAssocID="{232AE538-4A63-BA4A-8831-DB90D85B6FB2}" presName="node" presStyleLbl="node1" presStyleIdx="4" presStyleCnt="6">
        <dgm:presLayoutVars>
          <dgm:bulletEnabled val="1"/>
        </dgm:presLayoutVars>
      </dgm:prSet>
      <dgm:spPr/>
    </dgm:pt>
    <dgm:pt modelId="{5119D8AA-1630-C549-ADCD-ABFF8712AA3B}" type="pres">
      <dgm:prSet presAssocID="{AA544A5E-A3A9-BE4A-BF5C-CCEDF44EE56E}" presName="sibTrans" presStyleCnt="0"/>
      <dgm:spPr/>
    </dgm:pt>
    <dgm:pt modelId="{99E8D708-04C5-F246-AC57-A3671E7AEE40}" type="pres">
      <dgm:prSet presAssocID="{4D3D4B7E-1DAB-D343-B521-31161C290410}" presName="node" presStyleLbl="node1" presStyleIdx="5" presStyleCnt="6">
        <dgm:presLayoutVars>
          <dgm:bulletEnabled val="1"/>
        </dgm:presLayoutVars>
      </dgm:prSet>
      <dgm:spPr/>
    </dgm:pt>
  </dgm:ptLst>
  <dgm:cxnLst>
    <dgm:cxn modelId="{FAA16D1F-7E22-354F-95CD-B588F77A420E}" srcId="{6D7D767D-74C2-4C8B-B51C-AE56921F8D9A}" destId="{D86243DF-12D9-2440-A6D0-AC5EA66B1AA7}" srcOrd="0" destOrd="0" parTransId="{95F15A21-DBAA-BF45-8BA7-681EBD1489CB}" sibTransId="{5CEBB981-D429-FC4F-8643-286BC8DDB185}"/>
    <dgm:cxn modelId="{2CD71829-689A-2340-84B0-43142C6D24D8}" type="presOf" srcId="{2566B1F4-9429-F141-8F60-2926E2388CBE}" destId="{90DF27AD-7991-6448-B4AB-32D08AB62E31}" srcOrd="0" destOrd="0" presId="urn:microsoft.com/office/officeart/2005/8/layout/default"/>
    <dgm:cxn modelId="{D896DD34-3514-D546-A0F6-F56E60818B0A}" srcId="{6D7D767D-74C2-4C8B-B51C-AE56921F8D9A}" destId="{3AF1D6C6-8FDA-FE48-8704-5E96436ABE1F}" srcOrd="2" destOrd="0" parTransId="{255640B9-E6E2-EF45-8F31-C5C3655394CB}" sibTransId="{D0DC8172-9C0E-9A4F-81EE-894345DCE552}"/>
    <dgm:cxn modelId="{233CE441-D72B-6F4F-8A71-59FA563EAC76}" type="presOf" srcId="{232AE538-4A63-BA4A-8831-DB90D85B6FB2}" destId="{0E778DED-7D95-C14E-8B02-08752902BBAB}" srcOrd="0" destOrd="0" presId="urn:microsoft.com/office/officeart/2005/8/layout/default"/>
    <dgm:cxn modelId="{F1B13254-167C-724A-99BB-3FD4562E647C}" type="presOf" srcId="{4D3D4B7E-1DAB-D343-B521-31161C290410}" destId="{99E8D708-04C5-F246-AC57-A3671E7AEE40}" srcOrd="0" destOrd="0" presId="urn:microsoft.com/office/officeart/2005/8/layout/default"/>
    <dgm:cxn modelId="{A942CE64-F018-2342-A09E-7CF1608B973D}" srcId="{6D7D767D-74C2-4C8B-B51C-AE56921F8D9A}" destId="{232AE538-4A63-BA4A-8831-DB90D85B6FB2}" srcOrd="4" destOrd="0" parTransId="{814B85FD-8684-6849-AABF-EA012CFA4A44}" sibTransId="{AA544A5E-A3A9-BE4A-BF5C-CCEDF44EE56E}"/>
    <dgm:cxn modelId="{61C1D465-FEE9-E04A-9973-F7AFA80A5E99}" type="presOf" srcId="{3AF1D6C6-8FDA-FE48-8704-5E96436ABE1F}" destId="{2FEEA94D-985F-CF43-8405-360FE7DC7A34}" srcOrd="0" destOrd="0" presId="urn:microsoft.com/office/officeart/2005/8/layout/default"/>
    <dgm:cxn modelId="{B96C1A73-F19E-294E-8D82-E7DFD9B8DC45}" srcId="{6D7D767D-74C2-4C8B-B51C-AE56921F8D9A}" destId="{2566B1F4-9429-F141-8F60-2926E2388CBE}" srcOrd="3" destOrd="0" parTransId="{D349F094-258B-444F-ADED-012A3FF654E1}" sibTransId="{4246A9BF-35ED-6143-B12E-B1CDD1E9EAAA}"/>
    <dgm:cxn modelId="{564539A1-664B-7F4E-8D2D-181079BB50E6}" srcId="{6D7D767D-74C2-4C8B-B51C-AE56921F8D9A}" destId="{FC5156FB-74B8-E446-9019-17F38E40765D}" srcOrd="1" destOrd="0" parTransId="{8A89362E-9800-F840-A6CA-36C7EC7601D9}" sibTransId="{C43CF411-93AE-C24B-990B-59F22AA56EC8}"/>
    <dgm:cxn modelId="{DD9426B5-B772-4E8F-A8D1-5C2ACA7C08D7}" type="presOf" srcId="{6D7D767D-74C2-4C8B-B51C-AE56921F8D9A}" destId="{4EC99213-5841-4E6C-9C85-B083CA593DEA}" srcOrd="0" destOrd="0" presId="urn:microsoft.com/office/officeart/2005/8/layout/default"/>
    <dgm:cxn modelId="{7FDB12D2-F0F6-604D-B544-3A177F1DCCA2}" type="presOf" srcId="{D86243DF-12D9-2440-A6D0-AC5EA66B1AA7}" destId="{AA3A03ED-80FE-9645-93C1-6B48D4DB7C80}" srcOrd="0" destOrd="0" presId="urn:microsoft.com/office/officeart/2005/8/layout/default"/>
    <dgm:cxn modelId="{6B313BEC-ED92-4F44-96D5-AAB8A13C41E1}" type="presOf" srcId="{FC5156FB-74B8-E446-9019-17F38E40765D}" destId="{B6412757-49B5-A348-B1AD-0F66B7CB5FFC}" srcOrd="0" destOrd="0" presId="urn:microsoft.com/office/officeart/2005/8/layout/default"/>
    <dgm:cxn modelId="{56E2E8F1-FA97-DA42-A860-4A368DAD6D8D}" srcId="{6D7D767D-74C2-4C8B-B51C-AE56921F8D9A}" destId="{4D3D4B7E-1DAB-D343-B521-31161C290410}" srcOrd="5" destOrd="0" parTransId="{7C014F23-64C5-CE4B-8AD7-4CB83DA2E6EF}" sibTransId="{071337C9-70B3-6642-9366-CC500FB652FF}"/>
    <dgm:cxn modelId="{A32D74F4-7470-024D-9364-25A2D5BD06FF}" type="presParOf" srcId="{4EC99213-5841-4E6C-9C85-B083CA593DEA}" destId="{AA3A03ED-80FE-9645-93C1-6B48D4DB7C80}" srcOrd="0" destOrd="0" presId="urn:microsoft.com/office/officeart/2005/8/layout/default"/>
    <dgm:cxn modelId="{D4E08680-DD35-594C-9F98-D990FAF27046}" type="presParOf" srcId="{4EC99213-5841-4E6C-9C85-B083CA593DEA}" destId="{80CCB4DB-121F-C04F-BD0F-6547934888AD}" srcOrd="1" destOrd="0" presId="urn:microsoft.com/office/officeart/2005/8/layout/default"/>
    <dgm:cxn modelId="{0A6C9D81-AC83-0043-81FF-4AA7077BDFCE}" type="presParOf" srcId="{4EC99213-5841-4E6C-9C85-B083CA593DEA}" destId="{B6412757-49B5-A348-B1AD-0F66B7CB5FFC}" srcOrd="2" destOrd="0" presId="urn:microsoft.com/office/officeart/2005/8/layout/default"/>
    <dgm:cxn modelId="{C0F9CDB6-B133-7248-BB03-84ACB531438C}" type="presParOf" srcId="{4EC99213-5841-4E6C-9C85-B083CA593DEA}" destId="{04C511A1-811E-844A-B6BF-0C3FB294AE72}" srcOrd="3" destOrd="0" presId="urn:microsoft.com/office/officeart/2005/8/layout/default"/>
    <dgm:cxn modelId="{D4C8BCAF-7B22-BD46-9E28-1DDAF4AA619E}" type="presParOf" srcId="{4EC99213-5841-4E6C-9C85-B083CA593DEA}" destId="{2FEEA94D-985F-CF43-8405-360FE7DC7A34}" srcOrd="4" destOrd="0" presId="urn:microsoft.com/office/officeart/2005/8/layout/default"/>
    <dgm:cxn modelId="{36664E1C-5E01-9A43-AD6F-A70F5BA3664B}" type="presParOf" srcId="{4EC99213-5841-4E6C-9C85-B083CA593DEA}" destId="{FE15ADB3-6D34-5943-ACDC-D40D44E64DBF}" srcOrd="5" destOrd="0" presId="urn:microsoft.com/office/officeart/2005/8/layout/default"/>
    <dgm:cxn modelId="{F957AD71-F77D-A34B-9B90-EE425CB6E0DE}" type="presParOf" srcId="{4EC99213-5841-4E6C-9C85-B083CA593DEA}" destId="{90DF27AD-7991-6448-B4AB-32D08AB62E31}" srcOrd="6" destOrd="0" presId="urn:microsoft.com/office/officeart/2005/8/layout/default"/>
    <dgm:cxn modelId="{37D0B06E-76E5-BE41-A79E-EDFC0F1EF01F}" type="presParOf" srcId="{4EC99213-5841-4E6C-9C85-B083CA593DEA}" destId="{C8191FA0-A161-8F4B-BFBC-F531362F3EE5}" srcOrd="7" destOrd="0" presId="urn:microsoft.com/office/officeart/2005/8/layout/default"/>
    <dgm:cxn modelId="{4E21904C-DF6E-7449-ACDF-C4276D0C9572}" type="presParOf" srcId="{4EC99213-5841-4E6C-9C85-B083CA593DEA}" destId="{0E778DED-7D95-C14E-8B02-08752902BBAB}" srcOrd="8" destOrd="0" presId="urn:microsoft.com/office/officeart/2005/8/layout/default"/>
    <dgm:cxn modelId="{49390B85-151D-C04D-864A-BE99FC05194B}" type="presParOf" srcId="{4EC99213-5841-4E6C-9C85-B083CA593DEA}" destId="{5119D8AA-1630-C549-ADCD-ABFF8712AA3B}" srcOrd="9" destOrd="0" presId="urn:microsoft.com/office/officeart/2005/8/layout/default"/>
    <dgm:cxn modelId="{46E2F0D9-C22A-2B44-BDC6-EC1684EE80D1}" type="presParOf" srcId="{4EC99213-5841-4E6C-9C85-B083CA593DEA}" destId="{99E8D708-04C5-F246-AC57-A3671E7AEE4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1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OOPS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AOP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Unit Testing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E58247BF-5D65-1949-958C-AE31C20BC059}">
      <dgm:prSet/>
      <dgm:spPr/>
      <dgm:t>
        <a:bodyPr/>
        <a:lstStyle/>
        <a:p>
          <a:r>
            <a:rPr lang="en-GB" dirty="0"/>
            <a:t>Programming</a:t>
          </a:r>
        </a:p>
      </dgm:t>
    </dgm:pt>
    <dgm:pt modelId="{59CB6313-7F0E-164C-93F7-3F42A320DDC0}" type="parTrans" cxnId="{32A3935E-DCD0-CE43-A719-223171B123C7}">
      <dgm:prSet/>
      <dgm:spPr/>
      <dgm:t>
        <a:bodyPr/>
        <a:lstStyle/>
        <a:p>
          <a:endParaRPr lang="en-GB"/>
        </a:p>
      </dgm:t>
    </dgm:pt>
    <dgm:pt modelId="{0EF51639-7EA1-5640-9660-3D4B60252A95}" type="sibTrans" cxnId="{32A3935E-DCD0-CE43-A719-223171B123C7}">
      <dgm:prSet/>
      <dgm:spPr/>
      <dgm:t>
        <a:bodyPr/>
        <a:lstStyle/>
        <a:p>
          <a:endParaRPr lang="en-GB"/>
        </a:p>
      </dgm:t>
    </dgm:pt>
    <dgm:pt modelId="{B5C297DE-5C4A-F44F-8D5C-93540B3E2DBE}" type="pres">
      <dgm:prSet presAssocID="{98A846BE-51A9-4BA7-9258-ECFAE05E7F40}" presName="Name0" presStyleCnt="0">
        <dgm:presLayoutVars>
          <dgm:dir/>
          <dgm:resizeHandles val="exact"/>
        </dgm:presLayoutVars>
      </dgm:prSet>
      <dgm:spPr/>
    </dgm:pt>
    <dgm:pt modelId="{915EC4CE-28A0-2547-89BF-399CE0147938}" type="pres">
      <dgm:prSet presAssocID="{98A846BE-51A9-4BA7-9258-ECFAE05E7F40}" presName="arrow" presStyleLbl="bgShp" presStyleIdx="0" presStyleCnt="1"/>
      <dgm:spPr/>
    </dgm:pt>
    <dgm:pt modelId="{607A16D7-CBEB-3542-A45F-C0261146031D}" type="pres">
      <dgm:prSet presAssocID="{98A846BE-51A9-4BA7-9258-ECFAE05E7F40}" presName="points" presStyleCnt="0"/>
      <dgm:spPr/>
    </dgm:pt>
    <dgm:pt modelId="{24D2ADC4-7DFD-C743-BAAC-465FF336497A}" type="pres">
      <dgm:prSet presAssocID="{E58247BF-5D65-1949-958C-AE31C20BC059}" presName="compositeA" presStyleCnt="0"/>
      <dgm:spPr/>
    </dgm:pt>
    <dgm:pt modelId="{788B64B2-16C8-FF40-9AA9-5C89F92056BF}" type="pres">
      <dgm:prSet presAssocID="{E58247BF-5D65-1949-958C-AE31C20BC059}" presName="textA" presStyleLbl="revTx" presStyleIdx="0" presStyleCnt="4">
        <dgm:presLayoutVars>
          <dgm:bulletEnabled val="1"/>
        </dgm:presLayoutVars>
      </dgm:prSet>
      <dgm:spPr/>
    </dgm:pt>
    <dgm:pt modelId="{AACFD924-F200-C34E-9B30-58065414EF90}" type="pres">
      <dgm:prSet presAssocID="{E58247BF-5D65-1949-958C-AE31C20BC059}" presName="circleA" presStyleLbl="node1" presStyleIdx="0" presStyleCnt="4"/>
      <dgm:spPr/>
    </dgm:pt>
    <dgm:pt modelId="{8A18F3D3-DBC6-594E-923A-875CB3EF755D}" type="pres">
      <dgm:prSet presAssocID="{E58247BF-5D65-1949-958C-AE31C20BC059}" presName="spaceA" presStyleCnt="0"/>
      <dgm:spPr/>
    </dgm:pt>
    <dgm:pt modelId="{6C7B80D6-FD85-C540-8F5D-8B2E97E140DB}" type="pres">
      <dgm:prSet presAssocID="{0EF51639-7EA1-5640-9660-3D4B60252A95}" presName="space" presStyleCnt="0"/>
      <dgm:spPr/>
    </dgm:pt>
    <dgm:pt modelId="{53AF2960-40E8-2844-9157-7AFAB23B2B02}" type="pres">
      <dgm:prSet presAssocID="{744D9623-4269-E749-85AE-8BBEB658FD36}" presName="compositeB" presStyleCnt="0"/>
      <dgm:spPr/>
    </dgm:pt>
    <dgm:pt modelId="{288136FE-361E-E043-9B66-C579F5D88A21}" type="pres">
      <dgm:prSet presAssocID="{744D9623-4269-E749-85AE-8BBEB658FD36}" presName="textB" presStyleLbl="revTx" presStyleIdx="1" presStyleCnt="4">
        <dgm:presLayoutVars>
          <dgm:bulletEnabled val="1"/>
        </dgm:presLayoutVars>
      </dgm:prSet>
      <dgm:spPr/>
    </dgm:pt>
    <dgm:pt modelId="{4210AD69-428C-4B49-B261-BF2486C744E4}" type="pres">
      <dgm:prSet presAssocID="{744D9623-4269-E749-85AE-8BBEB658FD36}" presName="circleB" presStyleLbl="node1" presStyleIdx="1" presStyleCnt="4"/>
      <dgm:spPr/>
    </dgm:pt>
    <dgm:pt modelId="{68DB0BAE-78C8-F44F-BCBC-8CF525E095DF}" type="pres">
      <dgm:prSet presAssocID="{744D9623-4269-E749-85AE-8BBEB658FD36}" presName="spaceB" presStyleCnt="0"/>
      <dgm:spPr/>
    </dgm:pt>
    <dgm:pt modelId="{94D22FC8-C7A1-7F4D-AC52-6C230AFA29CE}" type="pres">
      <dgm:prSet presAssocID="{CE9314BA-EFB6-CC4F-B390-64D354973B08}" presName="space" presStyleCnt="0"/>
      <dgm:spPr/>
    </dgm:pt>
    <dgm:pt modelId="{1B6ADA4B-6E96-2F4C-9FBF-C64FA1F9580C}" type="pres">
      <dgm:prSet presAssocID="{1BE8A8C8-01E9-1B45-AFB5-2960AAFB1BCD}" presName="compositeA" presStyleCnt="0"/>
      <dgm:spPr/>
    </dgm:pt>
    <dgm:pt modelId="{DCBDABDB-C05E-C64A-B5D0-D5EA66A02DFB}" type="pres">
      <dgm:prSet presAssocID="{1BE8A8C8-01E9-1B45-AFB5-2960AAFB1BCD}" presName="textA" presStyleLbl="revTx" presStyleIdx="2" presStyleCnt="4">
        <dgm:presLayoutVars>
          <dgm:bulletEnabled val="1"/>
        </dgm:presLayoutVars>
      </dgm:prSet>
      <dgm:spPr/>
    </dgm:pt>
    <dgm:pt modelId="{28866851-163E-FB4C-ABCA-55D57699597B}" type="pres">
      <dgm:prSet presAssocID="{1BE8A8C8-01E9-1B45-AFB5-2960AAFB1BCD}" presName="circleA" presStyleLbl="node1" presStyleIdx="2" presStyleCnt="4"/>
      <dgm:spPr/>
    </dgm:pt>
    <dgm:pt modelId="{E0A22470-95C2-7742-8F95-039000089067}" type="pres">
      <dgm:prSet presAssocID="{1BE8A8C8-01E9-1B45-AFB5-2960AAFB1BCD}" presName="spaceA" presStyleCnt="0"/>
      <dgm:spPr/>
    </dgm:pt>
    <dgm:pt modelId="{54B3902D-8B9B-6544-A286-7C60823E3AD0}" type="pres">
      <dgm:prSet presAssocID="{DECB3B0B-8CD0-794B-BFA8-036D56C69900}" presName="space" presStyleCnt="0"/>
      <dgm:spPr/>
    </dgm:pt>
    <dgm:pt modelId="{BB952775-AC24-D74D-90E4-70C88B2D6C2F}" type="pres">
      <dgm:prSet presAssocID="{4AFF9A00-F70A-6944-A52B-170DCC8019EB}" presName="compositeB" presStyleCnt="0"/>
      <dgm:spPr/>
    </dgm:pt>
    <dgm:pt modelId="{ADB30325-9AA9-F641-B524-79EB03C628AE}" type="pres">
      <dgm:prSet presAssocID="{4AFF9A00-F70A-6944-A52B-170DCC8019EB}" presName="textB" presStyleLbl="revTx" presStyleIdx="3" presStyleCnt="4">
        <dgm:presLayoutVars>
          <dgm:bulletEnabled val="1"/>
        </dgm:presLayoutVars>
      </dgm:prSet>
      <dgm:spPr/>
    </dgm:pt>
    <dgm:pt modelId="{FEC1825E-28E9-584C-9CDA-9441CE13DF11}" type="pres">
      <dgm:prSet presAssocID="{4AFF9A00-F70A-6944-A52B-170DCC8019EB}" presName="circleB" presStyleLbl="node1" presStyleIdx="3" presStyleCnt="4"/>
      <dgm:spPr/>
    </dgm:pt>
    <dgm:pt modelId="{70D42DC2-F896-A64D-AE6F-510D8E395FA9}" type="pres">
      <dgm:prSet presAssocID="{4AFF9A00-F70A-6944-A52B-170DCC8019EB}" presName="spaceB" presStyleCnt="0"/>
      <dgm:spPr/>
    </dgm:pt>
  </dgm:ptLst>
  <dgm:cxnLst>
    <dgm:cxn modelId="{5D195917-BB7B-E144-973D-309F5B84E853}" srcId="{98A846BE-51A9-4BA7-9258-ECFAE05E7F40}" destId="{1BE8A8C8-01E9-1B45-AFB5-2960AAFB1BCD}" srcOrd="2" destOrd="0" parTransId="{3F14D6EE-59DA-6149-87B0-5149B6DE6E2D}" sibTransId="{DECB3B0B-8CD0-794B-BFA8-036D56C69900}"/>
    <dgm:cxn modelId="{32A3935E-DCD0-CE43-A719-223171B123C7}" srcId="{98A846BE-51A9-4BA7-9258-ECFAE05E7F40}" destId="{E58247BF-5D65-1949-958C-AE31C20BC059}" srcOrd="0" destOrd="0" parTransId="{59CB6313-7F0E-164C-93F7-3F42A320DDC0}" sibTransId="{0EF51639-7EA1-5640-9660-3D4B60252A95}"/>
    <dgm:cxn modelId="{A8F8A56D-422A-EF44-80C8-D8EF8AA27315}" type="presOf" srcId="{744D9623-4269-E749-85AE-8BBEB658FD36}" destId="{288136FE-361E-E043-9B66-C579F5D88A21}" srcOrd="0" destOrd="0" presId="urn:microsoft.com/office/officeart/2005/8/layout/hProcess11"/>
    <dgm:cxn modelId="{0A4E4677-8695-9842-96A2-DF8261EAB49A}" srcId="{98A846BE-51A9-4BA7-9258-ECFAE05E7F40}" destId="{4AFF9A00-F70A-6944-A52B-170DCC8019EB}" srcOrd="3" destOrd="0" parTransId="{6A804A29-E861-864F-8987-8A45F1FA26CC}" sibTransId="{0AA31E06-688A-ED46-8993-C092D660F236}"/>
    <dgm:cxn modelId="{37D79A8B-3015-C547-A9DC-1732FAAF9569}" type="presOf" srcId="{4AFF9A00-F70A-6944-A52B-170DCC8019EB}" destId="{ADB30325-9AA9-F641-B524-79EB03C628AE}" srcOrd="0" destOrd="0" presId="urn:microsoft.com/office/officeart/2005/8/layout/hProcess11"/>
    <dgm:cxn modelId="{E4612897-46E4-C645-9E34-5B00E2D872AB}" type="presOf" srcId="{1BE8A8C8-01E9-1B45-AFB5-2960AAFB1BCD}" destId="{DCBDABDB-C05E-C64A-B5D0-D5EA66A02DFB}" srcOrd="0" destOrd="0" presId="urn:microsoft.com/office/officeart/2005/8/layout/hProcess11"/>
    <dgm:cxn modelId="{D97CF5C5-CE40-4D49-9F17-F712D1DDBFD4}" type="presOf" srcId="{E58247BF-5D65-1949-958C-AE31C20BC059}" destId="{788B64B2-16C8-FF40-9AA9-5C89F92056BF}" srcOrd="0" destOrd="0" presId="urn:microsoft.com/office/officeart/2005/8/layout/hProcess11"/>
    <dgm:cxn modelId="{B88212D5-39F5-CB4B-A9A5-447DE679700B}" type="presOf" srcId="{98A846BE-51A9-4BA7-9258-ECFAE05E7F40}" destId="{B5C297DE-5C4A-F44F-8D5C-93540B3E2DBE}" srcOrd="0" destOrd="0" presId="urn:microsoft.com/office/officeart/2005/8/layout/hProcess11"/>
    <dgm:cxn modelId="{EF9D59F0-F214-6F47-903A-3711C9880704}" srcId="{98A846BE-51A9-4BA7-9258-ECFAE05E7F40}" destId="{744D9623-4269-E749-85AE-8BBEB658FD36}" srcOrd="1" destOrd="0" parTransId="{262CAC52-430E-3F42-8967-4B6DA42C76A2}" sibTransId="{CE9314BA-EFB6-CC4F-B390-64D354973B08}"/>
    <dgm:cxn modelId="{6C130413-63B2-B748-8330-2D05DCD664A0}" type="presParOf" srcId="{B5C297DE-5C4A-F44F-8D5C-93540B3E2DBE}" destId="{915EC4CE-28A0-2547-89BF-399CE0147938}" srcOrd="0" destOrd="0" presId="urn:microsoft.com/office/officeart/2005/8/layout/hProcess11"/>
    <dgm:cxn modelId="{FBEE3C1D-86F3-A543-B2A2-9BA6185A5FDB}" type="presParOf" srcId="{B5C297DE-5C4A-F44F-8D5C-93540B3E2DBE}" destId="{607A16D7-CBEB-3542-A45F-C0261146031D}" srcOrd="1" destOrd="0" presId="urn:microsoft.com/office/officeart/2005/8/layout/hProcess11"/>
    <dgm:cxn modelId="{E3312D6B-3595-B245-A327-963FD9C35F42}" type="presParOf" srcId="{607A16D7-CBEB-3542-A45F-C0261146031D}" destId="{24D2ADC4-7DFD-C743-BAAC-465FF336497A}" srcOrd="0" destOrd="0" presId="urn:microsoft.com/office/officeart/2005/8/layout/hProcess11"/>
    <dgm:cxn modelId="{2103F5EB-593E-934B-AD30-318E43FCC2B3}" type="presParOf" srcId="{24D2ADC4-7DFD-C743-BAAC-465FF336497A}" destId="{788B64B2-16C8-FF40-9AA9-5C89F92056BF}" srcOrd="0" destOrd="0" presId="urn:microsoft.com/office/officeart/2005/8/layout/hProcess11"/>
    <dgm:cxn modelId="{659FAC1A-5658-194C-8879-FCAE63C8CDE8}" type="presParOf" srcId="{24D2ADC4-7DFD-C743-BAAC-465FF336497A}" destId="{AACFD924-F200-C34E-9B30-58065414EF90}" srcOrd="1" destOrd="0" presId="urn:microsoft.com/office/officeart/2005/8/layout/hProcess11"/>
    <dgm:cxn modelId="{02520F25-1E6A-C749-910D-8FC711D25694}" type="presParOf" srcId="{24D2ADC4-7DFD-C743-BAAC-465FF336497A}" destId="{8A18F3D3-DBC6-594E-923A-875CB3EF755D}" srcOrd="2" destOrd="0" presId="urn:microsoft.com/office/officeart/2005/8/layout/hProcess11"/>
    <dgm:cxn modelId="{5F5BD45C-0436-F241-8DC9-52C839EC62F9}" type="presParOf" srcId="{607A16D7-CBEB-3542-A45F-C0261146031D}" destId="{6C7B80D6-FD85-C540-8F5D-8B2E97E140DB}" srcOrd="1" destOrd="0" presId="urn:microsoft.com/office/officeart/2005/8/layout/hProcess11"/>
    <dgm:cxn modelId="{786CBC24-AE96-4C40-B2EC-B7403D5001B9}" type="presParOf" srcId="{607A16D7-CBEB-3542-A45F-C0261146031D}" destId="{53AF2960-40E8-2844-9157-7AFAB23B2B02}" srcOrd="2" destOrd="0" presId="urn:microsoft.com/office/officeart/2005/8/layout/hProcess11"/>
    <dgm:cxn modelId="{F4053A4E-E0C7-6D4B-9D7E-6F76698A92D3}" type="presParOf" srcId="{53AF2960-40E8-2844-9157-7AFAB23B2B02}" destId="{288136FE-361E-E043-9B66-C579F5D88A21}" srcOrd="0" destOrd="0" presId="urn:microsoft.com/office/officeart/2005/8/layout/hProcess11"/>
    <dgm:cxn modelId="{AB2721E0-8781-424E-886B-73212FBDE932}" type="presParOf" srcId="{53AF2960-40E8-2844-9157-7AFAB23B2B02}" destId="{4210AD69-428C-4B49-B261-BF2486C744E4}" srcOrd="1" destOrd="0" presId="urn:microsoft.com/office/officeart/2005/8/layout/hProcess11"/>
    <dgm:cxn modelId="{5716E43E-B73B-CD41-8FFB-8B1B7BEA756B}" type="presParOf" srcId="{53AF2960-40E8-2844-9157-7AFAB23B2B02}" destId="{68DB0BAE-78C8-F44F-BCBC-8CF525E095DF}" srcOrd="2" destOrd="0" presId="urn:microsoft.com/office/officeart/2005/8/layout/hProcess11"/>
    <dgm:cxn modelId="{8D13693D-803D-D546-A5F0-CF5AE2C74AF0}" type="presParOf" srcId="{607A16D7-CBEB-3542-A45F-C0261146031D}" destId="{94D22FC8-C7A1-7F4D-AC52-6C230AFA29CE}" srcOrd="3" destOrd="0" presId="urn:microsoft.com/office/officeart/2005/8/layout/hProcess11"/>
    <dgm:cxn modelId="{7FD5EF9E-66E6-1A4F-AB31-2FF57E316FB6}" type="presParOf" srcId="{607A16D7-CBEB-3542-A45F-C0261146031D}" destId="{1B6ADA4B-6E96-2F4C-9FBF-C64FA1F9580C}" srcOrd="4" destOrd="0" presId="urn:microsoft.com/office/officeart/2005/8/layout/hProcess11"/>
    <dgm:cxn modelId="{ACD7E9E5-F393-A349-95BA-1FEA7903EC84}" type="presParOf" srcId="{1B6ADA4B-6E96-2F4C-9FBF-C64FA1F9580C}" destId="{DCBDABDB-C05E-C64A-B5D0-D5EA66A02DFB}" srcOrd="0" destOrd="0" presId="urn:microsoft.com/office/officeart/2005/8/layout/hProcess11"/>
    <dgm:cxn modelId="{C63054D1-BD1B-0D44-8045-727F1F4C1BAE}" type="presParOf" srcId="{1B6ADA4B-6E96-2F4C-9FBF-C64FA1F9580C}" destId="{28866851-163E-FB4C-ABCA-55D57699597B}" srcOrd="1" destOrd="0" presId="urn:microsoft.com/office/officeart/2005/8/layout/hProcess11"/>
    <dgm:cxn modelId="{3F77640D-8F82-214A-A144-CACA915AFD45}" type="presParOf" srcId="{1B6ADA4B-6E96-2F4C-9FBF-C64FA1F9580C}" destId="{E0A22470-95C2-7742-8F95-039000089067}" srcOrd="2" destOrd="0" presId="urn:microsoft.com/office/officeart/2005/8/layout/hProcess11"/>
    <dgm:cxn modelId="{4E507E68-850C-6642-846A-C0CB833E8650}" type="presParOf" srcId="{607A16D7-CBEB-3542-A45F-C0261146031D}" destId="{54B3902D-8B9B-6544-A286-7C60823E3AD0}" srcOrd="5" destOrd="0" presId="urn:microsoft.com/office/officeart/2005/8/layout/hProcess11"/>
    <dgm:cxn modelId="{B9D2DFB7-AA47-DC4B-A771-3387C3318A7F}" type="presParOf" srcId="{607A16D7-CBEB-3542-A45F-C0261146031D}" destId="{BB952775-AC24-D74D-90E4-70C88B2D6C2F}" srcOrd="6" destOrd="0" presId="urn:microsoft.com/office/officeart/2005/8/layout/hProcess11"/>
    <dgm:cxn modelId="{311594FA-8CF5-F64F-8C9D-CEB8770CED6A}" type="presParOf" srcId="{BB952775-AC24-D74D-90E4-70C88B2D6C2F}" destId="{ADB30325-9AA9-F641-B524-79EB03C628AE}" srcOrd="0" destOrd="0" presId="urn:microsoft.com/office/officeart/2005/8/layout/hProcess11"/>
    <dgm:cxn modelId="{63F4662C-A644-1A44-800D-9A6DB4B050F4}" type="presParOf" srcId="{BB952775-AC24-D74D-90E4-70C88B2D6C2F}" destId="{FEC1825E-28E9-584C-9CDA-9441CE13DF11}" srcOrd="1" destOrd="0" presId="urn:microsoft.com/office/officeart/2005/8/layout/hProcess11"/>
    <dgm:cxn modelId="{E71C9BC4-A60C-8542-963B-E1E732F541F4}" type="presParOf" srcId="{BB952775-AC24-D74D-90E4-70C88B2D6C2F}" destId="{70D42DC2-F896-A64D-AE6F-510D8E395FA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B24CA-CA8A-4C61-942D-7B90A85B0625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>
        <a:scene3d>
          <a:camera prst="orthographicFront">
            <a:rot lat="0" lon="0" rev="96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13C2AC6E-EAF5-4EB0-8953-5A5FA0436453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Web App.</a:t>
          </a:r>
        </a:p>
      </dgm:t>
    </dgm:pt>
    <dgm:pt modelId="{61520718-6A06-417C-BDDF-55BA3ED21E7D}" type="parTrans" cxnId="{9462AABD-5DFC-49B8-A502-E93F30190F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7BDDA94-9850-4B87-B47D-C5182769C209}" type="sibTrans" cxnId="{9462AABD-5DFC-49B8-A502-E93F30190F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C6FF324E-1E2C-467F-8C7A-76526B78F6BF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REST API</a:t>
          </a:r>
        </a:p>
      </dgm:t>
    </dgm:pt>
    <dgm:pt modelId="{03B06103-80FD-4350-8F76-68B8D09D6279}" type="parTrans" cxnId="{6E1295AF-CB32-4EE2-82F2-3A6F2CAFD777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1FA89A2D-373D-4AB2-B536-FE8595EA9FC8}" type="sibTrans" cxnId="{6E1295AF-CB32-4EE2-82F2-3A6F2CAFD777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EE22ABFE-B940-48B9-B6BC-458B78C51001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Full Stack</a:t>
          </a:r>
        </a:p>
      </dgm:t>
    </dgm:pt>
    <dgm:pt modelId="{233E972D-CACD-46FD-A702-6872403BA008}" type="parTrans" cxnId="{49182DD7-F828-4983-9BD1-C30CEE38DB59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67AE1BB-72FA-46A4-8050-9700ACEFF705}" type="sibTrans" cxnId="{49182DD7-F828-4983-9BD1-C30CEE38DB59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7188FFC8-E7EB-43F4-87BB-6E68D3CD83B3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Microservices</a:t>
          </a:r>
        </a:p>
      </dgm:t>
    </dgm:pt>
    <dgm:pt modelId="{5C6F1F04-635C-405F-A426-C3CFC468C586}" type="parTrans" cxnId="{4CEECC9E-87FC-4A81-AC3F-1B52DC4B4BB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4E4E82FD-E263-4AAD-B2F7-20F3BC831FB4}" type="sibTrans" cxnId="{4CEECC9E-87FC-4A81-AC3F-1B52DC4B4BB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6D7F83F-8F1B-E34E-B317-99DA7BBEE08C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REST API</a:t>
          </a:r>
        </a:p>
      </dgm:t>
    </dgm:pt>
    <dgm:pt modelId="{C23F62CE-D742-B340-9F11-D17CF0495E35}" type="parTrans" cxnId="{31191DA2-9ED3-5841-8E02-EDB60BACFE61}">
      <dgm:prSet/>
      <dgm:spPr/>
    </dgm:pt>
    <dgm:pt modelId="{D7C3E436-4389-1A4A-AB65-191DB87A9890}" type="sibTrans" cxnId="{31191DA2-9ED3-5841-8E02-EDB60BACFE61}">
      <dgm:prSet/>
      <dgm:spPr/>
    </dgm:pt>
    <dgm:pt modelId="{468BC3F2-C990-43B4-9CC5-59E82A3B1C07}" type="pres">
      <dgm:prSet presAssocID="{10AB24CA-CA8A-4C61-942D-7B90A85B0625}" presName="Name0" presStyleCnt="0">
        <dgm:presLayoutVars>
          <dgm:dir/>
          <dgm:resizeHandles val="exact"/>
        </dgm:presLayoutVars>
      </dgm:prSet>
      <dgm:spPr/>
    </dgm:pt>
    <dgm:pt modelId="{F1757B92-E6C9-41E7-9AA1-772AD4E294FB}" type="pres">
      <dgm:prSet presAssocID="{10AB24CA-CA8A-4C61-942D-7B90A85B0625}" presName="arrow" presStyleLbl="bgShp" presStyleIdx="0" presStyleCnt="1" custLinFactNeighborX="1574" custLinFactNeighborY="-3300"/>
      <dgm:spPr>
        <a:sp3d/>
      </dgm:spPr>
    </dgm:pt>
    <dgm:pt modelId="{331F024D-1458-4222-AEFC-D99CD6BCB460}" type="pres">
      <dgm:prSet presAssocID="{10AB24CA-CA8A-4C61-942D-7B90A85B0625}" presName="points" presStyleCnt="0"/>
      <dgm:spPr>
        <a:sp3d/>
      </dgm:spPr>
    </dgm:pt>
    <dgm:pt modelId="{B08E19FE-BC63-EA44-9BFB-5DC5257CA512}" type="pres">
      <dgm:prSet presAssocID="{36D7F83F-8F1B-E34E-B317-99DA7BBEE08C}" presName="compositeA" presStyleCnt="0"/>
      <dgm:spPr/>
    </dgm:pt>
    <dgm:pt modelId="{1EE0EB0F-2B7B-C74B-AFF2-5CCECE4D345E}" type="pres">
      <dgm:prSet presAssocID="{36D7F83F-8F1B-E34E-B317-99DA7BBEE08C}" presName="textA" presStyleLbl="revTx" presStyleIdx="0" presStyleCnt="5">
        <dgm:presLayoutVars>
          <dgm:bulletEnabled val="1"/>
        </dgm:presLayoutVars>
      </dgm:prSet>
      <dgm:spPr/>
    </dgm:pt>
    <dgm:pt modelId="{88732017-2474-3746-B34E-0D8E0E8EC33A}" type="pres">
      <dgm:prSet presAssocID="{36D7F83F-8F1B-E34E-B317-99DA7BBEE08C}" presName="circleA" presStyleLbl="node1" presStyleIdx="0" presStyleCnt="5"/>
      <dgm:spPr/>
    </dgm:pt>
    <dgm:pt modelId="{E5ACCFA7-E9D5-B142-847E-EF1D56C5AE54}" type="pres">
      <dgm:prSet presAssocID="{36D7F83F-8F1B-E34E-B317-99DA7BBEE08C}" presName="spaceA" presStyleCnt="0"/>
      <dgm:spPr/>
    </dgm:pt>
    <dgm:pt modelId="{29F8D26D-2C0D-B349-9C72-4360276004FD}" type="pres">
      <dgm:prSet presAssocID="{D7C3E436-4389-1A4A-AB65-191DB87A9890}" presName="space" presStyleCnt="0"/>
      <dgm:spPr/>
    </dgm:pt>
    <dgm:pt modelId="{5A2C3158-6E62-8645-912E-EAB386D1C42A}" type="pres">
      <dgm:prSet presAssocID="{13C2AC6E-EAF5-4EB0-8953-5A5FA0436453}" presName="compositeB" presStyleCnt="0"/>
      <dgm:spPr/>
    </dgm:pt>
    <dgm:pt modelId="{4ABBCD31-E98D-6049-A118-1ABD99854745}" type="pres">
      <dgm:prSet presAssocID="{13C2AC6E-EAF5-4EB0-8953-5A5FA0436453}" presName="textB" presStyleLbl="revTx" presStyleIdx="1" presStyleCnt="5">
        <dgm:presLayoutVars>
          <dgm:bulletEnabled val="1"/>
        </dgm:presLayoutVars>
      </dgm:prSet>
      <dgm:spPr/>
    </dgm:pt>
    <dgm:pt modelId="{44EB5564-A5F5-A441-BF07-A02F165893D2}" type="pres">
      <dgm:prSet presAssocID="{13C2AC6E-EAF5-4EB0-8953-5A5FA0436453}" presName="circleB" presStyleLbl="node1" presStyleIdx="1" presStyleCnt="5"/>
      <dgm:spPr/>
    </dgm:pt>
    <dgm:pt modelId="{C351E9E4-F166-044F-AF0E-76917412CAFD}" type="pres">
      <dgm:prSet presAssocID="{13C2AC6E-EAF5-4EB0-8953-5A5FA0436453}" presName="spaceB" presStyleCnt="0"/>
      <dgm:spPr/>
    </dgm:pt>
    <dgm:pt modelId="{DEB59784-39FB-4460-BFE2-82B891401A86}" type="pres">
      <dgm:prSet presAssocID="{37BDDA94-9850-4B87-B47D-C5182769C209}" presName="space" presStyleCnt="0"/>
      <dgm:spPr>
        <a:sp3d/>
      </dgm:spPr>
    </dgm:pt>
    <dgm:pt modelId="{472A0F96-C6A6-5640-9170-C784FD094294}" type="pres">
      <dgm:prSet presAssocID="{C6FF324E-1E2C-467F-8C7A-76526B78F6BF}" presName="compositeA" presStyleCnt="0"/>
      <dgm:spPr/>
    </dgm:pt>
    <dgm:pt modelId="{B862DE82-1F7C-A04C-936B-0DBF28999267}" type="pres">
      <dgm:prSet presAssocID="{C6FF324E-1E2C-467F-8C7A-76526B78F6BF}" presName="textA" presStyleLbl="revTx" presStyleIdx="2" presStyleCnt="5">
        <dgm:presLayoutVars>
          <dgm:bulletEnabled val="1"/>
        </dgm:presLayoutVars>
      </dgm:prSet>
      <dgm:spPr/>
    </dgm:pt>
    <dgm:pt modelId="{0ABBB519-B078-FA4A-AE2E-35C46E870A0F}" type="pres">
      <dgm:prSet presAssocID="{C6FF324E-1E2C-467F-8C7A-76526B78F6BF}" presName="circleA" presStyleLbl="node1" presStyleIdx="2" presStyleCnt="5"/>
      <dgm:spPr/>
    </dgm:pt>
    <dgm:pt modelId="{083E6847-24E6-8A48-8B09-B62ABED789D7}" type="pres">
      <dgm:prSet presAssocID="{C6FF324E-1E2C-467F-8C7A-76526B78F6BF}" presName="spaceA" presStyleCnt="0"/>
      <dgm:spPr/>
    </dgm:pt>
    <dgm:pt modelId="{061C44FF-5633-431A-84F3-7AC9FD46DAC0}" type="pres">
      <dgm:prSet presAssocID="{1FA89A2D-373D-4AB2-B536-FE8595EA9FC8}" presName="space" presStyleCnt="0"/>
      <dgm:spPr>
        <a:sp3d/>
      </dgm:spPr>
    </dgm:pt>
    <dgm:pt modelId="{210A64B3-1A5C-8749-B2CA-63D7514E5983}" type="pres">
      <dgm:prSet presAssocID="{EE22ABFE-B940-48B9-B6BC-458B78C51001}" presName="compositeB" presStyleCnt="0"/>
      <dgm:spPr/>
    </dgm:pt>
    <dgm:pt modelId="{520776C7-BF15-384C-962B-AE41D18A55EA}" type="pres">
      <dgm:prSet presAssocID="{EE22ABFE-B940-48B9-B6BC-458B78C51001}" presName="textB" presStyleLbl="revTx" presStyleIdx="3" presStyleCnt="5">
        <dgm:presLayoutVars>
          <dgm:bulletEnabled val="1"/>
        </dgm:presLayoutVars>
      </dgm:prSet>
      <dgm:spPr/>
    </dgm:pt>
    <dgm:pt modelId="{E7582F4E-AE75-3940-B3AF-18C590610D1B}" type="pres">
      <dgm:prSet presAssocID="{EE22ABFE-B940-48B9-B6BC-458B78C51001}" presName="circleB" presStyleLbl="node1" presStyleIdx="3" presStyleCnt="5"/>
      <dgm:spPr/>
    </dgm:pt>
    <dgm:pt modelId="{4AF16AD9-91BF-E644-98F3-0CB541805F5C}" type="pres">
      <dgm:prSet presAssocID="{EE22ABFE-B940-48B9-B6BC-458B78C51001}" presName="spaceB" presStyleCnt="0"/>
      <dgm:spPr/>
    </dgm:pt>
    <dgm:pt modelId="{5E312F7D-5C38-425E-9F15-8ACA8B12A670}" type="pres">
      <dgm:prSet presAssocID="{367AE1BB-72FA-46A4-8050-9700ACEFF705}" presName="space" presStyleCnt="0"/>
      <dgm:spPr>
        <a:sp3d/>
      </dgm:spPr>
    </dgm:pt>
    <dgm:pt modelId="{C71403B4-8F63-0A46-8F4D-41D845841C2D}" type="pres">
      <dgm:prSet presAssocID="{7188FFC8-E7EB-43F4-87BB-6E68D3CD83B3}" presName="compositeA" presStyleCnt="0"/>
      <dgm:spPr/>
    </dgm:pt>
    <dgm:pt modelId="{D990DEB5-ED86-6040-B2C9-0EBD8DFF6A9A}" type="pres">
      <dgm:prSet presAssocID="{7188FFC8-E7EB-43F4-87BB-6E68D3CD83B3}" presName="textA" presStyleLbl="revTx" presStyleIdx="4" presStyleCnt="5">
        <dgm:presLayoutVars>
          <dgm:bulletEnabled val="1"/>
        </dgm:presLayoutVars>
      </dgm:prSet>
      <dgm:spPr/>
    </dgm:pt>
    <dgm:pt modelId="{0DF76E22-35A5-7547-A960-D188F09498F0}" type="pres">
      <dgm:prSet presAssocID="{7188FFC8-E7EB-43F4-87BB-6E68D3CD83B3}" presName="circleA" presStyleLbl="node1" presStyleIdx="4" presStyleCnt="5"/>
      <dgm:spPr/>
    </dgm:pt>
    <dgm:pt modelId="{24996DE6-B729-0947-B512-90F9C37F6CA6}" type="pres">
      <dgm:prSet presAssocID="{7188FFC8-E7EB-43F4-87BB-6E68D3CD83B3}" presName="spaceA" presStyleCnt="0"/>
      <dgm:spPr/>
    </dgm:pt>
  </dgm:ptLst>
  <dgm:cxnLst>
    <dgm:cxn modelId="{9AC30737-75AE-C747-892D-644447397100}" type="presOf" srcId="{13C2AC6E-EAF5-4EB0-8953-5A5FA0436453}" destId="{4ABBCD31-E98D-6049-A118-1ABD99854745}" srcOrd="0" destOrd="0" presId="urn:microsoft.com/office/officeart/2005/8/layout/hProcess11"/>
    <dgm:cxn modelId="{4B639592-490B-B84C-BFFE-70F8D5D3AC0A}" type="presOf" srcId="{7188FFC8-E7EB-43F4-87BB-6E68D3CD83B3}" destId="{D990DEB5-ED86-6040-B2C9-0EBD8DFF6A9A}" srcOrd="0" destOrd="0" presId="urn:microsoft.com/office/officeart/2005/8/layout/hProcess11"/>
    <dgm:cxn modelId="{89B7AB92-5344-8141-83DE-D362EF2AF3E2}" type="presOf" srcId="{C6FF324E-1E2C-467F-8C7A-76526B78F6BF}" destId="{B862DE82-1F7C-A04C-936B-0DBF28999267}" srcOrd="0" destOrd="0" presId="urn:microsoft.com/office/officeart/2005/8/layout/hProcess11"/>
    <dgm:cxn modelId="{4CEECC9E-87FC-4A81-AC3F-1B52DC4B4BB4}" srcId="{10AB24CA-CA8A-4C61-942D-7B90A85B0625}" destId="{7188FFC8-E7EB-43F4-87BB-6E68D3CD83B3}" srcOrd="4" destOrd="0" parTransId="{5C6F1F04-635C-405F-A426-C3CFC468C586}" sibTransId="{4E4E82FD-E263-4AAD-B2F7-20F3BC831FB4}"/>
    <dgm:cxn modelId="{31191DA2-9ED3-5841-8E02-EDB60BACFE61}" srcId="{10AB24CA-CA8A-4C61-942D-7B90A85B0625}" destId="{36D7F83F-8F1B-E34E-B317-99DA7BBEE08C}" srcOrd="0" destOrd="0" parTransId="{C23F62CE-D742-B340-9F11-D17CF0495E35}" sibTransId="{D7C3E436-4389-1A4A-AB65-191DB87A9890}"/>
    <dgm:cxn modelId="{6E1295AF-CB32-4EE2-82F2-3A6F2CAFD777}" srcId="{10AB24CA-CA8A-4C61-942D-7B90A85B0625}" destId="{C6FF324E-1E2C-467F-8C7A-76526B78F6BF}" srcOrd="2" destOrd="0" parTransId="{03B06103-80FD-4350-8F76-68B8D09D6279}" sibTransId="{1FA89A2D-373D-4AB2-B536-FE8595EA9FC8}"/>
    <dgm:cxn modelId="{9462AABD-5DFC-49B8-A502-E93F30190F25}" srcId="{10AB24CA-CA8A-4C61-942D-7B90A85B0625}" destId="{13C2AC6E-EAF5-4EB0-8953-5A5FA0436453}" srcOrd="1" destOrd="0" parTransId="{61520718-6A06-417C-BDDF-55BA3ED21E7D}" sibTransId="{37BDDA94-9850-4B87-B47D-C5182769C209}"/>
    <dgm:cxn modelId="{924EF8D1-08E3-7246-A0DE-C04419455CE7}" type="presOf" srcId="{36D7F83F-8F1B-E34E-B317-99DA7BBEE08C}" destId="{1EE0EB0F-2B7B-C74B-AFF2-5CCECE4D345E}" srcOrd="0" destOrd="0" presId="urn:microsoft.com/office/officeart/2005/8/layout/hProcess11"/>
    <dgm:cxn modelId="{49182DD7-F828-4983-9BD1-C30CEE38DB59}" srcId="{10AB24CA-CA8A-4C61-942D-7B90A85B0625}" destId="{EE22ABFE-B940-48B9-B6BC-458B78C51001}" srcOrd="3" destOrd="0" parTransId="{233E972D-CACD-46FD-A702-6872403BA008}" sibTransId="{367AE1BB-72FA-46A4-8050-9700ACEFF705}"/>
    <dgm:cxn modelId="{EDEA85D7-C74B-425A-998C-B048301F33F7}" type="presOf" srcId="{10AB24CA-CA8A-4C61-942D-7B90A85B0625}" destId="{468BC3F2-C990-43B4-9CC5-59E82A3B1C07}" srcOrd="0" destOrd="0" presId="urn:microsoft.com/office/officeart/2005/8/layout/hProcess11"/>
    <dgm:cxn modelId="{4CC839FE-0348-A648-A52C-8FB018436D36}" type="presOf" srcId="{EE22ABFE-B940-48B9-B6BC-458B78C51001}" destId="{520776C7-BF15-384C-962B-AE41D18A55EA}" srcOrd="0" destOrd="0" presId="urn:microsoft.com/office/officeart/2005/8/layout/hProcess11"/>
    <dgm:cxn modelId="{52AD80D2-D0E3-40CE-9997-088D926E774B}" type="presParOf" srcId="{468BC3F2-C990-43B4-9CC5-59E82A3B1C07}" destId="{F1757B92-E6C9-41E7-9AA1-772AD4E294FB}" srcOrd="0" destOrd="0" presId="urn:microsoft.com/office/officeart/2005/8/layout/hProcess11"/>
    <dgm:cxn modelId="{9576647A-E6CB-46DD-87C2-48D17A45E228}" type="presParOf" srcId="{468BC3F2-C990-43B4-9CC5-59E82A3B1C07}" destId="{331F024D-1458-4222-AEFC-D99CD6BCB460}" srcOrd="1" destOrd="0" presId="urn:microsoft.com/office/officeart/2005/8/layout/hProcess11"/>
    <dgm:cxn modelId="{57572BF2-62A1-954C-9701-ED50B3B33AC6}" type="presParOf" srcId="{331F024D-1458-4222-AEFC-D99CD6BCB460}" destId="{B08E19FE-BC63-EA44-9BFB-5DC5257CA512}" srcOrd="0" destOrd="0" presId="urn:microsoft.com/office/officeart/2005/8/layout/hProcess11"/>
    <dgm:cxn modelId="{0A9EEA11-858C-6E42-A6EC-24F6A532112F}" type="presParOf" srcId="{B08E19FE-BC63-EA44-9BFB-5DC5257CA512}" destId="{1EE0EB0F-2B7B-C74B-AFF2-5CCECE4D345E}" srcOrd="0" destOrd="0" presId="urn:microsoft.com/office/officeart/2005/8/layout/hProcess11"/>
    <dgm:cxn modelId="{44D5DFE8-FA82-DC41-8AFE-F9884007F7D8}" type="presParOf" srcId="{B08E19FE-BC63-EA44-9BFB-5DC5257CA512}" destId="{88732017-2474-3746-B34E-0D8E0E8EC33A}" srcOrd="1" destOrd="0" presId="urn:microsoft.com/office/officeart/2005/8/layout/hProcess11"/>
    <dgm:cxn modelId="{E48E2316-25B6-744B-9ABB-FB8BCCB334A6}" type="presParOf" srcId="{B08E19FE-BC63-EA44-9BFB-5DC5257CA512}" destId="{E5ACCFA7-E9D5-B142-847E-EF1D56C5AE54}" srcOrd="2" destOrd="0" presId="urn:microsoft.com/office/officeart/2005/8/layout/hProcess11"/>
    <dgm:cxn modelId="{63ADD486-685E-BA40-BC78-339531087247}" type="presParOf" srcId="{331F024D-1458-4222-AEFC-D99CD6BCB460}" destId="{29F8D26D-2C0D-B349-9C72-4360276004FD}" srcOrd="1" destOrd="0" presId="urn:microsoft.com/office/officeart/2005/8/layout/hProcess11"/>
    <dgm:cxn modelId="{3D1B16E3-76E5-EC4C-B118-3D4EE637662D}" type="presParOf" srcId="{331F024D-1458-4222-AEFC-D99CD6BCB460}" destId="{5A2C3158-6E62-8645-912E-EAB386D1C42A}" srcOrd="2" destOrd="0" presId="urn:microsoft.com/office/officeart/2005/8/layout/hProcess11"/>
    <dgm:cxn modelId="{1BF1CBFB-D004-6648-9F64-3965C03FC432}" type="presParOf" srcId="{5A2C3158-6E62-8645-912E-EAB386D1C42A}" destId="{4ABBCD31-E98D-6049-A118-1ABD99854745}" srcOrd="0" destOrd="0" presId="urn:microsoft.com/office/officeart/2005/8/layout/hProcess11"/>
    <dgm:cxn modelId="{9480C063-0CD9-4341-A5CB-7ECA9145843E}" type="presParOf" srcId="{5A2C3158-6E62-8645-912E-EAB386D1C42A}" destId="{44EB5564-A5F5-A441-BF07-A02F165893D2}" srcOrd="1" destOrd="0" presId="urn:microsoft.com/office/officeart/2005/8/layout/hProcess11"/>
    <dgm:cxn modelId="{1DDF270D-D7A4-3747-86B4-60B4FFB07932}" type="presParOf" srcId="{5A2C3158-6E62-8645-912E-EAB386D1C42A}" destId="{C351E9E4-F166-044F-AF0E-76917412CAFD}" srcOrd="2" destOrd="0" presId="urn:microsoft.com/office/officeart/2005/8/layout/hProcess11"/>
    <dgm:cxn modelId="{02FF8300-A47C-430E-A9D5-394F1CAE84FA}" type="presParOf" srcId="{331F024D-1458-4222-AEFC-D99CD6BCB460}" destId="{DEB59784-39FB-4460-BFE2-82B891401A86}" srcOrd="3" destOrd="0" presId="urn:microsoft.com/office/officeart/2005/8/layout/hProcess11"/>
    <dgm:cxn modelId="{8EFC4BF2-48B0-0E47-A421-6C9F17BBF950}" type="presParOf" srcId="{331F024D-1458-4222-AEFC-D99CD6BCB460}" destId="{472A0F96-C6A6-5640-9170-C784FD094294}" srcOrd="4" destOrd="0" presId="urn:microsoft.com/office/officeart/2005/8/layout/hProcess11"/>
    <dgm:cxn modelId="{E9F6FD33-BD09-D246-9563-A5B868523D63}" type="presParOf" srcId="{472A0F96-C6A6-5640-9170-C784FD094294}" destId="{B862DE82-1F7C-A04C-936B-0DBF28999267}" srcOrd="0" destOrd="0" presId="urn:microsoft.com/office/officeart/2005/8/layout/hProcess11"/>
    <dgm:cxn modelId="{5A33B9F6-C71B-6245-8B23-84ED5ABE1A73}" type="presParOf" srcId="{472A0F96-C6A6-5640-9170-C784FD094294}" destId="{0ABBB519-B078-FA4A-AE2E-35C46E870A0F}" srcOrd="1" destOrd="0" presId="urn:microsoft.com/office/officeart/2005/8/layout/hProcess11"/>
    <dgm:cxn modelId="{DF8EDE21-3B73-8C47-91C5-5E4AE7CDF00B}" type="presParOf" srcId="{472A0F96-C6A6-5640-9170-C784FD094294}" destId="{083E6847-24E6-8A48-8B09-B62ABED789D7}" srcOrd="2" destOrd="0" presId="urn:microsoft.com/office/officeart/2005/8/layout/hProcess11"/>
    <dgm:cxn modelId="{9FD25DDD-965C-427D-968C-4DC553671A15}" type="presParOf" srcId="{331F024D-1458-4222-AEFC-D99CD6BCB460}" destId="{061C44FF-5633-431A-84F3-7AC9FD46DAC0}" srcOrd="5" destOrd="0" presId="urn:microsoft.com/office/officeart/2005/8/layout/hProcess11"/>
    <dgm:cxn modelId="{7B56AD0C-63FD-2F4C-ABDA-EA58BD20813F}" type="presParOf" srcId="{331F024D-1458-4222-AEFC-D99CD6BCB460}" destId="{210A64B3-1A5C-8749-B2CA-63D7514E5983}" srcOrd="6" destOrd="0" presId="urn:microsoft.com/office/officeart/2005/8/layout/hProcess11"/>
    <dgm:cxn modelId="{4677787C-F859-EC46-948C-D08FEF3B499A}" type="presParOf" srcId="{210A64B3-1A5C-8749-B2CA-63D7514E5983}" destId="{520776C7-BF15-384C-962B-AE41D18A55EA}" srcOrd="0" destOrd="0" presId="urn:microsoft.com/office/officeart/2005/8/layout/hProcess11"/>
    <dgm:cxn modelId="{937C22F0-BD66-F248-A4A0-592261BF35F8}" type="presParOf" srcId="{210A64B3-1A5C-8749-B2CA-63D7514E5983}" destId="{E7582F4E-AE75-3940-B3AF-18C590610D1B}" srcOrd="1" destOrd="0" presId="urn:microsoft.com/office/officeart/2005/8/layout/hProcess11"/>
    <dgm:cxn modelId="{89688E0C-14AC-D243-930C-CD68D6155EB4}" type="presParOf" srcId="{210A64B3-1A5C-8749-B2CA-63D7514E5983}" destId="{4AF16AD9-91BF-E644-98F3-0CB541805F5C}" srcOrd="2" destOrd="0" presId="urn:microsoft.com/office/officeart/2005/8/layout/hProcess11"/>
    <dgm:cxn modelId="{5ADF88FF-562F-4B4E-9730-8F5D6275C5FB}" type="presParOf" srcId="{331F024D-1458-4222-AEFC-D99CD6BCB460}" destId="{5E312F7D-5C38-425E-9F15-8ACA8B12A670}" srcOrd="7" destOrd="0" presId="urn:microsoft.com/office/officeart/2005/8/layout/hProcess11"/>
    <dgm:cxn modelId="{7CD29AF1-EA4E-0045-BE76-7924D1D83004}" type="presParOf" srcId="{331F024D-1458-4222-AEFC-D99CD6BCB460}" destId="{C71403B4-8F63-0A46-8F4D-41D845841C2D}" srcOrd="8" destOrd="0" presId="urn:microsoft.com/office/officeart/2005/8/layout/hProcess11"/>
    <dgm:cxn modelId="{E3792999-57B6-F742-A3E6-8C62F9E4DB08}" type="presParOf" srcId="{C71403B4-8F63-0A46-8F4D-41D845841C2D}" destId="{D990DEB5-ED86-6040-B2C9-0EBD8DFF6A9A}" srcOrd="0" destOrd="0" presId="urn:microsoft.com/office/officeart/2005/8/layout/hProcess11"/>
    <dgm:cxn modelId="{F110E8EE-9A3E-234F-B9A6-71F6D09E4727}" type="presParOf" srcId="{C71403B4-8F63-0A46-8F4D-41D845841C2D}" destId="{0DF76E22-35A5-7547-A960-D188F09498F0}" srcOrd="1" destOrd="0" presId="urn:microsoft.com/office/officeart/2005/8/layout/hProcess11"/>
    <dgm:cxn modelId="{B20A281C-DFA9-0444-9896-155D20C45DB8}" type="presParOf" srcId="{C71403B4-8F63-0A46-8F4D-41D845841C2D}" destId="{24996DE6-B729-0947-B512-90F9C37F6CA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4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REST API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HATEOAS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Contract First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2640DF96-7570-6349-B7F3-F62A33404848}">
      <dgm:prSet/>
      <dgm:spPr/>
      <dgm:t>
        <a:bodyPr/>
        <a:lstStyle/>
        <a:p>
          <a:r>
            <a:rPr lang="en-GB" dirty="0"/>
            <a:t>SOAP</a:t>
          </a:r>
        </a:p>
      </dgm:t>
    </dgm:pt>
    <dgm:pt modelId="{0FC0AE14-E52A-9A47-A63A-2DDA55904F2F}" type="parTrans" cxnId="{DB4ADB18-151C-0446-836D-206105064084}">
      <dgm:prSet/>
      <dgm:spPr/>
      <dgm:t>
        <a:bodyPr/>
        <a:lstStyle/>
        <a:p>
          <a:endParaRPr lang="en-GB"/>
        </a:p>
      </dgm:t>
    </dgm:pt>
    <dgm:pt modelId="{EE0C2A39-8B76-DE4D-BB9A-308F5C14E98F}" type="sibTrans" cxnId="{DB4ADB18-151C-0446-836D-206105064084}">
      <dgm:prSet/>
      <dgm:spPr/>
      <dgm:t>
        <a:bodyPr/>
        <a:lstStyle/>
        <a:p>
          <a:endParaRPr lang="en-GB"/>
        </a:p>
      </dgm:t>
    </dgm:pt>
    <dgm:pt modelId="{E10B0F85-DE6C-034C-903A-5B5EC9C83A5C}">
      <dgm:prSet/>
      <dgm:spPr/>
      <dgm:t>
        <a:bodyPr/>
        <a:lstStyle/>
        <a:p>
          <a:r>
            <a:rPr lang="en-GB" dirty="0"/>
            <a:t>Code First</a:t>
          </a:r>
        </a:p>
      </dgm:t>
    </dgm:pt>
    <dgm:pt modelId="{EFE02996-F8F2-2D42-80C0-916A9ECA48D2}" type="parTrans" cxnId="{1D008B89-2EB6-8E4C-A3A1-526F97A9ABBA}">
      <dgm:prSet/>
      <dgm:spPr/>
      <dgm:t>
        <a:bodyPr/>
        <a:lstStyle/>
        <a:p>
          <a:endParaRPr lang="en-GB"/>
        </a:p>
      </dgm:t>
    </dgm:pt>
    <dgm:pt modelId="{618C507C-9676-8748-B3B3-4370A70290BC}" type="sibTrans" cxnId="{1D008B89-2EB6-8E4C-A3A1-526F97A9ABBA}">
      <dgm:prSet/>
      <dgm:spPr/>
      <dgm:t>
        <a:bodyPr/>
        <a:lstStyle/>
        <a:p>
          <a:endParaRPr lang="en-GB"/>
        </a:p>
      </dgm:t>
    </dgm:pt>
    <dgm:pt modelId="{ECC8BB41-62B0-6B43-ACC4-C98D6D34003D}" type="pres">
      <dgm:prSet presAssocID="{98A846BE-51A9-4BA7-9258-ECFAE05E7F40}" presName="Name0" presStyleCnt="0">
        <dgm:presLayoutVars>
          <dgm:dir/>
          <dgm:animLvl val="lvl"/>
          <dgm:resizeHandles val="exact"/>
        </dgm:presLayoutVars>
      </dgm:prSet>
      <dgm:spPr/>
    </dgm:pt>
    <dgm:pt modelId="{D1CA78FC-419A-C242-81D7-9DDCD2BA9507}" type="pres">
      <dgm:prSet presAssocID="{98A846BE-51A9-4BA7-9258-ECFAE05E7F40}" presName="tSp" presStyleCnt="0"/>
      <dgm:spPr/>
    </dgm:pt>
    <dgm:pt modelId="{212890D2-A40E-9F49-B0F4-4F141A86C452}" type="pres">
      <dgm:prSet presAssocID="{98A846BE-51A9-4BA7-9258-ECFAE05E7F40}" presName="bSp" presStyleCnt="0"/>
      <dgm:spPr/>
    </dgm:pt>
    <dgm:pt modelId="{892B63BC-EDBA-2A43-BD1B-C278C33E3838}" type="pres">
      <dgm:prSet presAssocID="{98A846BE-51A9-4BA7-9258-ECFAE05E7F40}" presName="process" presStyleCnt="0"/>
      <dgm:spPr/>
    </dgm:pt>
    <dgm:pt modelId="{9DB0EC65-0115-794F-9FC7-FB4AD9B541A0}" type="pres">
      <dgm:prSet presAssocID="{2640DF96-7570-6349-B7F3-F62A33404848}" presName="composite1" presStyleCnt="0"/>
      <dgm:spPr/>
    </dgm:pt>
    <dgm:pt modelId="{B07DDDF1-7FC2-554E-A129-7BE487AC43E9}" type="pres">
      <dgm:prSet presAssocID="{2640DF96-7570-6349-B7F3-F62A33404848}" presName="dummyNode1" presStyleLbl="node1" presStyleIdx="0" presStyleCnt="5"/>
      <dgm:spPr/>
    </dgm:pt>
    <dgm:pt modelId="{83A2D4A2-DCFD-6642-BBA8-6AF7E3922C51}" type="pres">
      <dgm:prSet presAssocID="{2640DF96-7570-6349-B7F3-F62A33404848}" presName="childNode1" presStyleLbl="bgAcc1" presStyleIdx="0" presStyleCnt="5">
        <dgm:presLayoutVars>
          <dgm:bulletEnabled val="1"/>
        </dgm:presLayoutVars>
      </dgm:prSet>
      <dgm:spPr/>
    </dgm:pt>
    <dgm:pt modelId="{117111CE-6E27-9049-A84C-1E1089ACBBF6}" type="pres">
      <dgm:prSet presAssocID="{2640DF96-7570-6349-B7F3-F62A33404848}" presName="childNode1tx" presStyleLbl="bgAcc1" presStyleIdx="0" presStyleCnt="5">
        <dgm:presLayoutVars>
          <dgm:bulletEnabled val="1"/>
        </dgm:presLayoutVars>
      </dgm:prSet>
      <dgm:spPr/>
    </dgm:pt>
    <dgm:pt modelId="{B2004897-7B49-7B42-9802-5977E17267AF}" type="pres">
      <dgm:prSet presAssocID="{2640DF96-7570-6349-B7F3-F62A33404848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B135569-B32C-064E-BAFA-2BE694FB53FE}" type="pres">
      <dgm:prSet presAssocID="{2640DF96-7570-6349-B7F3-F62A33404848}" presName="connSite1" presStyleCnt="0"/>
      <dgm:spPr/>
    </dgm:pt>
    <dgm:pt modelId="{19594557-1590-7548-9536-1280B28F0961}" type="pres">
      <dgm:prSet presAssocID="{EE0C2A39-8B76-DE4D-BB9A-308F5C14E98F}" presName="Name9" presStyleLbl="sibTrans2D1" presStyleIdx="0" presStyleCnt="4"/>
      <dgm:spPr/>
    </dgm:pt>
    <dgm:pt modelId="{BDFD99E9-FD55-E241-889E-9D1FBEF94EAD}" type="pres">
      <dgm:prSet presAssocID="{744D9623-4269-E749-85AE-8BBEB658FD36}" presName="composite2" presStyleCnt="0"/>
      <dgm:spPr/>
    </dgm:pt>
    <dgm:pt modelId="{E9F7F876-A9E6-F94B-BE4E-A02E2A925741}" type="pres">
      <dgm:prSet presAssocID="{744D9623-4269-E749-85AE-8BBEB658FD36}" presName="dummyNode2" presStyleLbl="node1" presStyleIdx="0" presStyleCnt="5"/>
      <dgm:spPr/>
    </dgm:pt>
    <dgm:pt modelId="{B2232ECC-B66A-3645-959C-06A4838C197E}" type="pres">
      <dgm:prSet presAssocID="{744D9623-4269-E749-85AE-8BBEB658FD36}" presName="childNode2" presStyleLbl="bgAcc1" presStyleIdx="1" presStyleCnt="5">
        <dgm:presLayoutVars>
          <dgm:bulletEnabled val="1"/>
        </dgm:presLayoutVars>
      </dgm:prSet>
      <dgm:spPr/>
    </dgm:pt>
    <dgm:pt modelId="{2E47A0AA-66D4-9245-ADE3-0BA76F8EC388}" type="pres">
      <dgm:prSet presAssocID="{744D9623-4269-E749-85AE-8BBEB658FD36}" presName="childNode2tx" presStyleLbl="bgAcc1" presStyleIdx="1" presStyleCnt="5">
        <dgm:presLayoutVars>
          <dgm:bulletEnabled val="1"/>
        </dgm:presLayoutVars>
      </dgm:prSet>
      <dgm:spPr/>
    </dgm:pt>
    <dgm:pt modelId="{1EF9E1E3-D615-D446-81FB-2746D18ECBF6}" type="pres">
      <dgm:prSet presAssocID="{744D9623-4269-E749-85AE-8BBEB658FD3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1BEA61A-D3A4-0E40-BBDA-08FD1A4DDF5A}" type="pres">
      <dgm:prSet presAssocID="{744D9623-4269-E749-85AE-8BBEB658FD36}" presName="connSite2" presStyleCnt="0"/>
      <dgm:spPr/>
    </dgm:pt>
    <dgm:pt modelId="{8B78BB9F-CAA8-BF45-B2DF-30CF10FE0CCA}" type="pres">
      <dgm:prSet presAssocID="{CE9314BA-EFB6-CC4F-B390-64D354973B08}" presName="Name18" presStyleLbl="sibTrans2D1" presStyleIdx="1" presStyleCnt="4"/>
      <dgm:spPr/>
    </dgm:pt>
    <dgm:pt modelId="{AF973CD8-BB4D-3342-AC17-6DC03ED2D722}" type="pres">
      <dgm:prSet presAssocID="{1BE8A8C8-01E9-1B45-AFB5-2960AAFB1BCD}" presName="composite1" presStyleCnt="0"/>
      <dgm:spPr/>
    </dgm:pt>
    <dgm:pt modelId="{16013AFB-6530-4A49-83B2-978871FE57A1}" type="pres">
      <dgm:prSet presAssocID="{1BE8A8C8-01E9-1B45-AFB5-2960AAFB1BCD}" presName="dummyNode1" presStyleLbl="node1" presStyleIdx="1" presStyleCnt="5"/>
      <dgm:spPr/>
    </dgm:pt>
    <dgm:pt modelId="{7C539FAA-20D7-0341-B6AD-45E732DE1841}" type="pres">
      <dgm:prSet presAssocID="{1BE8A8C8-01E9-1B45-AFB5-2960AAFB1BCD}" presName="childNode1" presStyleLbl="bgAcc1" presStyleIdx="2" presStyleCnt="5">
        <dgm:presLayoutVars>
          <dgm:bulletEnabled val="1"/>
        </dgm:presLayoutVars>
      </dgm:prSet>
      <dgm:spPr/>
    </dgm:pt>
    <dgm:pt modelId="{C9CF5867-33E0-4941-BDB1-CE481871933F}" type="pres">
      <dgm:prSet presAssocID="{1BE8A8C8-01E9-1B45-AFB5-2960AAFB1BCD}" presName="childNode1tx" presStyleLbl="bgAcc1" presStyleIdx="2" presStyleCnt="5">
        <dgm:presLayoutVars>
          <dgm:bulletEnabled val="1"/>
        </dgm:presLayoutVars>
      </dgm:prSet>
      <dgm:spPr/>
    </dgm:pt>
    <dgm:pt modelId="{A8D7CE2D-C4CD-4745-9F72-73BE589D697B}" type="pres">
      <dgm:prSet presAssocID="{1BE8A8C8-01E9-1B45-AFB5-2960AAFB1BCD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5DC7F49-4B4E-C541-ABBB-02DC31EB51A6}" type="pres">
      <dgm:prSet presAssocID="{1BE8A8C8-01E9-1B45-AFB5-2960AAFB1BCD}" presName="connSite1" presStyleCnt="0"/>
      <dgm:spPr/>
    </dgm:pt>
    <dgm:pt modelId="{DF9E05E5-77AF-6343-BD3B-4F254FDE31BD}" type="pres">
      <dgm:prSet presAssocID="{DECB3B0B-8CD0-794B-BFA8-036D56C69900}" presName="Name9" presStyleLbl="sibTrans2D1" presStyleIdx="2" presStyleCnt="4"/>
      <dgm:spPr/>
    </dgm:pt>
    <dgm:pt modelId="{C4B2C00A-F6B9-CA42-91EE-D982A498B393}" type="pres">
      <dgm:prSet presAssocID="{4AFF9A00-F70A-6944-A52B-170DCC8019EB}" presName="composite2" presStyleCnt="0"/>
      <dgm:spPr/>
    </dgm:pt>
    <dgm:pt modelId="{6A57BE1F-96EE-0A45-9711-0A328EFBA624}" type="pres">
      <dgm:prSet presAssocID="{4AFF9A00-F70A-6944-A52B-170DCC8019EB}" presName="dummyNode2" presStyleLbl="node1" presStyleIdx="2" presStyleCnt="5"/>
      <dgm:spPr/>
    </dgm:pt>
    <dgm:pt modelId="{9A4EF782-00DB-3C48-A9CD-FAE17A879443}" type="pres">
      <dgm:prSet presAssocID="{4AFF9A00-F70A-6944-A52B-170DCC8019EB}" presName="childNode2" presStyleLbl="bgAcc1" presStyleIdx="3" presStyleCnt="5">
        <dgm:presLayoutVars>
          <dgm:bulletEnabled val="1"/>
        </dgm:presLayoutVars>
      </dgm:prSet>
      <dgm:spPr/>
    </dgm:pt>
    <dgm:pt modelId="{E28C674E-C137-7041-B1AA-DBDE387EB2A4}" type="pres">
      <dgm:prSet presAssocID="{4AFF9A00-F70A-6944-A52B-170DCC8019EB}" presName="childNode2tx" presStyleLbl="bgAcc1" presStyleIdx="3" presStyleCnt="5">
        <dgm:presLayoutVars>
          <dgm:bulletEnabled val="1"/>
        </dgm:presLayoutVars>
      </dgm:prSet>
      <dgm:spPr/>
    </dgm:pt>
    <dgm:pt modelId="{1BC2110F-9042-CB46-B32D-969A76723B54}" type="pres">
      <dgm:prSet presAssocID="{4AFF9A00-F70A-6944-A52B-170DCC8019EB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069BA2F1-9CB6-A54E-A50D-451F31D8C528}" type="pres">
      <dgm:prSet presAssocID="{4AFF9A00-F70A-6944-A52B-170DCC8019EB}" presName="connSite2" presStyleCnt="0"/>
      <dgm:spPr/>
    </dgm:pt>
    <dgm:pt modelId="{E9EC6D10-1C49-ED48-AAC4-5FB95DFFE55F}" type="pres">
      <dgm:prSet presAssocID="{0AA31E06-688A-ED46-8993-C092D660F236}" presName="Name18" presStyleLbl="sibTrans2D1" presStyleIdx="3" presStyleCnt="4"/>
      <dgm:spPr/>
    </dgm:pt>
    <dgm:pt modelId="{D1F79103-A317-8145-88FC-50EDECA7082D}" type="pres">
      <dgm:prSet presAssocID="{E10B0F85-DE6C-034C-903A-5B5EC9C83A5C}" presName="composite1" presStyleCnt="0"/>
      <dgm:spPr/>
    </dgm:pt>
    <dgm:pt modelId="{122AA45A-AD97-164C-8907-9BF2F622800C}" type="pres">
      <dgm:prSet presAssocID="{E10B0F85-DE6C-034C-903A-5B5EC9C83A5C}" presName="dummyNode1" presStyleLbl="node1" presStyleIdx="3" presStyleCnt="5"/>
      <dgm:spPr/>
    </dgm:pt>
    <dgm:pt modelId="{B707CF08-C37D-C648-B5DF-50D48D8078E8}" type="pres">
      <dgm:prSet presAssocID="{E10B0F85-DE6C-034C-903A-5B5EC9C83A5C}" presName="childNode1" presStyleLbl="bgAcc1" presStyleIdx="4" presStyleCnt="5">
        <dgm:presLayoutVars>
          <dgm:bulletEnabled val="1"/>
        </dgm:presLayoutVars>
      </dgm:prSet>
      <dgm:spPr/>
    </dgm:pt>
    <dgm:pt modelId="{B689A906-6707-5240-8C22-1EA235A7CEA5}" type="pres">
      <dgm:prSet presAssocID="{E10B0F85-DE6C-034C-903A-5B5EC9C83A5C}" presName="childNode1tx" presStyleLbl="bgAcc1" presStyleIdx="4" presStyleCnt="5">
        <dgm:presLayoutVars>
          <dgm:bulletEnabled val="1"/>
        </dgm:presLayoutVars>
      </dgm:prSet>
      <dgm:spPr/>
    </dgm:pt>
    <dgm:pt modelId="{147DAD5F-BC9C-5341-B36C-F72F9F93B11A}" type="pres">
      <dgm:prSet presAssocID="{E10B0F85-DE6C-034C-903A-5B5EC9C83A5C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548B7B12-5DCF-9542-8450-7D10E1638591}" type="pres">
      <dgm:prSet presAssocID="{E10B0F85-DE6C-034C-903A-5B5EC9C83A5C}" presName="connSite1" presStyleCnt="0"/>
      <dgm:spPr/>
    </dgm:pt>
  </dgm:ptLst>
  <dgm:cxnLst>
    <dgm:cxn modelId="{4039E600-E42C-254B-9434-5A4FDBB62F03}" type="presOf" srcId="{DECB3B0B-8CD0-794B-BFA8-036D56C69900}" destId="{DF9E05E5-77AF-6343-BD3B-4F254FDE31BD}" srcOrd="0" destOrd="0" presId="urn:microsoft.com/office/officeart/2005/8/layout/hProcess4"/>
    <dgm:cxn modelId="{5D195917-BB7B-E144-973D-309F5B84E853}" srcId="{98A846BE-51A9-4BA7-9258-ECFAE05E7F40}" destId="{1BE8A8C8-01E9-1B45-AFB5-2960AAFB1BCD}" srcOrd="2" destOrd="0" parTransId="{3F14D6EE-59DA-6149-87B0-5149B6DE6E2D}" sibTransId="{DECB3B0B-8CD0-794B-BFA8-036D56C69900}"/>
    <dgm:cxn modelId="{DB4ADB18-151C-0446-836D-206105064084}" srcId="{98A846BE-51A9-4BA7-9258-ECFAE05E7F40}" destId="{2640DF96-7570-6349-B7F3-F62A33404848}" srcOrd="0" destOrd="0" parTransId="{0FC0AE14-E52A-9A47-A63A-2DDA55904F2F}" sibTransId="{EE0C2A39-8B76-DE4D-BB9A-308F5C14E98F}"/>
    <dgm:cxn modelId="{E2D2BA1A-F3CE-8D4C-9B2C-C5ECA51BB774}" type="presOf" srcId="{2640DF96-7570-6349-B7F3-F62A33404848}" destId="{B2004897-7B49-7B42-9802-5977E17267AF}" srcOrd="0" destOrd="0" presId="urn:microsoft.com/office/officeart/2005/8/layout/hProcess4"/>
    <dgm:cxn modelId="{5EAEA41E-1CB3-7E49-8D20-011F731CFB1D}" type="presOf" srcId="{744D9623-4269-E749-85AE-8BBEB658FD36}" destId="{1EF9E1E3-D615-D446-81FB-2746D18ECBF6}" srcOrd="0" destOrd="0" presId="urn:microsoft.com/office/officeart/2005/8/layout/hProcess4"/>
    <dgm:cxn modelId="{06BEFB30-752F-FD48-8A04-E65DB29EA3A4}" type="presOf" srcId="{E10B0F85-DE6C-034C-903A-5B5EC9C83A5C}" destId="{147DAD5F-BC9C-5341-B36C-F72F9F93B11A}" srcOrd="0" destOrd="0" presId="urn:microsoft.com/office/officeart/2005/8/layout/hProcess4"/>
    <dgm:cxn modelId="{4C58AF72-85C9-2544-9E77-45F990883300}" type="presOf" srcId="{1BE8A8C8-01E9-1B45-AFB5-2960AAFB1BCD}" destId="{A8D7CE2D-C4CD-4745-9F72-73BE589D697B}" srcOrd="0" destOrd="0" presId="urn:microsoft.com/office/officeart/2005/8/layout/hProcess4"/>
    <dgm:cxn modelId="{0A4E4677-8695-9842-96A2-DF8261EAB49A}" srcId="{98A846BE-51A9-4BA7-9258-ECFAE05E7F40}" destId="{4AFF9A00-F70A-6944-A52B-170DCC8019EB}" srcOrd="3" destOrd="0" parTransId="{6A804A29-E861-864F-8987-8A45F1FA26CC}" sibTransId="{0AA31E06-688A-ED46-8993-C092D660F236}"/>
    <dgm:cxn modelId="{C6B9E081-D4C6-2F49-BFF6-FAAC34C33129}" type="presOf" srcId="{EE0C2A39-8B76-DE4D-BB9A-308F5C14E98F}" destId="{19594557-1590-7548-9536-1280B28F0961}" srcOrd="0" destOrd="0" presId="urn:microsoft.com/office/officeart/2005/8/layout/hProcess4"/>
    <dgm:cxn modelId="{1D008B89-2EB6-8E4C-A3A1-526F97A9ABBA}" srcId="{98A846BE-51A9-4BA7-9258-ECFAE05E7F40}" destId="{E10B0F85-DE6C-034C-903A-5B5EC9C83A5C}" srcOrd="4" destOrd="0" parTransId="{EFE02996-F8F2-2D42-80C0-916A9ECA48D2}" sibTransId="{618C507C-9676-8748-B3B3-4370A70290BC}"/>
    <dgm:cxn modelId="{6A32E6C0-B34A-FD44-81F5-0D1BF090AED8}" type="presOf" srcId="{4AFF9A00-F70A-6944-A52B-170DCC8019EB}" destId="{1BC2110F-9042-CB46-B32D-969A76723B54}" srcOrd="0" destOrd="0" presId="urn:microsoft.com/office/officeart/2005/8/layout/hProcess4"/>
    <dgm:cxn modelId="{65E7D8C7-7AF7-4442-8B47-CA8D77D49D35}" type="presOf" srcId="{0AA31E06-688A-ED46-8993-C092D660F236}" destId="{E9EC6D10-1C49-ED48-AAC4-5FB95DFFE55F}" srcOrd="0" destOrd="0" presId="urn:microsoft.com/office/officeart/2005/8/layout/hProcess4"/>
    <dgm:cxn modelId="{1038FBE4-BE2B-8841-9756-B72924E35114}" type="presOf" srcId="{CE9314BA-EFB6-CC4F-B390-64D354973B08}" destId="{8B78BB9F-CAA8-BF45-B2DF-30CF10FE0CCA}" srcOrd="0" destOrd="0" presId="urn:microsoft.com/office/officeart/2005/8/layout/hProcess4"/>
    <dgm:cxn modelId="{EF9D59F0-F214-6F47-903A-3711C9880704}" srcId="{98A846BE-51A9-4BA7-9258-ECFAE05E7F40}" destId="{744D9623-4269-E749-85AE-8BBEB658FD36}" srcOrd="1" destOrd="0" parTransId="{262CAC52-430E-3F42-8967-4B6DA42C76A2}" sibTransId="{CE9314BA-EFB6-CC4F-B390-64D354973B08}"/>
    <dgm:cxn modelId="{C4059CFA-370C-B649-A4F9-29E9DFDF2D8B}" type="presOf" srcId="{98A846BE-51A9-4BA7-9258-ECFAE05E7F40}" destId="{ECC8BB41-62B0-6B43-ACC4-C98D6D34003D}" srcOrd="0" destOrd="0" presId="urn:microsoft.com/office/officeart/2005/8/layout/hProcess4"/>
    <dgm:cxn modelId="{2EEF9EAC-B4C0-674D-AB1A-371DA098F75B}" type="presParOf" srcId="{ECC8BB41-62B0-6B43-ACC4-C98D6D34003D}" destId="{D1CA78FC-419A-C242-81D7-9DDCD2BA9507}" srcOrd="0" destOrd="0" presId="urn:microsoft.com/office/officeart/2005/8/layout/hProcess4"/>
    <dgm:cxn modelId="{94539DB8-2A43-4141-AC63-C02FCB0ED037}" type="presParOf" srcId="{ECC8BB41-62B0-6B43-ACC4-C98D6D34003D}" destId="{212890D2-A40E-9F49-B0F4-4F141A86C452}" srcOrd="1" destOrd="0" presId="urn:microsoft.com/office/officeart/2005/8/layout/hProcess4"/>
    <dgm:cxn modelId="{70072200-E6C3-B84B-8688-A0AE2C1F591F}" type="presParOf" srcId="{ECC8BB41-62B0-6B43-ACC4-C98D6D34003D}" destId="{892B63BC-EDBA-2A43-BD1B-C278C33E3838}" srcOrd="2" destOrd="0" presId="urn:microsoft.com/office/officeart/2005/8/layout/hProcess4"/>
    <dgm:cxn modelId="{F9886BBC-4864-764E-BCE9-54994A424589}" type="presParOf" srcId="{892B63BC-EDBA-2A43-BD1B-C278C33E3838}" destId="{9DB0EC65-0115-794F-9FC7-FB4AD9B541A0}" srcOrd="0" destOrd="0" presId="urn:microsoft.com/office/officeart/2005/8/layout/hProcess4"/>
    <dgm:cxn modelId="{6578C748-9570-B944-8FDA-41EF9FA785A7}" type="presParOf" srcId="{9DB0EC65-0115-794F-9FC7-FB4AD9B541A0}" destId="{B07DDDF1-7FC2-554E-A129-7BE487AC43E9}" srcOrd="0" destOrd="0" presId="urn:microsoft.com/office/officeart/2005/8/layout/hProcess4"/>
    <dgm:cxn modelId="{5A228F04-350B-EF4D-AFEE-3AD8037FB751}" type="presParOf" srcId="{9DB0EC65-0115-794F-9FC7-FB4AD9B541A0}" destId="{83A2D4A2-DCFD-6642-BBA8-6AF7E3922C51}" srcOrd="1" destOrd="0" presId="urn:microsoft.com/office/officeart/2005/8/layout/hProcess4"/>
    <dgm:cxn modelId="{AF508904-916E-BF4E-84B1-AEE98462845F}" type="presParOf" srcId="{9DB0EC65-0115-794F-9FC7-FB4AD9B541A0}" destId="{117111CE-6E27-9049-A84C-1E1089ACBBF6}" srcOrd="2" destOrd="0" presId="urn:microsoft.com/office/officeart/2005/8/layout/hProcess4"/>
    <dgm:cxn modelId="{F84E77D8-84EF-2248-87D3-389A82B471A4}" type="presParOf" srcId="{9DB0EC65-0115-794F-9FC7-FB4AD9B541A0}" destId="{B2004897-7B49-7B42-9802-5977E17267AF}" srcOrd="3" destOrd="0" presId="urn:microsoft.com/office/officeart/2005/8/layout/hProcess4"/>
    <dgm:cxn modelId="{CF66FC57-AC91-3F4E-B323-DC2383369F10}" type="presParOf" srcId="{9DB0EC65-0115-794F-9FC7-FB4AD9B541A0}" destId="{1B135569-B32C-064E-BAFA-2BE694FB53FE}" srcOrd="4" destOrd="0" presId="urn:microsoft.com/office/officeart/2005/8/layout/hProcess4"/>
    <dgm:cxn modelId="{CDAB0DD6-9849-8145-98D3-93FABACF7FEF}" type="presParOf" srcId="{892B63BC-EDBA-2A43-BD1B-C278C33E3838}" destId="{19594557-1590-7548-9536-1280B28F0961}" srcOrd="1" destOrd="0" presId="urn:microsoft.com/office/officeart/2005/8/layout/hProcess4"/>
    <dgm:cxn modelId="{56AFA49E-D0BE-8940-BC40-D777AAEFDF8B}" type="presParOf" srcId="{892B63BC-EDBA-2A43-BD1B-C278C33E3838}" destId="{BDFD99E9-FD55-E241-889E-9D1FBEF94EAD}" srcOrd="2" destOrd="0" presId="urn:microsoft.com/office/officeart/2005/8/layout/hProcess4"/>
    <dgm:cxn modelId="{196346B4-0AA2-0141-A549-A0863F1F779B}" type="presParOf" srcId="{BDFD99E9-FD55-E241-889E-9D1FBEF94EAD}" destId="{E9F7F876-A9E6-F94B-BE4E-A02E2A925741}" srcOrd="0" destOrd="0" presId="urn:microsoft.com/office/officeart/2005/8/layout/hProcess4"/>
    <dgm:cxn modelId="{F8F10C6A-AE22-374A-8692-5903D2C82771}" type="presParOf" srcId="{BDFD99E9-FD55-E241-889E-9D1FBEF94EAD}" destId="{B2232ECC-B66A-3645-959C-06A4838C197E}" srcOrd="1" destOrd="0" presId="urn:microsoft.com/office/officeart/2005/8/layout/hProcess4"/>
    <dgm:cxn modelId="{528F712C-A68E-DD4E-ADC9-E02902F9D240}" type="presParOf" srcId="{BDFD99E9-FD55-E241-889E-9D1FBEF94EAD}" destId="{2E47A0AA-66D4-9245-ADE3-0BA76F8EC388}" srcOrd="2" destOrd="0" presId="urn:microsoft.com/office/officeart/2005/8/layout/hProcess4"/>
    <dgm:cxn modelId="{E67F507F-A63C-3146-8490-8AF162043823}" type="presParOf" srcId="{BDFD99E9-FD55-E241-889E-9D1FBEF94EAD}" destId="{1EF9E1E3-D615-D446-81FB-2746D18ECBF6}" srcOrd="3" destOrd="0" presId="urn:microsoft.com/office/officeart/2005/8/layout/hProcess4"/>
    <dgm:cxn modelId="{EC136D0D-6DB4-C64F-9394-74371890870F}" type="presParOf" srcId="{BDFD99E9-FD55-E241-889E-9D1FBEF94EAD}" destId="{91BEA61A-D3A4-0E40-BBDA-08FD1A4DDF5A}" srcOrd="4" destOrd="0" presId="urn:microsoft.com/office/officeart/2005/8/layout/hProcess4"/>
    <dgm:cxn modelId="{0DEA601B-505C-EF43-A7CA-794159567706}" type="presParOf" srcId="{892B63BC-EDBA-2A43-BD1B-C278C33E3838}" destId="{8B78BB9F-CAA8-BF45-B2DF-30CF10FE0CCA}" srcOrd="3" destOrd="0" presId="urn:microsoft.com/office/officeart/2005/8/layout/hProcess4"/>
    <dgm:cxn modelId="{90ACEE88-C87C-8048-A10F-B1F53687BB26}" type="presParOf" srcId="{892B63BC-EDBA-2A43-BD1B-C278C33E3838}" destId="{AF973CD8-BB4D-3342-AC17-6DC03ED2D722}" srcOrd="4" destOrd="0" presId="urn:microsoft.com/office/officeart/2005/8/layout/hProcess4"/>
    <dgm:cxn modelId="{291B6DA9-824F-354D-AFC0-BC1C910B5627}" type="presParOf" srcId="{AF973CD8-BB4D-3342-AC17-6DC03ED2D722}" destId="{16013AFB-6530-4A49-83B2-978871FE57A1}" srcOrd="0" destOrd="0" presId="urn:microsoft.com/office/officeart/2005/8/layout/hProcess4"/>
    <dgm:cxn modelId="{4A4EECFA-1CC1-164A-8322-E47B40F39CDE}" type="presParOf" srcId="{AF973CD8-BB4D-3342-AC17-6DC03ED2D722}" destId="{7C539FAA-20D7-0341-B6AD-45E732DE1841}" srcOrd="1" destOrd="0" presId="urn:microsoft.com/office/officeart/2005/8/layout/hProcess4"/>
    <dgm:cxn modelId="{440C97D7-BF19-8D40-BD87-DEC0A50CD581}" type="presParOf" srcId="{AF973CD8-BB4D-3342-AC17-6DC03ED2D722}" destId="{C9CF5867-33E0-4941-BDB1-CE481871933F}" srcOrd="2" destOrd="0" presId="urn:microsoft.com/office/officeart/2005/8/layout/hProcess4"/>
    <dgm:cxn modelId="{1A2CBFED-B1C1-D441-B4B4-E3893A47AD9E}" type="presParOf" srcId="{AF973CD8-BB4D-3342-AC17-6DC03ED2D722}" destId="{A8D7CE2D-C4CD-4745-9F72-73BE589D697B}" srcOrd="3" destOrd="0" presId="urn:microsoft.com/office/officeart/2005/8/layout/hProcess4"/>
    <dgm:cxn modelId="{8AB11AFE-D856-6342-92BF-45D85AF82A20}" type="presParOf" srcId="{AF973CD8-BB4D-3342-AC17-6DC03ED2D722}" destId="{E5DC7F49-4B4E-C541-ABBB-02DC31EB51A6}" srcOrd="4" destOrd="0" presId="urn:microsoft.com/office/officeart/2005/8/layout/hProcess4"/>
    <dgm:cxn modelId="{E41F3DA8-1C57-FD43-8866-DA85A6504037}" type="presParOf" srcId="{892B63BC-EDBA-2A43-BD1B-C278C33E3838}" destId="{DF9E05E5-77AF-6343-BD3B-4F254FDE31BD}" srcOrd="5" destOrd="0" presId="urn:microsoft.com/office/officeart/2005/8/layout/hProcess4"/>
    <dgm:cxn modelId="{13A74112-6DD5-704E-A0F7-5B997F19ADAE}" type="presParOf" srcId="{892B63BC-EDBA-2A43-BD1B-C278C33E3838}" destId="{C4B2C00A-F6B9-CA42-91EE-D982A498B393}" srcOrd="6" destOrd="0" presId="urn:microsoft.com/office/officeart/2005/8/layout/hProcess4"/>
    <dgm:cxn modelId="{9D048E6F-F127-0248-B2BA-094BAB35B05D}" type="presParOf" srcId="{C4B2C00A-F6B9-CA42-91EE-D982A498B393}" destId="{6A57BE1F-96EE-0A45-9711-0A328EFBA624}" srcOrd="0" destOrd="0" presId="urn:microsoft.com/office/officeart/2005/8/layout/hProcess4"/>
    <dgm:cxn modelId="{76B7DD80-6841-F24E-B5F1-C17B0A91CDAF}" type="presParOf" srcId="{C4B2C00A-F6B9-CA42-91EE-D982A498B393}" destId="{9A4EF782-00DB-3C48-A9CD-FAE17A879443}" srcOrd="1" destOrd="0" presId="urn:microsoft.com/office/officeart/2005/8/layout/hProcess4"/>
    <dgm:cxn modelId="{AD94B579-7D5F-134A-93DB-972D08285EA7}" type="presParOf" srcId="{C4B2C00A-F6B9-CA42-91EE-D982A498B393}" destId="{E28C674E-C137-7041-B1AA-DBDE387EB2A4}" srcOrd="2" destOrd="0" presId="urn:microsoft.com/office/officeart/2005/8/layout/hProcess4"/>
    <dgm:cxn modelId="{D9CAD4B2-33EF-3246-8447-DFE8ED00EA6C}" type="presParOf" srcId="{C4B2C00A-F6B9-CA42-91EE-D982A498B393}" destId="{1BC2110F-9042-CB46-B32D-969A76723B54}" srcOrd="3" destOrd="0" presId="urn:microsoft.com/office/officeart/2005/8/layout/hProcess4"/>
    <dgm:cxn modelId="{90DF6FDB-3B1F-E240-8ACB-1AB157304AEF}" type="presParOf" srcId="{C4B2C00A-F6B9-CA42-91EE-D982A498B393}" destId="{069BA2F1-9CB6-A54E-A50D-451F31D8C528}" srcOrd="4" destOrd="0" presId="urn:microsoft.com/office/officeart/2005/8/layout/hProcess4"/>
    <dgm:cxn modelId="{ED856BF3-6727-9C45-BFEF-22F41B6BB569}" type="presParOf" srcId="{892B63BC-EDBA-2A43-BD1B-C278C33E3838}" destId="{E9EC6D10-1C49-ED48-AAC4-5FB95DFFE55F}" srcOrd="7" destOrd="0" presId="urn:microsoft.com/office/officeart/2005/8/layout/hProcess4"/>
    <dgm:cxn modelId="{A8ABEEF5-0F1A-5A4B-985A-4F37FF4F4EAD}" type="presParOf" srcId="{892B63BC-EDBA-2A43-BD1B-C278C33E3838}" destId="{D1F79103-A317-8145-88FC-50EDECA7082D}" srcOrd="8" destOrd="0" presId="urn:microsoft.com/office/officeart/2005/8/layout/hProcess4"/>
    <dgm:cxn modelId="{7E3F7F01-A2ED-3F41-BA08-F545D33370D6}" type="presParOf" srcId="{D1F79103-A317-8145-88FC-50EDECA7082D}" destId="{122AA45A-AD97-164C-8907-9BF2F622800C}" srcOrd="0" destOrd="0" presId="urn:microsoft.com/office/officeart/2005/8/layout/hProcess4"/>
    <dgm:cxn modelId="{511426C4-BB07-6146-9969-91E4385397C6}" type="presParOf" srcId="{D1F79103-A317-8145-88FC-50EDECA7082D}" destId="{B707CF08-C37D-C648-B5DF-50D48D8078E8}" srcOrd="1" destOrd="0" presId="urn:microsoft.com/office/officeart/2005/8/layout/hProcess4"/>
    <dgm:cxn modelId="{0D28BEC3-3193-D74A-BF46-5467F84B6F60}" type="presParOf" srcId="{D1F79103-A317-8145-88FC-50EDECA7082D}" destId="{B689A906-6707-5240-8C22-1EA235A7CEA5}" srcOrd="2" destOrd="0" presId="urn:microsoft.com/office/officeart/2005/8/layout/hProcess4"/>
    <dgm:cxn modelId="{62572426-D97E-F14A-8D0B-F3C9D1F9DB97}" type="presParOf" srcId="{D1F79103-A317-8145-88FC-50EDECA7082D}" destId="{147DAD5F-BC9C-5341-B36C-F72F9F93B11A}" srcOrd="3" destOrd="0" presId="urn:microsoft.com/office/officeart/2005/8/layout/hProcess4"/>
    <dgm:cxn modelId="{E47A3575-A773-A644-9911-8D819DB58DB3}" type="presParOf" srcId="{D1F79103-A317-8145-88FC-50EDECA7082D}" destId="{548B7B12-5DCF-9542-8450-7D10E16385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Coupling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04BA985D-5B54-5748-A635-F0F74AE172E3}">
      <dgm:prSet/>
      <dgm:spPr/>
      <dgm:t>
        <a:bodyPr/>
        <a:lstStyle/>
        <a:p>
          <a:r>
            <a:rPr lang="en-GB" dirty="0"/>
            <a:t>Cohesion</a:t>
          </a:r>
        </a:p>
      </dgm:t>
    </dgm:pt>
    <dgm:pt modelId="{63F29BE2-B5AB-B74F-819C-532052EF505A}" type="parTrans" cxnId="{EA0A1144-398A-7B42-ADF7-1344CCB00ACF}">
      <dgm:prSet/>
      <dgm:spPr/>
      <dgm:t>
        <a:bodyPr/>
        <a:lstStyle/>
        <a:p>
          <a:endParaRPr lang="en-GB"/>
        </a:p>
      </dgm:t>
    </dgm:pt>
    <dgm:pt modelId="{BB07089B-9276-904F-8936-ADC41384DBEE}" type="sibTrans" cxnId="{EA0A1144-398A-7B42-ADF7-1344CCB00ACF}">
      <dgm:prSet/>
      <dgm:spPr/>
      <dgm:t>
        <a:bodyPr/>
        <a:lstStyle/>
        <a:p>
          <a:endParaRPr lang="en-GB"/>
        </a:p>
      </dgm:t>
    </dgm:pt>
    <dgm:pt modelId="{B2C05EA6-F09A-6A4E-B60F-B675463718F7}">
      <dgm:prSet/>
      <dgm:spPr/>
      <dgm:t>
        <a:bodyPr/>
        <a:lstStyle/>
        <a:p>
          <a:r>
            <a:rPr lang="en-GB" dirty="0"/>
            <a:t>Abstraction</a:t>
          </a:r>
        </a:p>
      </dgm:t>
    </dgm:pt>
    <dgm:pt modelId="{A7A17CB0-3B9C-384D-83D3-746A7B80B532}" type="parTrans" cxnId="{FD6F18D5-751A-C942-BF1C-7F2BC952F8E4}">
      <dgm:prSet/>
      <dgm:spPr/>
      <dgm:t>
        <a:bodyPr/>
        <a:lstStyle/>
        <a:p>
          <a:endParaRPr lang="en-GB"/>
        </a:p>
      </dgm:t>
    </dgm:pt>
    <dgm:pt modelId="{EC118571-00E1-3142-A2AF-B4A1889B9979}" type="sibTrans" cxnId="{FD6F18D5-751A-C942-BF1C-7F2BC952F8E4}">
      <dgm:prSet/>
      <dgm:spPr/>
      <dgm:t>
        <a:bodyPr/>
        <a:lstStyle/>
        <a:p>
          <a:endParaRPr lang="en-GB"/>
        </a:p>
      </dgm:t>
    </dgm:pt>
    <dgm:pt modelId="{B96DF1C9-A02B-4E44-B507-93B15169CEE9}">
      <dgm:prSet/>
      <dgm:spPr/>
      <dgm:t>
        <a:bodyPr/>
        <a:lstStyle/>
        <a:p>
          <a:r>
            <a:rPr lang="en-GB" dirty="0"/>
            <a:t>Great Design</a:t>
          </a:r>
        </a:p>
      </dgm:t>
    </dgm:pt>
    <dgm:pt modelId="{A3BB3467-E26A-4049-991E-78523C83F6CF}" type="parTrans" cxnId="{6CBB5144-84E2-3944-842B-536DEF467378}">
      <dgm:prSet/>
      <dgm:spPr/>
      <dgm:t>
        <a:bodyPr/>
        <a:lstStyle/>
        <a:p>
          <a:endParaRPr lang="en-GB"/>
        </a:p>
      </dgm:t>
    </dgm:pt>
    <dgm:pt modelId="{F40CA698-9BAF-5A4B-858B-B4213A5BFC4A}" type="sibTrans" cxnId="{6CBB5144-84E2-3944-842B-536DEF467378}">
      <dgm:prSet/>
      <dgm:spPr/>
      <dgm:t>
        <a:bodyPr/>
        <a:lstStyle/>
        <a:p>
          <a:endParaRPr lang="en-GB"/>
        </a:p>
      </dgm:t>
    </dgm:pt>
    <dgm:pt modelId="{233C6EC2-1DBE-3348-A8AB-53D899AF2EE9}">
      <dgm:prSet/>
      <dgm:spPr/>
      <dgm:t>
        <a:bodyPr/>
        <a:lstStyle/>
        <a:p>
          <a:r>
            <a:rPr lang="en-GB" dirty="0"/>
            <a:t>4 Principles</a:t>
          </a:r>
        </a:p>
      </dgm:t>
    </dgm:pt>
    <dgm:pt modelId="{F66AAF86-F737-744D-9387-4530DCBCC1FD}" type="parTrans" cxnId="{5EF31AA6-0089-A047-97D3-94AD56DF0361}">
      <dgm:prSet/>
      <dgm:spPr/>
      <dgm:t>
        <a:bodyPr/>
        <a:lstStyle/>
        <a:p>
          <a:endParaRPr lang="en-GB"/>
        </a:p>
      </dgm:t>
    </dgm:pt>
    <dgm:pt modelId="{E3C1094F-4129-E74B-ABFA-F7E2810E377E}" type="sibTrans" cxnId="{5EF31AA6-0089-A047-97D3-94AD56DF0361}">
      <dgm:prSet/>
      <dgm:spPr/>
      <dgm:t>
        <a:bodyPr/>
        <a:lstStyle/>
        <a:p>
          <a:endParaRPr lang="en-GB"/>
        </a:p>
      </dgm:t>
    </dgm:pt>
    <dgm:pt modelId="{ECC8BB41-62B0-6B43-ACC4-C98D6D34003D}" type="pres">
      <dgm:prSet presAssocID="{98A846BE-51A9-4BA7-9258-ECFAE05E7F40}" presName="Name0" presStyleCnt="0">
        <dgm:presLayoutVars>
          <dgm:dir/>
          <dgm:animLvl val="lvl"/>
          <dgm:resizeHandles val="exact"/>
        </dgm:presLayoutVars>
      </dgm:prSet>
      <dgm:spPr/>
    </dgm:pt>
    <dgm:pt modelId="{D1CA78FC-419A-C242-81D7-9DDCD2BA9507}" type="pres">
      <dgm:prSet presAssocID="{98A846BE-51A9-4BA7-9258-ECFAE05E7F40}" presName="tSp" presStyleCnt="0"/>
      <dgm:spPr/>
    </dgm:pt>
    <dgm:pt modelId="{212890D2-A40E-9F49-B0F4-4F141A86C452}" type="pres">
      <dgm:prSet presAssocID="{98A846BE-51A9-4BA7-9258-ECFAE05E7F40}" presName="bSp" presStyleCnt="0"/>
      <dgm:spPr/>
    </dgm:pt>
    <dgm:pt modelId="{892B63BC-EDBA-2A43-BD1B-C278C33E3838}" type="pres">
      <dgm:prSet presAssocID="{98A846BE-51A9-4BA7-9258-ECFAE05E7F40}" presName="process" presStyleCnt="0"/>
      <dgm:spPr/>
    </dgm:pt>
    <dgm:pt modelId="{B395901F-386B-E846-AC27-26656714FC0E}" type="pres">
      <dgm:prSet presAssocID="{744D9623-4269-E749-85AE-8BBEB658FD36}" presName="composite1" presStyleCnt="0"/>
      <dgm:spPr/>
    </dgm:pt>
    <dgm:pt modelId="{B0537A18-494C-8848-A46C-F2BE5F7CC170}" type="pres">
      <dgm:prSet presAssocID="{744D9623-4269-E749-85AE-8BBEB658FD36}" presName="dummyNode1" presStyleLbl="node1" presStyleIdx="0" presStyleCnt="5"/>
      <dgm:spPr/>
    </dgm:pt>
    <dgm:pt modelId="{36FE922C-00A2-9D46-9CF1-CC98875B98F6}" type="pres">
      <dgm:prSet presAssocID="{744D9623-4269-E749-85AE-8BBEB658FD36}" presName="childNode1" presStyleLbl="bgAcc1" presStyleIdx="0" presStyleCnt="5">
        <dgm:presLayoutVars>
          <dgm:bulletEnabled val="1"/>
        </dgm:presLayoutVars>
      </dgm:prSet>
      <dgm:spPr/>
    </dgm:pt>
    <dgm:pt modelId="{7DDFC6B6-0FC3-CA40-83E2-93C899292797}" type="pres">
      <dgm:prSet presAssocID="{744D9623-4269-E749-85AE-8BBEB658FD36}" presName="childNode1tx" presStyleLbl="bgAcc1" presStyleIdx="0" presStyleCnt="5">
        <dgm:presLayoutVars>
          <dgm:bulletEnabled val="1"/>
        </dgm:presLayoutVars>
      </dgm:prSet>
      <dgm:spPr/>
    </dgm:pt>
    <dgm:pt modelId="{61382555-A2A9-4545-A950-7DED03C0FB77}" type="pres">
      <dgm:prSet presAssocID="{744D9623-4269-E749-85AE-8BBEB658FD3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E5A6851E-BC09-364D-B4EC-EC5229E5C910}" type="pres">
      <dgm:prSet presAssocID="{744D9623-4269-E749-85AE-8BBEB658FD36}" presName="connSite1" presStyleCnt="0"/>
      <dgm:spPr/>
    </dgm:pt>
    <dgm:pt modelId="{EAECDF22-0FEC-0A43-A007-4FFDD46E06F8}" type="pres">
      <dgm:prSet presAssocID="{CE9314BA-EFB6-CC4F-B390-64D354973B08}" presName="Name9" presStyleLbl="sibTrans2D1" presStyleIdx="0" presStyleCnt="4"/>
      <dgm:spPr/>
    </dgm:pt>
    <dgm:pt modelId="{416D27B0-5C17-D74B-80EA-4208ED83CAA4}" type="pres">
      <dgm:prSet presAssocID="{04BA985D-5B54-5748-A635-F0F74AE172E3}" presName="composite2" presStyleCnt="0"/>
      <dgm:spPr/>
    </dgm:pt>
    <dgm:pt modelId="{A2ECB601-8485-5D48-8C5A-5C80BD6F284A}" type="pres">
      <dgm:prSet presAssocID="{04BA985D-5B54-5748-A635-F0F74AE172E3}" presName="dummyNode2" presStyleLbl="node1" presStyleIdx="0" presStyleCnt="5"/>
      <dgm:spPr/>
    </dgm:pt>
    <dgm:pt modelId="{140F325D-22E5-6240-96CE-5208AA9CD88A}" type="pres">
      <dgm:prSet presAssocID="{04BA985D-5B54-5748-A635-F0F74AE172E3}" presName="childNode2" presStyleLbl="bgAcc1" presStyleIdx="1" presStyleCnt="5">
        <dgm:presLayoutVars>
          <dgm:bulletEnabled val="1"/>
        </dgm:presLayoutVars>
      </dgm:prSet>
      <dgm:spPr/>
    </dgm:pt>
    <dgm:pt modelId="{A0D5FE2D-4731-4C49-A0F0-7DAA97254673}" type="pres">
      <dgm:prSet presAssocID="{04BA985D-5B54-5748-A635-F0F74AE172E3}" presName="childNode2tx" presStyleLbl="bgAcc1" presStyleIdx="1" presStyleCnt="5">
        <dgm:presLayoutVars>
          <dgm:bulletEnabled val="1"/>
        </dgm:presLayoutVars>
      </dgm:prSet>
      <dgm:spPr/>
    </dgm:pt>
    <dgm:pt modelId="{87A43F93-1546-CB4E-A3AB-46072B5DA8C8}" type="pres">
      <dgm:prSet presAssocID="{04BA985D-5B54-5748-A635-F0F74AE172E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35D0CE7-04EF-1349-A11B-18F00569F3C5}" type="pres">
      <dgm:prSet presAssocID="{04BA985D-5B54-5748-A635-F0F74AE172E3}" presName="connSite2" presStyleCnt="0"/>
      <dgm:spPr/>
    </dgm:pt>
    <dgm:pt modelId="{BECCBEB6-B9D2-A44A-B955-284C25D1A05D}" type="pres">
      <dgm:prSet presAssocID="{BB07089B-9276-904F-8936-ADC41384DBEE}" presName="Name18" presStyleLbl="sibTrans2D1" presStyleIdx="1" presStyleCnt="4"/>
      <dgm:spPr/>
    </dgm:pt>
    <dgm:pt modelId="{C24098C8-1479-804F-87D0-B74AB961130A}" type="pres">
      <dgm:prSet presAssocID="{B2C05EA6-F09A-6A4E-B60F-B675463718F7}" presName="composite1" presStyleCnt="0"/>
      <dgm:spPr/>
    </dgm:pt>
    <dgm:pt modelId="{4326BA29-33C0-0349-85BB-9B936B13E1B2}" type="pres">
      <dgm:prSet presAssocID="{B2C05EA6-F09A-6A4E-B60F-B675463718F7}" presName="dummyNode1" presStyleLbl="node1" presStyleIdx="1" presStyleCnt="5"/>
      <dgm:spPr/>
    </dgm:pt>
    <dgm:pt modelId="{7C6C1840-A6C3-1F4B-A55F-51E5E4F8B633}" type="pres">
      <dgm:prSet presAssocID="{B2C05EA6-F09A-6A4E-B60F-B675463718F7}" presName="childNode1" presStyleLbl="bgAcc1" presStyleIdx="2" presStyleCnt="5">
        <dgm:presLayoutVars>
          <dgm:bulletEnabled val="1"/>
        </dgm:presLayoutVars>
      </dgm:prSet>
      <dgm:spPr/>
    </dgm:pt>
    <dgm:pt modelId="{F9108986-180A-7F48-9B5C-DCD805957D8E}" type="pres">
      <dgm:prSet presAssocID="{B2C05EA6-F09A-6A4E-B60F-B675463718F7}" presName="childNode1tx" presStyleLbl="bgAcc1" presStyleIdx="2" presStyleCnt="5">
        <dgm:presLayoutVars>
          <dgm:bulletEnabled val="1"/>
        </dgm:presLayoutVars>
      </dgm:prSet>
      <dgm:spPr/>
    </dgm:pt>
    <dgm:pt modelId="{E52A925B-B609-FE4A-A04A-7C56A9EEB970}" type="pres">
      <dgm:prSet presAssocID="{B2C05EA6-F09A-6A4E-B60F-B675463718F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7E6C71BF-4323-4743-BC62-A6410E6707EF}" type="pres">
      <dgm:prSet presAssocID="{B2C05EA6-F09A-6A4E-B60F-B675463718F7}" presName="connSite1" presStyleCnt="0"/>
      <dgm:spPr/>
    </dgm:pt>
    <dgm:pt modelId="{B1D4C59B-F7E9-5D4B-A029-6847B93ABCC6}" type="pres">
      <dgm:prSet presAssocID="{EC118571-00E1-3142-A2AF-B4A1889B9979}" presName="Name9" presStyleLbl="sibTrans2D1" presStyleIdx="2" presStyleCnt="4"/>
      <dgm:spPr/>
    </dgm:pt>
    <dgm:pt modelId="{5720F07C-DEE4-9542-B5AA-4AE1B0875074}" type="pres">
      <dgm:prSet presAssocID="{B96DF1C9-A02B-4E44-B507-93B15169CEE9}" presName="composite2" presStyleCnt="0"/>
      <dgm:spPr/>
    </dgm:pt>
    <dgm:pt modelId="{C30BC59D-DEF9-F648-B639-A6670FBA8017}" type="pres">
      <dgm:prSet presAssocID="{B96DF1C9-A02B-4E44-B507-93B15169CEE9}" presName="dummyNode2" presStyleLbl="node1" presStyleIdx="2" presStyleCnt="5"/>
      <dgm:spPr/>
    </dgm:pt>
    <dgm:pt modelId="{461CD5E2-B575-1841-81C3-097ADA7E836F}" type="pres">
      <dgm:prSet presAssocID="{B96DF1C9-A02B-4E44-B507-93B15169CEE9}" presName="childNode2" presStyleLbl="bgAcc1" presStyleIdx="3" presStyleCnt="5">
        <dgm:presLayoutVars>
          <dgm:bulletEnabled val="1"/>
        </dgm:presLayoutVars>
      </dgm:prSet>
      <dgm:spPr/>
    </dgm:pt>
    <dgm:pt modelId="{750AC9CE-2D7A-CD44-A806-510B89FCD615}" type="pres">
      <dgm:prSet presAssocID="{B96DF1C9-A02B-4E44-B507-93B15169CEE9}" presName="childNode2tx" presStyleLbl="bgAcc1" presStyleIdx="3" presStyleCnt="5">
        <dgm:presLayoutVars>
          <dgm:bulletEnabled val="1"/>
        </dgm:presLayoutVars>
      </dgm:prSet>
      <dgm:spPr/>
    </dgm:pt>
    <dgm:pt modelId="{86B08EB7-0A9D-2C44-83E2-8B8D5F3EFA58}" type="pres">
      <dgm:prSet presAssocID="{B96DF1C9-A02B-4E44-B507-93B15169CEE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D129A4F6-9AAE-0646-80A1-C57F64F5EC6F}" type="pres">
      <dgm:prSet presAssocID="{B96DF1C9-A02B-4E44-B507-93B15169CEE9}" presName="connSite2" presStyleCnt="0"/>
      <dgm:spPr/>
    </dgm:pt>
    <dgm:pt modelId="{9F744277-DEF1-1A41-B150-578D98349BAD}" type="pres">
      <dgm:prSet presAssocID="{F40CA698-9BAF-5A4B-858B-B4213A5BFC4A}" presName="Name18" presStyleLbl="sibTrans2D1" presStyleIdx="3" presStyleCnt="4"/>
      <dgm:spPr/>
    </dgm:pt>
    <dgm:pt modelId="{A07B1077-3FD2-7049-998F-69CFEC7A638D}" type="pres">
      <dgm:prSet presAssocID="{233C6EC2-1DBE-3348-A8AB-53D899AF2EE9}" presName="composite1" presStyleCnt="0"/>
      <dgm:spPr/>
    </dgm:pt>
    <dgm:pt modelId="{F015DD9C-D7AD-E34E-B9C8-F2A714E9A7AF}" type="pres">
      <dgm:prSet presAssocID="{233C6EC2-1DBE-3348-A8AB-53D899AF2EE9}" presName="dummyNode1" presStyleLbl="node1" presStyleIdx="3" presStyleCnt="5"/>
      <dgm:spPr/>
    </dgm:pt>
    <dgm:pt modelId="{5FEF9D2D-7B79-0346-ADFE-94BA04C4A064}" type="pres">
      <dgm:prSet presAssocID="{233C6EC2-1DBE-3348-A8AB-53D899AF2EE9}" presName="childNode1" presStyleLbl="bgAcc1" presStyleIdx="4" presStyleCnt="5">
        <dgm:presLayoutVars>
          <dgm:bulletEnabled val="1"/>
        </dgm:presLayoutVars>
      </dgm:prSet>
      <dgm:spPr/>
    </dgm:pt>
    <dgm:pt modelId="{9D62992A-1EB0-D141-BD83-3ADADE969D09}" type="pres">
      <dgm:prSet presAssocID="{233C6EC2-1DBE-3348-A8AB-53D899AF2EE9}" presName="childNode1tx" presStyleLbl="bgAcc1" presStyleIdx="4" presStyleCnt="5">
        <dgm:presLayoutVars>
          <dgm:bulletEnabled val="1"/>
        </dgm:presLayoutVars>
      </dgm:prSet>
      <dgm:spPr/>
    </dgm:pt>
    <dgm:pt modelId="{392E3762-08F3-A54C-A32B-D4DFA9ACE023}" type="pres">
      <dgm:prSet presAssocID="{233C6EC2-1DBE-3348-A8AB-53D899AF2EE9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038FC4BC-27CC-9C49-9D83-301B4A83BE05}" type="pres">
      <dgm:prSet presAssocID="{233C6EC2-1DBE-3348-A8AB-53D899AF2EE9}" presName="connSite1" presStyleCnt="0"/>
      <dgm:spPr/>
    </dgm:pt>
  </dgm:ptLst>
  <dgm:cxnLst>
    <dgm:cxn modelId="{DBB09F1B-3BED-B843-A647-2629F7F5D042}" type="presOf" srcId="{CE9314BA-EFB6-CC4F-B390-64D354973B08}" destId="{EAECDF22-0FEC-0A43-A007-4FFDD46E06F8}" srcOrd="0" destOrd="0" presId="urn:microsoft.com/office/officeart/2005/8/layout/hProcess4"/>
    <dgm:cxn modelId="{7B38FE24-FA0D-9D40-8206-219B5A933F2D}" type="presOf" srcId="{EC118571-00E1-3142-A2AF-B4A1889B9979}" destId="{B1D4C59B-F7E9-5D4B-A029-6847B93ABCC6}" srcOrd="0" destOrd="0" presId="urn:microsoft.com/office/officeart/2005/8/layout/hProcess4"/>
    <dgm:cxn modelId="{B8BC512C-84C4-4048-81E6-8C44F50E1F33}" type="presOf" srcId="{744D9623-4269-E749-85AE-8BBEB658FD36}" destId="{61382555-A2A9-4545-A950-7DED03C0FB77}" srcOrd="0" destOrd="0" presId="urn:microsoft.com/office/officeart/2005/8/layout/hProcess4"/>
    <dgm:cxn modelId="{EA0A1144-398A-7B42-ADF7-1344CCB00ACF}" srcId="{98A846BE-51A9-4BA7-9258-ECFAE05E7F40}" destId="{04BA985D-5B54-5748-A635-F0F74AE172E3}" srcOrd="1" destOrd="0" parTransId="{63F29BE2-B5AB-B74F-819C-532052EF505A}" sibTransId="{BB07089B-9276-904F-8936-ADC41384DBEE}"/>
    <dgm:cxn modelId="{6CBB5144-84E2-3944-842B-536DEF467378}" srcId="{98A846BE-51A9-4BA7-9258-ECFAE05E7F40}" destId="{B96DF1C9-A02B-4E44-B507-93B15169CEE9}" srcOrd="3" destOrd="0" parTransId="{A3BB3467-E26A-4049-991E-78523C83F6CF}" sibTransId="{F40CA698-9BAF-5A4B-858B-B4213A5BFC4A}"/>
    <dgm:cxn modelId="{BF23A64A-88F0-0F4D-ABB4-970738C3A627}" type="presOf" srcId="{B2C05EA6-F09A-6A4E-B60F-B675463718F7}" destId="{E52A925B-B609-FE4A-A04A-7C56A9EEB970}" srcOrd="0" destOrd="0" presId="urn:microsoft.com/office/officeart/2005/8/layout/hProcess4"/>
    <dgm:cxn modelId="{89C7ED7B-6B69-E14D-A301-769F79F43F92}" type="presOf" srcId="{04BA985D-5B54-5748-A635-F0F74AE172E3}" destId="{87A43F93-1546-CB4E-A3AB-46072B5DA8C8}" srcOrd="0" destOrd="0" presId="urn:microsoft.com/office/officeart/2005/8/layout/hProcess4"/>
    <dgm:cxn modelId="{3302239D-12A8-584E-B7B2-52584B1D2681}" type="presOf" srcId="{BB07089B-9276-904F-8936-ADC41384DBEE}" destId="{BECCBEB6-B9D2-A44A-B955-284C25D1A05D}" srcOrd="0" destOrd="0" presId="urn:microsoft.com/office/officeart/2005/8/layout/hProcess4"/>
    <dgm:cxn modelId="{5EF31AA6-0089-A047-97D3-94AD56DF0361}" srcId="{98A846BE-51A9-4BA7-9258-ECFAE05E7F40}" destId="{233C6EC2-1DBE-3348-A8AB-53D899AF2EE9}" srcOrd="4" destOrd="0" parTransId="{F66AAF86-F737-744D-9387-4530DCBCC1FD}" sibTransId="{E3C1094F-4129-E74B-ABFA-F7E2810E377E}"/>
    <dgm:cxn modelId="{389B2FAE-B7A2-4B49-8F70-3E4E76EADCCC}" type="presOf" srcId="{F40CA698-9BAF-5A4B-858B-B4213A5BFC4A}" destId="{9F744277-DEF1-1A41-B150-578D98349BAD}" srcOrd="0" destOrd="0" presId="urn:microsoft.com/office/officeart/2005/8/layout/hProcess4"/>
    <dgm:cxn modelId="{EA0E36D3-4349-9A4E-A409-C61800037453}" type="presOf" srcId="{B96DF1C9-A02B-4E44-B507-93B15169CEE9}" destId="{86B08EB7-0A9D-2C44-83E2-8B8D5F3EFA58}" srcOrd="0" destOrd="0" presId="urn:microsoft.com/office/officeart/2005/8/layout/hProcess4"/>
    <dgm:cxn modelId="{FD6F18D5-751A-C942-BF1C-7F2BC952F8E4}" srcId="{98A846BE-51A9-4BA7-9258-ECFAE05E7F40}" destId="{B2C05EA6-F09A-6A4E-B60F-B675463718F7}" srcOrd="2" destOrd="0" parTransId="{A7A17CB0-3B9C-384D-83D3-746A7B80B532}" sibTransId="{EC118571-00E1-3142-A2AF-B4A1889B9979}"/>
    <dgm:cxn modelId="{B7CF19EB-BC0C-4943-A2AC-35C2F7E4DFF0}" type="presOf" srcId="{233C6EC2-1DBE-3348-A8AB-53D899AF2EE9}" destId="{392E3762-08F3-A54C-A32B-D4DFA9ACE023}" srcOrd="0" destOrd="0" presId="urn:microsoft.com/office/officeart/2005/8/layout/hProcess4"/>
    <dgm:cxn modelId="{EF9D59F0-F214-6F47-903A-3711C9880704}" srcId="{98A846BE-51A9-4BA7-9258-ECFAE05E7F40}" destId="{744D9623-4269-E749-85AE-8BBEB658FD36}" srcOrd="0" destOrd="0" parTransId="{262CAC52-430E-3F42-8967-4B6DA42C76A2}" sibTransId="{CE9314BA-EFB6-CC4F-B390-64D354973B08}"/>
    <dgm:cxn modelId="{C4059CFA-370C-B649-A4F9-29E9DFDF2D8B}" type="presOf" srcId="{98A846BE-51A9-4BA7-9258-ECFAE05E7F40}" destId="{ECC8BB41-62B0-6B43-ACC4-C98D6D34003D}" srcOrd="0" destOrd="0" presId="urn:microsoft.com/office/officeart/2005/8/layout/hProcess4"/>
    <dgm:cxn modelId="{2EEF9EAC-B4C0-674D-AB1A-371DA098F75B}" type="presParOf" srcId="{ECC8BB41-62B0-6B43-ACC4-C98D6D34003D}" destId="{D1CA78FC-419A-C242-81D7-9DDCD2BA9507}" srcOrd="0" destOrd="0" presId="urn:microsoft.com/office/officeart/2005/8/layout/hProcess4"/>
    <dgm:cxn modelId="{94539DB8-2A43-4141-AC63-C02FCB0ED037}" type="presParOf" srcId="{ECC8BB41-62B0-6B43-ACC4-C98D6D34003D}" destId="{212890D2-A40E-9F49-B0F4-4F141A86C452}" srcOrd="1" destOrd="0" presId="urn:microsoft.com/office/officeart/2005/8/layout/hProcess4"/>
    <dgm:cxn modelId="{70072200-E6C3-B84B-8688-A0AE2C1F591F}" type="presParOf" srcId="{ECC8BB41-62B0-6B43-ACC4-C98D6D34003D}" destId="{892B63BC-EDBA-2A43-BD1B-C278C33E3838}" srcOrd="2" destOrd="0" presId="urn:microsoft.com/office/officeart/2005/8/layout/hProcess4"/>
    <dgm:cxn modelId="{118641A7-19FE-4945-B81F-9BD7C10DB34B}" type="presParOf" srcId="{892B63BC-EDBA-2A43-BD1B-C278C33E3838}" destId="{B395901F-386B-E846-AC27-26656714FC0E}" srcOrd="0" destOrd="0" presId="urn:microsoft.com/office/officeart/2005/8/layout/hProcess4"/>
    <dgm:cxn modelId="{D7C5F217-31DF-5A4E-8364-9F82B605DE72}" type="presParOf" srcId="{B395901F-386B-E846-AC27-26656714FC0E}" destId="{B0537A18-494C-8848-A46C-F2BE5F7CC170}" srcOrd="0" destOrd="0" presId="urn:microsoft.com/office/officeart/2005/8/layout/hProcess4"/>
    <dgm:cxn modelId="{6DFA408A-6F6E-D245-9CFF-408FF9B0A0F3}" type="presParOf" srcId="{B395901F-386B-E846-AC27-26656714FC0E}" destId="{36FE922C-00A2-9D46-9CF1-CC98875B98F6}" srcOrd="1" destOrd="0" presId="urn:microsoft.com/office/officeart/2005/8/layout/hProcess4"/>
    <dgm:cxn modelId="{AFED98F7-5EAD-1D45-BF60-F5ABB30E2706}" type="presParOf" srcId="{B395901F-386B-E846-AC27-26656714FC0E}" destId="{7DDFC6B6-0FC3-CA40-83E2-93C899292797}" srcOrd="2" destOrd="0" presId="urn:microsoft.com/office/officeart/2005/8/layout/hProcess4"/>
    <dgm:cxn modelId="{97002E20-8FA6-C145-B221-D8F95BFE4944}" type="presParOf" srcId="{B395901F-386B-E846-AC27-26656714FC0E}" destId="{61382555-A2A9-4545-A950-7DED03C0FB77}" srcOrd="3" destOrd="0" presId="urn:microsoft.com/office/officeart/2005/8/layout/hProcess4"/>
    <dgm:cxn modelId="{1E50BF66-E54A-2749-8B46-61BB95480215}" type="presParOf" srcId="{B395901F-386B-E846-AC27-26656714FC0E}" destId="{E5A6851E-BC09-364D-B4EC-EC5229E5C910}" srcOrd="4" destOrd="0" presId="urn:microsoft.com/office/officeart/2005/8/layout/hProcess4"/>
    <dgm:cxn modelId="{0B962E9B-D4AA-1C4B-A45D-28A958C887F0}" type="presParOf" srcId="{892B63BC-EDBA-2A43-BD1B-C278C33E3838}" destId="{EAECDF22-0FEC-0A43-A007-4FFDD46E06F8}" srcOrd="1" destOrd="0" presId="urn:microsoft.com/office/officeart/2005/8/layout/hProcess4"/>
    <dgm:cxn modelId="{9052DBCC-04A2-6A4D-ACA6-5CC7E0F45867}" type="presParOf" srcId="{892B63BC-EDBA-2A43-BD1B-C278C33E3838}" destId="{416D27B0-5C17-D74B-80EA-4208ED83CAA4}" srcOrd="2" destOrd="0" presId="urn:microsoft.com/office/officeart/2005/8/layout/hProcess4"/>
    <dgm:cxn modelId="{400E9031-0DE5-9C42-B246-E0AA617AC697}" type="presParOf" srcId="{416D27B0-5C17-D74B-80EA-4208ED83CAA4}" destId="{A2ECB601-8485-5D48-8C5A-5C80BD6F284A}" srcOrd="0" destOrd="0" presId="urn:microsoft.com/office/officeart/2005/8/layout/hProcess4"/>
    <dgm:cxn modelId="{DB46C069-E602-5048-92D7-4B44BFFC79FC}" type="presParOf" srcId="{416D27B0-5C17-D74B-80EA-4208ED83CAA4}" destId="{140F325D-22E5-6240-96CE-5208AA9CD88A}" srcOrd="1" destOrd="0" presId="urn:microsoft.com/office/officeart/2005/8/layout/hProcess4"/>
    <dgm:cxn modelId="{C3146C3C-E288-6A4F-9F8A-C20076767F7E}" type="presParOf" srcId="{416D27B0-5C17-D74B-80EA-4208ED83CAA4}" destId="{A0D5FE2D-4731-4C49-A0F0-7DAA97254673}" srcOrd="2" destOrd="0" presId="urn:microsoft.com/office/officeart/2005/8/layout/hProcess4"/>
    <dgm:cxn modelId="{B64C011D-BC08-1245-961D-8751FCF26F98}" type="presParOf" srcId="{416D27B0-5C17-D74B-80EA-4208ED83CAA4}" destId="{87A43F93-1546-CB4E-A3AB-46072B5DA8C8}" srcOrd="3" destOrd="0" presId="urn:microsoft.com/office/officeart/2005/8/layout/hProcess4"/>
    <dgm:cxn modelId="{A2C53B59-42AD-BA47-AC0E-8898FF83AF32}" type="presParOf" srcId="{416D27B0-5C17-D74B-80EA-4208ED83CAA4}" destId="{035D0CE7-04EF-1349-A11B-18F00569F3C5}" srcOrd="4" destOrd="0" presId="urn:microsoft.com/office/officeart/2005/8/layout/hProcess4"/>
    <dgm:cxn modelId="{B6BE6133-01D3-AF4E-998C-BC7978FB1934}" type="presParOf" srcId="{892B63BC-EDBA-2A43-BD1B-C278C33E3838}" destId="{BECCBEB6-B9D2-A44A-B955-284C25D1A05D}" srcOrd="3" destOrd="0" presId="urn:microsoft.com/office/officeart/2005/8/layout/hProcess4"/>
    <dgm:cxn modelId="{4B0AE757-D09F-AA47-9C38-7DD0452FFCF3}" type="presParOf" srcId="{892B63BC-EDBA-2A43-BD1B-C278C33E3838}" destId="{C24098C8-1479-804F-87D0-B74AB961130A}" srcOrd="4" destOrd="0" presId="urn:microsoft.com/office/officeart/2005/8/layout/hProcess4"/>
    <dgm:cxn modelId="{ADC2835C-BB98-7642-835F-4F294665E9C3}" type="presParOf" srcId="{C24098C8-1479-804F-87D0-B74AB961130A}" destId="{4326BA29-33C0-0349-85BB-9B936B13E1B2}" srcOrd="0" destOrd="0" presId="urn:microsoft.com/office/officeart/2005/8/layout/hProcess4"/>
    <dgm:cxn modelId="{9E695C7A-2C94-BF4C-B207-2FFC625A7BC8}" type="presParOf" srcId="{C24098C8-1479-804F-87D0-B74AB961130A}" destId="{7C6C1840-A6C3-1F4B-A55F-51E5E4F8B633}" srcOrd="1" destOrd="0" presId="urn:microsoft.com/office/officeart/2005/8/layout/hProcess4"/>
    <dgm:cxn modelId="{FFC4BC5D-2451-C44B-9234-37F437B491AF}" type="presParOf" srcId="{C24098C8-1479-804F-87D0-B74AB961130A}" destId="{F9108986-180A-7F48-9B5C-DCD805957D8E}" srcOrd="2" destOrd="0" presId="urn:microsoft.com/office/officeart/2005/8/layout/hProcess4"/>
    <dgm:cxn modelId="{DEF698E8-FE06-6C45-9249-6B22A8DDBFDD}" type="presParOf" srcId="{C24098C8-1479-804F-87D0-B74AB961130A}" destId="{E52A925B-B609-FE4A-A04A-7C56A9EEB970}" srcOrd="3" destOrd="0" presId="urn:microsoft.com/office/officeart/2005/8/layout/hProcess4"/>
    <dgm:cxn modelId="{2400C451-28D7-B04B-B386-14349171BC7C}" type="presParOf" srcId="{C24098C8-1479-804F-87D0-B74AB961130A}" destId="{7E6C71BF-4323-4743-BC62-A6410E6707EF}" srcOrd="4" destOrd="0" presId="urn:microsoft.com/office/officeart/2005/8/layout/hProcess4"/>
    <dgm:cxn modelId="{21932A45-F379-CB4A-8D48-B9AE00823BE0}" type="presParOf" srcId="{892B63BC-EDBA-2A43-BD1B-C278C33E3838}" destId="{B1D4C59B-F7E9-5D4B-A029-6847B93ABCC6}" srcOrd="5" destOrd="0" presId="urn:microsoft.com/office/officeart/2005/8/layout/hProcess4"/>
    <dgm:cxn modelId="{24A8D4BE-C605-E749-9182-307901A54CEE}" type="presParOf" srcId="{892B63BC-EDBA-2A43-BD1B-C278C33E3838}" destId="{5720F07C-DEE4-9542-B5AA-4AE1B0875074}" srcOrd="6" destOrd="0" presId="urn:microsoft.com/office/officeart/2005/8/layout/hProcess4"/>
    <dgm:cxn modelId="{1C2008B8-B247-964D-8AC0-C327F91EA397}" type="presParOf" srcId="{5720F07C-DEE4-9542-B5AA-4AE1B0875074}" destId="{C30BC59D-DEF9-F648-B639-A6670FBA8017}" srcOrd="0" destOrd="0" presId="urn:microsoft.com/office/officeart/2005/8/layout/hProcess4"/>
    <dgm:cxn modelId="{6901C519-FF2B-3742-8575-04B85A9559CA}" type="presParOf" srcId="{5720F07C-DEE4-9542-B5AA-4AE1B0875074}" destId="{461CD5E2-B575-1841-81C3-097ADA7E836F}" srcOrd="1" destOrd="0" presId="urn:microsoft.com/office/officeart/2005/8/layout/hProcess4"/>
    <dgm:cxn modelId="{C3485F6D-4454-0D41-A320-98D9124E0249}" type="presParOf" srcId="{5720F07C-DEE4-9542-B5AA-4AE1B0875074}" destId="{750AC9CE-2D7A-CD44-A806-510B89FCD615}" srcOrd="2" destOrd="0" presId="urn:microsoft.com/office/officeart/2005/8/layout/hProcess4"/>
    <dgm:cxn modelId="{5ACE9649-A129-4749-803F-3E0DA4878FF4}" type="presParOf" srcId="{5720F07C-DEE4-9542-B5AA-4AE1B0875074}" destId="{86B08EB7-0A9D-2C44-83E2-8B8D5F3EFA58}" srcOrd="3" destOrd="0" presId="urn:microsoft.com/office/officeart/2005/8/layout/hProcess4"/>
    <dgm:cxn modelId="{35774AB2-EBBA-4643-8A6E-3FFC50D4501B}" type="presParOf" srcId="{5720F07C-DEE4-9542-B5AA-4AE1B0875074}" destId="{D129A4F6-9AAE-0646-80A1-C57F64F5EC6F}" srcOrd="4" destOrd="0" presId="urn:microsoft.com/office/officeart/2005/8/layout/hProcess4"/>
    <dgm:cxn modelId="{013E1D7E-23AC-C647-AABF-5D202D87035C}" type="presParOf" srcId="{892B63BC-EDBA-2A43-BD1B-C278C33E3838}" destId="{9F744277-DEF1-1A41-B150-578D98349BAD}" srcOrd="7" destOrd="0" presId="urn:microsoft.com/office/officeart/2005/8/layout/hProcess4"/>
    <dgm:cxn modelId="{9AFB6B80-C052-0C46-9FE1-E9CAC5E28FB4}" type="presParOf" srcId="{892B63BC-EDBA-2A43-BD1B-C278C33E3838}" destId="{A07B1077-3FD2-7049-998F-69CFEC7A638D}" srcOrd="8" destOrd="0" presId="urn:microsoft.com/office/officeart/2005/8/layout/hProcess4"/>
    <dgm:cxn modelId="{8DC551AA-06F9-FA42-803B-BB9D2AC49C41}" type="presParOf" srcId="{A07B1077-3FD2-7049-998F-69CFEC7A638D}" destId="{F015DD9C-D7AD-E34E-B9C8-F2A714E9A7AF}" srcOrd="0" destOrd="0" presId="urn:microsoft.com/office/officeart/2005/8/layout/hProcess4"/>
    <dgm:cxn modelId="{1F2DD338-0FEC-B44F-9B20-9C81F9080751}" type="presParOf" srcId="{A07B1077-3FD2-7049-998F-69CFEC7A638D}" destId="{5FEF9D2D-7B79-0346-ADFE-94BA04C4A064}" srcOrd="1" destOrd="0" presId="urn:microsoft.com/office/officeart/2005/8/layout/hProcess4"/>
    <dgm:cxn modelId="{49349178-29BD-F742-AEF9-915C1D37118A}" type="presParOf" srcId="{A07B1077-3FD2-7049-998F-69CFEC7A638D}" destId="{9D62992A-1EB0-D141-BD83-3ADADE969D09}" srcOrd="2" destOrd="0" presId="urn:microsoft.com/office/officeart/2005/8/layout/hProcess4"/>
    <dgm:cxn modelId="{504A8743-D58B-7C4B-9607-D1434721C56D}" type="presParOf" srcId="{A07B1077-3FD2-7049-998F-69CFEC7A638D}" destId="{392E3762-08F3-A54C-A32B-D4DFA9ACE023}" srcOrd="3" destOrd="0" presId="urn:microsoft.com/office/officeart/2005/8/layout/hProcess4"/>
    <dgm:cxn modelId="{39DF04FB-CC41-BC4C-AD29-CB452F470E86}" type="presParOf" srcId="{A07B1077-3FD2-7049-998F-69CFEC7A638D}" destId="{038FC4BC-27CC-9C49-9D83-301B4A83BE0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9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Spring Framework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Spring Boot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Spring Web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6FDBD535-13C4-5546-83DB-A33AAC8219BF}" type="pres">
      <dgm:prSet presAssocID="{98A846BE-51A9-4BA7-9258-ECFAE05E7F40}" presName="CompostProcess" presStyleCnt="0">
        <dgm:presLayoutVars>
          <dgm:dir/>
          <dgm:resizeHandles val="exact"/>
        </dgm:presLayoutVars>
      </dgm:prSet>
      <dgm:spPr/>
    </dgm:pt>
    <dgm:pt modelId="{DBEE0134-429E-E44E-A97E-DDE57D7ABAC3}" type="pres">
      <dgm:prSet presAssocID="{98A846BE-51A9-4BA7-9258-ECFAE05E7F40}" presName="arrow" presStyleLbl="bgShp" presStyleIdx="0" presStyleCnt="1"/>
      <dgm:spPr/>
    </dgm:pt>
    <dgm:pt modelId="{077EFE5E-2E13-8F49-826D-AA4290C8239C}" type="pres">
      <dgm:prSet presAssocID="{98A846BE-51A9-4BA7-9258-ECFAE05E7F40}" presName="linearProcess" presStyleCnt="0"/>
      <dgm:spPr/>
    </dgm:pt>
    <dgm:pt modelId="{207ABF79-1988-5045-AAC4-7CA19D2301E7}" type="pres">
      <dgm:prSet presAssocID="{744D9623-4269-E749-85AE-8BBEB658FD36}" presName="textNode" presStyleLbl="node1" presStyleIdx="0" presStyleCnt="3">
        <dgm:presLayoutVars>
          <dgm:bulletEnabled val="1"/>
        </dgm:presLayoutVars>
      </dgm:prSet>
      <dgm:spPr/>
    </dgm:pt>
    <dgm:pt modelId="{C268ECC5-D317-E047-9B7E-A4F4D35EE166}" type="pres">
      <dgm:prSet presAssocID="{CE9314BA-EFB6-CC4F-B390-64D354973B08}" presName="sibTrans" presStyleCnt="0"/>
      <dgm:spPr/>
    </dgm:pt>
    <dgm:pt modelId="{3BA8CA10-915D-244E-9048-05722C6EF8D7}" type="pres">
      <dgm:prSet presAssocID="{1BE8A8C8-01E9-1B45-AFB5-2960AAFB1BCD}" presName="textNode" presStyleLbl="node1" presStyleIdx="1" presStyleCnt="3">
        <dgm:presLayoutVars>
          <dgm:bulletEnabled val="1"/>
        </dgm:presLayoutVars>
      </dgm:prSet>
      <dgm:spPr/>
    </dgm:pt>
    <dgm:pt modelId="{9720F305-23CD-794B-9D23-8C1C16BC63EF}" type="pres">
      <dgm:prSet presAssocID="{DECB3B0B-8CD0-794B-BFA8-036D56C69900}" presName="sibTrans" presStyleCnt="0"/>
      <dgm:spPr/>
    </dgm:pt>
    <dgm:pt modelId="{3E0CA0B8-6BDF-594A-9F65-DECD10B3EF39}" type="pres">
      <dgm:prSet presAssocID="{4AFF9A00-F70A-6944-A52B-170DCC8019E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195917-BB7B-E144-973D-309F5B84E853}" srcId="{98A846BE-51A9-4BA7-9258-ECFAE05E7F40}" destId="{1BE8A8C8-01E9-1B45-AFB5-2960AAFB1BCD}" srcOrd="1" destOrd="0" parTransId="{3F14D6EE-59DA-6149-87B0-5149B6DE6E2D}" sibTransId="{DECB3B0B-8CD0-794B-BFA8-036D56C69900}"/>
    <dgm:cxn modelId="{D394A920-41D7-B347-B9D7-8A8EC4ED06EA}" type="presOf" srcId="{98A846BE-51A9-4BA7-9258-ECFAE05E7F40}" destId="{6FDBD535-13C4-5546-83DB-A33AAC8219BF}" srcOrd="0" destOrd="0" presId="urn:microsoft.com/office/officeart/2005/8/layout/hProcess9"/>
    <dgm:cxn modelId="{8BE74B4A-371E-8C40-869B-4420122C1B6B}" type="presOf" srcId="{744D9623-4269-E749-85AE-8BBEB658FD36}" destId="{207ABF79-1988-5045-AAC4-7CA19D2301E7}" srcOrd="0" destOrd="0" presId="urn:microsoft.com/office/officeart/2005/8/layout/hProcess9"/>
    <dgm:cxn modelId="{F962D653-5D27-C34B-8B14-1A7BCE061EEC}" type="presOf" srcId="{1BE8A8C8-01E9-1B45-AFB5-2960AAFB1BCD}" destId="{3BA8CA10-915D-244E-9048-05722C6EF8D7}" srcOrd="0" destOrd="0" presId="urn:microsoft.com/office/officeart/2005/8/layout/hProcess9"/>
    <dgm:cxn modelId="{0A4E4677-8695-9842-96A2-DF8261EAB49A}" srcId="{98A846BE-51A9-4BA7-9258-ECFAE05E7F40}" destId="{4AFF9A00-F70A-6944-A52B-170DCC8019EB}" srcOrd="2" destOrd="0" parTransId="{6A804A29-E861-864F-8987-8A45F1FA26CC}" sibTransId="{0AA31E06-688A-ED46-8993-C092D660F236}"/>
    <dgm:cxn modelId="{F4BBF2BF-63E2-3B4F-8A57-981FE5A57659}" type="presOf" srcId="{4AFF9A00-F70A-6944-A52B-170DCC8019EB}" destId="{3E0CA0B8-6BDF-594A-9F65-DECD10B3EF39}" srcOrd="0" destOrd="0" presId="urn:microsoft.com/office/officeart/2005/8/layout/hProcess9"/>
    <dgm:cxn modelId="{EF9D59F0-F214-6F47-903A-3711C9880704}" srcId="{98A846BE-51A9-4BA7-9258-ECFAE05E7F40}" destId="{744D9623-4269-E749-85AE-8BBEB658FD36}" srcOrd="0" destOrd="0" parTransId="{262CAC52-430E-3F42-8967-4B6DA42C76A2}" sibTransId="{CE9314BA-EFB6-CC4F-B390-64D354973B08}"/>
    <dgm:cxn modelId="{3C3FA47F-D0BE-5147-A683-95877F4F333B}" type="presParOf" srcId="{6FDBD535-13C4-5546-83DB-A33AAC8219BF}" destId="{DBEE0134-429E-E44E-A97E-DDE57D7ABAC3}" srcOrd="0" destOrd="0" presId="urn:microsoft.com/office/officeart/2005/8/layout/hProcess9"/>
    <dgm:cxn modelId="{DBBCC41D-F2C9-0140-8D1D-3F4B2C0340E4}" type="presParOf" srcId="{6FDBD535-13C4-5546-83DB-A33AAC8219BF}" destId="{077EFE5E-2E13-8F49-826D-AA4290C8239C}" srcOrd="1" destOrd="0" presId="urn:microsoft.com/office/officeart/2005/8/layout/hProcess9"/>
    <dgm:cxn modelId="{FD8C4168-7043-FA4C-9744-578816A9AD44}" type="presParOf" srcId="{077EFE5E-2E13-8F49-826D-AA4290C8239C}" destId="{207ABF79-1988-5045-AAC4-7CA19D2301E7}" srcOrd="0" destOrd="0" presId="urn:microsoft.com/office/officeart/2005/8/layout/hProcess9"/>
    <dgm:cxn modelId="{79C3BEF8-E61B-6144-80D6-4D4B4DCFFC29}" type="presParOf" srcId="{077EFE5E-2E13-8F49-826D-AA4290C8239C}" destId="{C268ECC5-D317-E047-9B7E-A4F4D35EE166}" srcOrd="1" destOrd="0" presId="urn:microsoft.com/office/officeart/2005/8/layout/hProcess9"/>
    <dgm:cxn modelId="{4C107AA4-DC7B-4F4A-B7A3-72320FC95E29}" type="presParOf" srcId="{077EFE5E-2E13-8F49-826D-AA4290C8239C}" destId="{3BA8CA10-915D-244E-9048-05722C6EF8D7}" srcOrd="2" destOrd="0" presId="urn:microsoft.com/office/officeart/2005/8/layout/hProcess9"/>
    <dgm:cxn modelId="{EF09B6B2-B1BD-E748-A09D-1AA5086778F1}" type="presParOf" srcId="{077EFE5E-2E13-8F49-826D-AA4290C8239C}" destId="{9720F305-23CD-794B-9D23-8C1C16BC63EF}" srcOrd="3" destOrd="0" presId="urn:microsoft.com/office/officeart/2005/8/layout/hProcess9"/>
    <dgm:cxn modelId="{23BF5F30-1105-6249-9E9A-C4D6F8519967}" type="presParOf" srcId="{077EFE5E-2E13-8F49-826D-AA4290C8239C}" destId="{3E0CA0B8-6BDF-594A-9F65-DECD10B3EF3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9/3/layout/StepUpProcess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Hibernate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6B21CC1E-919D-B441-B1C7-B2BC95F9FA10}">
      <dgm:prSet phldrT="[Text]"/>
      <dgm:spPr/>
      <dgm:t>
        <a:bodyPr/>
        <a:lstStyle/>
        <a:p>
          <a:r>
            <a:rPr lang="en-GB" dirty="0"/>
            <a:t>JPA</a:t>
          </a:r>
        </a:p>
      </dgm:t>
    </dgm:pt>
    <dgm:pt modelId="{4E438A25-0439-534C-BF12-3DD8AFDDB1E7}" type="parTrans" cxnId="{42B0D69B-B4AD-B847-B44E-32F5DD731747}">
      <dgm:prSet/>
      <dgm:spPr/>
      <dgm:t>
        <a:bodyPr/>
        <a:lstStyle/>
        <a:p>
          <a:endParaRPr lang="en-GB"/>
        </a:p>
      </dgm:t>
    </dgm:pt>
    <dgm:pt modelId="{2E050B32-1EB9-184D-B685-5D854DB4A833}" type="sibTrans" cxnId="{42B0D69B-B4AD-B847-B44E-32F5DD731747}">
      <dgm:prSet/>
      <dgm:spPr/>
      <dgm:t>
        <a:bodyPr/>
        <a:lstStyle/>
        <a:p>
          <a:endParaRPr lang="en-GB"/>
        </a:p>
      </dgm:t>
    </dgm:pt>
    <dgm:pt modelId="{3668A11A-1811-B144-9BE9-071F77EECA0D}">
      <dgm:prSet phldrT="[Text]"/>
      <dgm:spPr/>
      <dgm:t>
        <a:bodyPr/>
        <a:lstStyle/>
        <a:p>
          <a:r>
            <a:rPr lang="en-GB" dirty="0"/>
            <a:t>Spring Data</a:t>
          </a:r>
        </a:p>
      </dgm:t>
    </dgm:pt>
    <dgm:pt modelId="{DA95FD40-F3A2-FB46-86AB-CD5510260C3D}" type="parTrans" cxnId="{2CDE429D-C6B5-DF46-A695-68BED0656F2C}">
      <dgm:prSet/>
      <dgm:spPr/>
      <dgm:t>
        <a:bodyPr/>
        <a:lstStyle/>
        <a:p>
          <a:endParaRPr lang="en-GB"/>
        </a:p>
      </dgm:t>
    </dgm:pt>
    <dgm:pt modelId="{DD955E15-8767-744C-8D57-0F8B25C8D99A}" type="sibTrans" cxnId="{2CDE429D-C6B5-DF46-A695-68BED0656F2C}">
      <dgm:prSet/>
      <dgm:spPr/>
      <dgm:t>
        <a:bodyPr/>
        <a:lstStyle/>
        <a:p>
          <a:endParaRPr lang="en-GB"/>
        </a:p>
      </dgm:t>
    </dgm:pt>
    <dgm:pt modelId="{FF91ABB7-BDCD-B040-B7E2-9094C39C85A2}">
      <dgm:prSet phldrT="[Text]"/>
      <dgm:spPr/>
      <dgm:t>
        <a:bodyPr/>
        <a:lstStyle/>
        <a:p>
          <a:r>
            <a:rPr lang="en-GB" dirty="0"/>
            <a:t>Spring Data JPA</a:t>
          </a:r>
        </a:p>
      </dgm:t>
    </dgm:pt>
    <dgm:pt modelId="{EAC57125-77FF-1D4E-B5BC-06C671D1F3F1}" type="parTrans" cxnId="{267FF6BF-A3B4-DE44-A6A1-B25CE0DD56CB}">
      <dgm:prSet/>
      <dgm:spPr/>
      <dgm:t>
        <a:bodyPr/>
        <a:lstStyle/>
        <a:p>
          <a:endParaRPr lang="en-GB"/>
        </a:p>
      </dgm:t>
    </dgm:pt>
    <dgm:pt modelId="{5460020B-C9CD-B546-98CC-2FAB556DBB71}" type="sibTrans" cxnId="{267FF6BF-A3B4-DE44-A6A1-B25CE0DD56CB}">
      <dgm:prSet/>
      <dgm:spPr/>
      <dgm:t>
        <a:bodyPr/>
        <a:lstStyle/>
        <a:p>
          <a:endParaRPr lang="en-GB"/>
        </a:p>
      </dgm:t>
    </dgm:pt>
    <dgm:pt modelId="{DAC6BC56-D946-F249-8517-18214229743A}" type="pres">
      <dgm:prSet presAssocID="{809FD5AA-2B38-4B45-AE2D-A71C969D070E}" presName="rootnode" presStyleCnt="0">
        <dgm:presLayoutVars>
          <dgm:chMax/>
          <dgm:chPref/>
          <dgm:dir/>
          <dgm:animLvl val="lvl"/>
        </dgm:presLayoutVars>
      </dgm:prSet>
      <dgm:spPr/>
    </dgm:pt>
    <dgm:pt modelId="{48025AFF-98CF-3443-B1F6-5EBEBAA98136}" type="pres">
      <dgm:prSet presAssocID="{C94497B0-AE4A-734E-A6C8-E6D8FB7ED42F}" presName="composite" presStyleCnt="0"/>
      <dgm:spPr/>
    </dgm:pt>
    <dgm:pt modelId="{231BCC35-6C9E-4948-88E7-4D1A8383D1FC}" type="pres">
      <dgm:prSet presAssocID="{C94497B0-AE4A-734E-A6C8-E6D8FB7ED42F}" presName="LShape" presStyleLbl="alignNode1" presStyleIdx="0" presStyleCnt="7"/>
      <dgm:spPr/>
    </dgm:pt>
    <dgm:pt modelId="{9EE765CE-3932-AA4B-A39A-4EDCA59E9FC5}" type="pres">
      <dgm:prSet presAssocID="{C94497B0-AE4A-734E-A6C8-E6D8FB7ED42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7C7E54E-A416-C641-B403-BA192C73A2FE}" type="pres">
      <dgm:prSet presAssocID="{C94497B0-AE4A-734E-A6C8-E6D8FB7ED42F}" presName="Triangle" presStyleLbl="alignNode1" presStyleIdx="1" presStyleCnt="7"/>
      <dgm:spPr/>
    </dgm:pt>
    <dgm:pt modelId="{FE125A6D-94B0-C94A-92A4-DB579AFBC371}" type="pres">
      <dgm:prSet presAssocID="{02E9B6EE-0C93-BB47-AA48-39C751D5EC53}" presName="sibTrans" presStyleCnt="0"/>
      <dgm:spPr/>
    </dgm:pt>
    <dgm:pt modelId="{5CEECE3E-CAED-7F41-A26B-2BA2CBD5570F}" type="pres">
      <dgm:prSet presAssocID="{02E9B6EE-0C93-BB47-AA48-39C751D5EC53}" presName="space" presStyleCnt="0"/>
      <dgm:spPr/>
    </dgm:pt>
    <dgm:pt modelId="{31224498-489C-7148-B597-0B013A5C9FCF}" type="pres">
      <dgm:prSet presAssocID="{6B21CC1E-919D-B441-B1C7-B2BC95F9FA10}" presName="composite" presStyleCnt="0"/>
      <dgm:spPr/>
    </dgm:pt>
    <dgm:pt modelId="{F169D597-B59D-304C-B679-3EC946338FC0}" type="pres">
      <dgm:prSet presAssocID="{6B21CC1E-919D-B441-B1C7-B2BC95F9FA10}" presName="LShape" presStyleLbl="alignNode1" presStyleIdx="2" presStyleCnt="7"/>
      <dgm:spPr/>
    </dgm:pt>
    <dgm:pt modelId="{F5BF4B7E-878E-2C43-B54D-B824E10DBEDC}" type="pres">
      <dgm:prSet presAssocID="{6B21CC1E-919D-B441-B1C7-B2BC95F9FA1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40759D3-1FF3-7040-92A4-39AAA9EFF6C1}" type="pres">
      <dgm:prSet presAssocID="{6B21CC1E-919D-B441-B1C7-B2BC95F9FA10}" presName="Triangle" presStyleLbl="alignNode1" presStyleIdx="3" presStyleCnt="7"/>
      <dgm:spPr/>
    </dgm:pt>
    <dgm:pt modelId="{CF0BB04D-6464-4747-B61A-55F9EFEF82F8}" type="pres">
      <dgm:prSet presAssocID="{2E050B32-1EB9-184D-B685-5D854DB4A833}" presName="sibTrans" presStyleCnt="0"/>
      <dgm:spPr/>
    </dgm:pt>
    <dgm:pt modelId="{7D4AA14B-D3AB-5C4F-8096-A65580BD93C0}" type="pres">
      <dgm:prSet presAssocID="{2E050B32-1EB9-184D-B685-5D854DB4A833}" presName="space" presStyleCnt="0"/>
      <dgm:spPr/>
    </dgm:pt>
    <dgm:pt modelId="{730B49E2-27A2-8341-8444-B32C1AFE0FE3}" type="pres">
      <dgm:prSet presAssocID="{3668A11A-1811-B144-9BE9-071F77EECA0D}" presName="composite" presStyleCnt="0"/>
      <dgm:spPr/>
    </dgm:pt>
    <dgm:pt modelId="{8CB9C9DE-EE01-EA4F-8F87-6C3791E04B5E}" type="pres">
      <dgm:prSet presAssocID="{3668A11A-1811-B144-9BE9-071F77EECA0D}" presName="LShape" presStyleLbl="alignNode1" presStyleIdx="4" presStyleCnt="7"/>
      <dgm:spPr/>
    </dgm:pt>
    <dgm:pt modelId="{62FAB1F6-764E-D14B-8C81-F23D1E8AE301}" type="pres">
      <dgm:prSet presAssocID="{3668A11A-1811-B144-9BE9-071F77EECA0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A1FA5E8-30BE-1747-BEFE-0AAAE1F8F639}" type="pres">
      <dgm:prSet presAssocID="{3668A11A-1811-B144-9BE9-071F77EECA0D}" presName="Triangle" presStyleLbl="alignNode1" presStyleIdx="5" presStyleCnt="7"/>
      <dgm:spPr/>
    </dgm:pt>
    <dgm:pt modelId="{B97494F2-5FBD-E044-9577-5F99DE9F02FB}" type="pres">
      <dgm:prSet presAssocID="{DD955E15-8767-744C-8D57-0F8B25C8D99A}" presName="sibTrans" presStyleCnt="0"/>
      <dgm:spPr/>
    </dgm:pt>
    <dgm:pt modelId="{70D1332E-057B-3F4B-AA8F-B47B48A218D6}" type="pres">
      <dgm:prSet presAssocID="{DD955E15-8767-744C-8D57-0F8B25C8D99A}" presName="space" presStyleCnt="0"/>
      <dgm:spPr/>
    </dgm:pt>
    <dgm:pt modelId="{97F814E2-FC77-5341-95C7-978994B8427E}" type="pres">
      <dgm:prSet presAssocID="{FF91ABB7-BDCD-B040-B7E2-9094C39C85A2}" presName="composite" presStyleCnt="0"/>
      <dgm:spPr/>
    </dgm:pt>
    <dgm:pt modelId="{617EA55E-8DCD-8D47-80A2-2968914D3EEE}" type="pres">
      <dgm:prSet presAssocID="{FF91ABB7-BDCD-B040-B7E2-9094C39C85A2}" presName="LShape" presStyleLbl="alignNode1" presStyleIdx="6" presStyleCnt="7"/>
      <dgm:spPr/>
    </dgm:pt>
    <dgm:pt modelId="{E34B0564-0F4A-6143-A06E-DDCA040C2982}" type="pres">
      <dgm:prSet presAssocID="{FF91ABB7-BDCD-B040-B7E2-9094C39C85A2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78BCF56D-5759-7347-9B42-E80000502B16}" type="presOf" srcId="{3668A11A-1811-B144-9BE9-071F77EECA0D}" destId="{62FAB1F6-764E-D14B-8C81-F23D1E8AE301}" srcOrd="0" destOrd="0" presId="urn:microsoft.com/office/officeart/2009/3/layout/StepUpProcess"/>
    <dgm:cxn modelId="{78E4407E-140D-8741-99C3-576DEF0A3F19}" type="presOf" srcId="{809FD5AA-2B38-4B45-AE2D-A71C969D070E}" destId="{DAC6BC56-D946-F249-8517-18214229743A}" srcOrd="0" destOrd="0" presId="urn:microsoft.com/office/officeart/2009/3/layout/StepUpProcess"/>
    <dgm:cxn modelId="{42B0D69B-B4AD-B847-B44E-32F5DD731747}" srcId="{809FD5AA-2B38-4B45-AE2D-A71C969D070E}" destId="{6B21CC1E-919D-B441-B1C7-B2BC95F9FA10}" srcOrd="1" destOrd="0" parTransId="{4E438A25-0439-534C-BF12-3DD8AFDDB1E7}" sibTransId="{2E050B32-1EB9-184D-B685-5D854DB4A833}"/>
    <dgm:cxn modelId="{2CDE429D-C6B5-DF46-A695-68BED0656F2C}" srcId="{809FD5AA-2B38-4B45-AE2D-A71C969D070E}" destId="{3668A11A-1811-B144-9BE9-071F77EECA0D}" srcOrd="2" destOrd="0" parTransId="{DA95FD40-F3A2-FB46-86AB-CD5510260C3D}" sibTransId="{DD955E15-8767-744C-8D57-0F8B25C8D99A}"/>
    <dgm:cxn modelId="{AF6CE0B3-1038-6E47-B033-9D3E26A6DB2A}" type="presOf" srcId="{C94497B0-AE4A-734E-A6C8-E6D8FB7ED42F}" destId="{9EE765CE-3932-AA4B-A39A-4EDCA59E9FC5}" srcOrd="0" destOrd="0" presId="urn:microsoft.com/office/officeart/2009/3/layout/StepUpProcess"/>
    <dgm:cxn modelId="{267FF6BF-A3B4-DE44-A6A1-B25CE0DD56CB}" srcId="{809FD5AA-2B38-4B45-AE2D-A71C969D070E}" destId="{FF91ABB7-BDCD-B040-B7E2-9094C39C85A2}" srcOrd="3" destOrd="0" parTransId="{EAC57125-77FF-1D4E-B5BC-06C671D1F3F1}" sibTransId="{5460020B-C9CD-B546-98CC-2FAB556DBB71}"/>
    <dgm:cxn modelId="{5E9763CD-5743-C640-90E6-F66F0A80F35E}" type="presOf" srcId="{6B21CC1E-919D-B441-B1C7-B2BC95F9FA10}" destId="{F5BF4B7E-878E-2C43-B54D-B824E10DBEDC}" srcOrd="0" destOrd="0" presId="urn:microsoft.com/office/officeart/2009/3/layout/StepUpProcess"/>
    <dgm:cxn modelId="{677A31FB-5E0E-4F4B-A759-3AB73F50702E}" type="presOf" srcId="{FF91ABB7-BDCD-B040-B7E2-9094C39C85A2}" destId="{E34B0564-0F4A-6143-A06E-DDCA040C2982}" srcOrd="0" destOrd="0" presId="urn:microsoft.com/office/officeart/2009/3/layout/StepUpProcess"/>
    <dgm:cxn modelId="{1B97CBAC-3B31-2940-ABF5-25D09DC3BEFC}" type="presParOf" srcId="{DAC6BC56-D946-F249-8517-18214229743A}" destId="{48025AFF-98CF-3443-B1F6-5EBEBAA98136}" srcOrd="0" destOrd="0" presId="urn:microsoft.com/office/officeart/2009/3/layout/StepUpProcess"/>
    <dgm:cxn modelId="{61327CFB-80D2-C34E-AADD-4B5FCB781B77}" type="presParOf" srcId="{48025AFF-98CF-3443-B1F6-5EBEBAA98136}" destId="{231BCC35-6C9E-4948-88E7-4D1A8383D1FC}" srcOrd="0" destOrd="0" presId="urn:microsoft.com/office/officeart/2009/3/layout/StepUpProcess"/>
    <dgm:cxn modelId="{FE3A15CB-6388-D146-B00E-9056D781568E}" type="presParOf" srcId="{48025AFF-98CF-3443-B1F6-5EBEBAA98136}" destId="{9EE765CE-3932-AA4B-A39A-4EDCA59E9FC5}" srcOrd="1" destOrd="0" presId="urn:microsoft.com/office/officeart/2009/3/layout/StepUpProcess"/>
    <dgm:cxn modelId="{E4885B7A-4FEA-A94D-8EE3-BE6195208C8E}" type="presParOf" srcId="{48025AFF-98CF-3443-B1F6-5EBEBAA98136}" destId="{77C7E54E-A416-C641-B403-BA192C73A2FE}" srcOrd="2" destOrd="0" presId="urn:microsoft.com/office/officeart/2009/3/layout/StepUpProcess"/>
    <dgm:cxn modelId="{1DA6DC0F-AB95-0D46-B20D-797D368B1D85}" type="presParOf" srcId="{DAC6BC56-D946-F249-8517-18214229743A}" destId="{FE125A6D-94B0-C94A-92A4-DB579AFBC371}" srcOrd="1" destOrd="0" presId="urn:microsoft.com/office/officeart/2009/3/layout/StepUpProcess"/>
    <dgm:cxn modelId="{355A38C1-E1DE-F745-9665-C7F7B5965E61}" type="presParOf" srcId="{FE125A6D-94B0-C94A-92A4-DB579AFBC371}" destId="{5CEECE3E-CAED-7F41-A26B-2BA2CBD5570F}" srcOrd="0" destOrd="0" presId="urn:microsoft.com/office/officeart/2009/3/layout/StepUpProcess"/>
    <dgm:cxn modelId="{84BCC955-E4D0-E94C-803D-F928CFB8DE1A}" type="presParOf" srcId="{DAC6BC56-D946-F249-8517-18214229743A}" destId="{31224498-489C-7148-B597-0B013A5C9FCF}" srcOrd="2" destOrd="0" presId="urn:microsoft.com/office/officeart/2009/3/layout/StepUpProcess"/>
    <dgm:cxn modelId="{395D8A06-2F4F-4C4C-BACB-2C1B4F1224EF}" type="presParOf" srcId="{31224498-489C-7148-B597-0B013A5C9FCF}" destId="{F169D597-B59D-304C-B679-3EC946338FC0}" srcOrd="0" destOrd="0" presId="urn:microsoft.com/office/officeart/2009/3/layout/StepUpProcess"/>
    <dgm:cxn modelId="{349317FF-AB22-FD46-930F-4E34C2F3B201}" type="presParOf" srcId="{31224498-489C-7148-B597-0B013A5C9FCF}" destId="{F5BF4B7E-878E-2C43-B54D-B824E10DBEDC}" srcOrd="1" destOrd="0" presId="urn:microsoft.com/office/officeart/2009/3/layout/StepUpProcess"/>
    <dgm:cxn modelId="{D0A0646F-7C0C-4E4E-B9C3-8CF47F64B077}" type="presParOf" srcId="{31224498-489C-7148-B597-0B013A5C9FCF}" destId="{340759D3-1FF3-7040-92A4-39AAA9EFF6C1}" srcOrd="2" destOrd="0" presId="urn:microsoft.com/office/officeart/2009/3/layout/StepUpProcess"/>
    <dgm:cxn modelId="{91D7E037-DF2D-1F47-B38C-0EA913F9FB0F}" type="presParOf" srcId="{DAC6BC56-D946-F249-8517-18214229743A}" destId="{CF0BB04D-6464-4747-B61A-55F9EFEF82F8}" srcOrd="3" destOrd="0" presId="urn:microsoft.com/office/officeart/2009/3/layout/StepUpProcess"/>
    <dgm:cxn modelId="{AE62E68B-96AF-A94B-AF4D-21E23D96B1E7}" type="presParOf" srcId="{CF0BB04D-6464-4747-B61A-55F9EFEF82F8}" destId="{7D4AA14B-D3AB-5C4F-8096-A65580BD93C0}" srcOrd="0" destOrd="0" presId="urn:microsoft.com/office/officeart/2009/3/layout/StepUpProcess"/>
    <dgm:cxn modelId="{C969C70C-D13B-6643-8572-A2A9AB64D0EF}" type="presParOf" srcId="{DAC6BC56-D946-F249-8517-18214229743A}" destId="{730B49E2-27A2-8341-8444-B32C1AFE0FE3}" srcOrd="4" destOrd="0" presId="urn:microsoft.com/office/officeart/2009/3/layout/StepUpProcess"/>
    <dgm:cxn modelId="{7DCE86D7-122F-F341-8CC6-3AE1EE538A19}" type="presParOf" srcId="{730B49E2-27A2-8341-8444-B32C1AFE0FE3}" destId="{8CB9C9DE-EE01-EA4F-8F87-6C3791E04B5E}" srcOrd="0" destOrd="0" presId="urn:microsoft.com/office/officeart/2009/3/layout/StepUpProcess"/>
    <dgm:cxn modelId="{E3B18562-E759-0740-B409-EB89C247E6C2}" type="presParOf" srcId="{730B49E2-27A2-8341-8444-B32C1AFE0FE3}" destId="{62FAB1F6-764E-D14B-8C81-F23D1E8AE301}" srcOrd="1" destOrd="0" presId="urn:microsoft.com/office/officeart/2009/3/layout/StepUpProcess"/>
    <dgm:cxn modelId="{7A1D50D8-D5B3-EC4D-BA84-9822D20D78F5}" type="presParOf" srcId="{730B49E2-27A2-8341-8444-B32C1AFE0FE3}" destId="{2A1FA5E8-30BE-1747-BEFE-0AAAE1F8F639}" srcOrd="2" destOrd="0" presId="urn:microsoft.com/office/officeart/2009/3/layout/StepUpProcess"/>
    <dgm:cxn modelId="{C936DCCB-B8BA-2949-B011-8CEDD2852E51}" type="presParOf" srcId="{DAC6BC56-D946-F249-8517-18214229743A}" destId="{B97494F2-5FBD-E044-9577-5F99DE9F02FB}" srcOrd="5" destOrd="0" presId="urn:microsoft.com/office/officeart/2009/3/layout/StepUpProcess"/>
    <dgm:cxn modelId="{F805C14F-1961-FF4C-B25F-41B9E41E9FB0}" type="presParOf" srcId="{B97494F2-5FBD-E044-9577-5F99DE9F02FB}" destId="{70D1332E-057B-3F4B-AA8F-B47B48A218D6}" srcOrd="0" destOrd="0" presId="urn:microsoft.com/office/officeart/2009/3/layout/StepUpProcess"/>
    <dgm:cxn modelId="{064ACD72-1C3C-B94F-8B3C-B7D7141BC4C8}" type="presParOf" srcId="{DAC6BC56-D946-F249-8517-18214229743A}" destId="{97F814E2-FC77-5341-95C7-978994B8427E}" srcOrd="6" destOrd="0" presId="urn:microsoft.com/office/officeart/2009/3/layout/StepUpProcess"/>
    <dgm:cxn modelId="{6AF50CC2-CD72-DB49-BD39-1613B1FBA5AB}" type="presParOf" srcId="{97F814E2-FC77-5341-95C7-978994B8427E}" destId="{617EA55E-8DCD-8D47-80A2-2968914D3EEE}" srcOrd="0" destOrd="0" presId="urn:microsoft.com/office/officeart/2009/3/layout/StepUpProcess"/>
    <dgm:cxn modelId="{4A4C2E37-BA3C-E841-A239-A9C493C74357}" type="presParOf" srcId="{97F814E2-FC77-5341-95C7-978994B8427E}" destId="{E34B0564-0F4A-6143-A06E-DDCA040C298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565D43-5F1D-FF45-8D4F-927FACFF91DA}" type="doc">
      <dgm:prSet loTypeId="urn:microsoft.com/office/officeart/2008/layout/VerticalCurvedList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431579D1-EF9B-9644-87BD-253DEE2457A3}">
      <dgm:prSet phldrT="[Text]"/>
      <dgm:spPr/>
      <dgm:t>
        <a:bodyPr/>
        <a:lstStyle/>
        <a:p>
          <a:r>
            <a:rPr lang="en-GB" dirty="0"/>
            <a:t>Microservices</a:t>
          </a:r>
        </a:p>
      </dgm:t>
    </dgm:pt>
    <dgm:pt modelId="{4E8C4DE3-192C-B140-8FEB-6FA8C19AB547}" type="parTrans" cxnId="{FB0E774F-00C7-7D4E-90E7-9C5623625B72}">
      <dgm:prSet/>
      <dgm:spPr/>
      <dgm:t>
        <a:bodyPr/>
        <a:lstStyle/>
        <a:p>
          <a:endParaRPr lang="en-GB"/>
        </a:p>
      </dgm:t>
    </dgm:pt>
    <dgm:pt modelId="{A6EF4FB4-CCB2-FA48-9B43-C6A926C66C6B}" type="sibTrans" cxnId="{FB0E774F-00C7-7D4E-90E7-9C5623625B72}">
      <dgm:prSet/>
      <dgm:spPr/>
      <dgm:t>
        <a:bodyPr/>
        <a:lstStyle/>
        <a:p>
          <a:endParaRPr lang="en-GB"/>
        </a:p>
      </dgm:t>
    </dgm:pt>
    <dgm:pt modelId="{A94B1769-C2E8-A246-812A-2CA7BA1915F4}">
      <dgm:prSet phldrT="[Text]"/>
      <dgm:spPr/>
      <dgm:t>
        <a:bodyPr/>
        <a:lstStyle/>
        <a:p>
          <a:r>
            <a:rPr lang="en-GB" dirty="0"/>
            <a:t>Spring Cloud</a:t>
          </a:r>
        </a:p>
      </dgm:t>
    </dgm:pt>
    <dgm:pt modelId="{816F1F8A-9E31-A84C-8CF8-5A6A8FA93AB4}" type="parTrans" cxnId="{6B2A6208-78DF-B84E-A30F-563874BAA022}">
      <dgm:prSet/>
      <dgm:spPr/>
      <dgm:t>
        <a:bodyPr/>
        <a:lstStyle/>
        <a:p>
          <a:endParaRPr lang="en-GB"/>
        </a:p>
      </dgm:t>
    </dgm:pt>
    <dgm:pt modelId="{87802E58-70C7-C44C-81E6-DCCA3FCFF176}" type="sibTrans" cxnId="{6B2A6208-78DF-B84E-A30F-563874BAA022}">
      <dgm:prSet/>
      <dgm:spPr/>
      <dgm:t>
        <a:bodyPr/>
        <a:lstStyle/>
        <a:p>
          <a:endParaRPr lang="en-GB"/>
        </a:p>
      </dgm:t>
    </dgm:pt>
    <dgm:pt modelId="{82DFF62B-3647-8745-B530-5471C238CE38}">
      <dgm:prSet phldrT="[Text]"/>
      <dgm:spPr/>
      <dgm:t>
        <a:bodyPr/>
        <a:lstStyle/>
        <a:p>
          <a:r>
            <a:rPr lang="en-GB" dirty="0"/>
            <a:t>Best Practices</a:t>
          </a:r>
        </a:p>
      </dgm:t>
    </dgm:pt>
    <dgm:pt modelId="{E76A8758-94CF-F94A-9771-35657C0F6A47}" type="parTrans" cxnId="{1CE58C69-5FD6-4744-9F3E-67889E30349E}">
      <dgm:prSet/>
      <dgm:spPr/>
      <dgm:t>
        <a:bodyPr/>
        <a:lstStyle/>
        <a:p>
          <a:endParaRPr lang="en-GB"/>
        </a:p>
      </dgm:t>
    </dgm:pt>
    <dgm:pt modelId="{754D7C65-C4A1-284D-B5A9-2CB187E86522}" type="sibTrans" cxnId="{1CE58C69-5FD6-4744-9F3E-67889E30349E}">
      <dgm:prSet/>
      <dgm:spPr/>
      <dgm:t>
        <a:bodyPr/>
        <a:lstStyle/>
        <a:p>
          <a:endParaRPr lang="en-GB"/>
        </a:p>
      </dgm:t>
    </dgm:pt>
    <dgm:pt modelId="{2FC9A277-DDF1-104D-9B55-B5FC1C31FB3F}" type="pres">
      <dgm:prSet presAssocID="{AC565D43-5F1D-FF45-8D4F-927FACFF91DA}" presName="Name0" presStyleCnt="0">
        <dgm:presLayoutVars>
          <dgm:chMax val="7"/>
          <dgm:chPref val="7"/>
          <dgm:dir/>
        </dgm:presLayoutVars>
      </dgm:prSet>
      <dgm:spPr/>
    </dgm:pt>
    <dgm:pt modelId="{BB11ADB8-AED8-1542-AF50-887F05776E1A}" type="pres">
      <dgm:prSet presAssocID="{AC565D43-5F1D-FF45-8D4F-927FACFF91DA}" presName="Name1" presStyleCnt="0"/>
      <dgm:spPr/>
    </dgm:pt>
    <dgm:pt modelId="{880DA522-F015-284E-AAF9-1220D62F76B6}" type="pres">
      <dgm:prSet presAssocID="{AC565D43-5F1D-FF45-8D4F-927FACFF91DA}" presName="cycle" presStyleCnt="0"/>
      <dgm:spPr/>
    </dgm:pt>
    <dgm:pt modelId="{1297DED4-9E88-464A-A0E8-ECB93EC43D42}" type="pres">
      <dgm:prSet presAssocID="{AC565D43-5F1D-FF45-8D4F-927FACFF91DA}" presName="srcNode" presStyleLbl="node1" presStyleIdx="0" presStyleCnt="3"/>
      <dgm:spPr/>
    </dgm:pt>
    <dgm:pt modelId="{962E1127-8B91-F64E-8160-DAC8CAB44E6F}" type="pres">
      <dgm:prSet presAssocID="{AC565D43-5F1D-FF45-8D4F-927FACFF91DA}" presName="conn" presStyleLbl="parChTrans1D2" presStyleIdx="0" presStyleCnt="1"/>
      <dgm:spPr/>
    </dgm:pt>
    <dgm:pt modelId="{92EA1F11-0918-864B-A8A4-BB919B3F6201}" type="pres">
      <dgm:prSet presAssocID="{AC565D43-5F1D-FF45-8D4F-927FACFF91DA}" presName="extraNode" presStyleLbl="node1" presStyleIdx="0" presStyleCnt="3"/>
      <dgm:spPr/>
    </dgm:pt>
    <dgm:pt modelId="{B0FCF646-3006-1344-9142-9FA98823EB6B}" type="pres">
      <dgm:prSet presAssocID="{AC565D43-5F1D-FF45-8D4F-927FACFF91DA}" presName="dstNode" presStyleLbl="node1" presStyleIdx="0" presStyleCnt="3"/>
      <dgm:spPr/>
    </dgm:pt>
    <dgm:pt modelId="{56B647DB-E16F-4244-8CD9-9DE1E8261BA1}" type="pres">
      <dgm:prSet presAssocID="{431579D1-EF9B-9644-87BD-253DEE2457A3}" presName="text_1" presStyleLbl="node1" presStyleIdx="0" presStyleCnt="3">
        <dgm:presLayoutVars>
          <dgm:bulletEnabled val="1"/>
        </dgm:presLayoutVars>
      </dgm:prSet>
      <dgm:spPr/>
    </dgm:pt>
    <dgm:pt modelId="{CA2B1AFB-9780-0D48-97BF-DD21DE7A11DF}" type="pres">
      <dgm:prSet presAssocID="{431579D1-EF9B-9644-87BD-253DEE2457A3}" presName="accent_1" presStyleCnt="0"/>
      <dgm:spPr/>
    </dgm:pt>
    <dgm:pt modelId="{48C717AE-57EE-D34B-AB7D-6F566B500886}" type="pres">
      <dgm:prSet presAssocID="{431579D1-EF9B-9644-87BD-253DEE2457A3}" presName="accentRepeatNode" presStyleLbl="solidFgAcc1" presStyleIdx="0" presStyleCnt="3"/>
      <dgm:spPr/>
    </dgm:pt>
    <dgm:pt modelId="{D2D0E976-4D53-3640-8C88-1E59D6F71CA7}" type="pres">
      <dgm:prSet presAssocID="{A94B1769-C2E8-A246-812A-2CA7BA1915F4}" presName="text_2" presStyleLbl="node1" presStyleIdx="1" presStyleCnt="3">
        <dgm:presLayoutVars>
          <dgm:bulletEnabled val="1"/>
        </dgm:presLayoutVars>
      </dgm:prSet>
      <dgm:spPr/>
    </dgm:pt>
    <dgm:pt modelId="{66410E8A-6D5E-D345-B88E-363ECA4C7D01}" type="pres">
      <dgm:prSet presAssocID="{A94B1769-C2E8-A246-812A-2CA7BA1915F4}" presName="accent_2" presStyleCnt="0"/>
      <dgm:spPr/>
    </dgm:pt>
    <dgm:pt modelId="{DDD43366-5B5B-974C-A87E-F94D3CD34CEF}" type="pres">
      <dgm:prSet presAssocID="{A94B1769-C2E8-A246-812A-2CA7BA1915F4}" presName="accentRepeatNode" presStyleLbl="solidFgAcc1" presStyleIdx="1" presStyleCnt="3"/>
      <dgm:spPr/>
    </dgm:pt>
    <dgm:pt modelId="{0476DEBA-6786-7944-9FD1-CDEDDD2E555B}" type="pres">
      <dgm:prSet presAssocID="{82DFF62B-3647-8745-B530-5471C238CE38}" presName="text_3" presStyleLbl="node1" presStyleIdx="2" presStyleCnt="3">
        <dgm:presLayoutVars>
          <dgm:bulletEnabled val="1"/>
        </dgm:presLayoutVars>
      </dgm:prSet>
      <dgm:spPr/>
    </dgm:pt>
    <dgm:pt modelId="{02864A4C-6795-3C4F-94CF-E8B8B2757E51}" type="pres">
      <dgm:prSet presAssocID="{82DFF62B-3647-8745-B530-5471C238CE38}" presName="accent_3" presStyleCnt="0"/>
      <dgm:spPr/>
    </dgm:pt>
    <dgm:pt modelId="{0109D061-6023-5D4C-845D-4D6A1A76C53D}" type="pres">
      <dgm:prSet presAssocID="{82DFF62B-3647-8745-B530-5471C238CE38}" presName="accentRepeatNode" presStyleLbl="solidFgAcc1" presStyleIdx="2" presStyleCnt="3"/>
      <dgm:spPr/>
    </dgm:pt>
  </dgm:ptLst>
  <dgm:cxnLst>
    <dgm:cxn modelId="{6B2A6208-78DF-B84E-A30F-563874BAA022}" srcId="{AC565D43-5F1D-FF45-8D4F-927FACFF91DA}" destId="{A94B1769-C2E8-A246-812A-2CA7BA1915F4}" srcOrd="1" destOrd="0" parTransId="{816F1F8A-9E31-A84C-8CF8-5A6A8FA93AB4}" sibTransId="{87802E58-70C7-C44C-81E6-DCCA3FCFF176}"/>
    <dgm:cxn modelId="{D5B1E710-3450-2941-8C52-6DBC723CE952}" type="presOf" srcId="{A94B1769-C2E8-A246-812A-2CA7BA1915F4}" destId="{D2D0E976-4D53-3640-8C88-1E59D6F71CA7}" srcOrd="0" destOrd="0" presId="urn:microsoft.com/office/officeart/2008/layout/VerticalCurvedList"/>
    <dgm:cxn modelId="{5649DF15-9BFF-A14E-89F5-BE9476F5D3ED}" type="presOf" srcId="{A6EF4FB4-CCB2-FA48-9B43-C6A926C66C6B}" destId="{962E1127-8B91-F64E-8160-DAC8CAB44E6F}" srcOrd="0" destOrd="0" presId="urn:microsoft.com/office/officeart/2008/layout/VerticalCurvedList"/>
    <dgm:cxn modelId="{FB0E774F-00C7-7D4E-90E7-9C5623625B72}" srcId="{AC565D43-5F1D-FF45-8D4F-927FACFF91DA}" destId="{431579D1-EF9B-9644-87BD-253DEE2457A3}" srcOrd="0" destOrd="0" parTransId="{4E8C4DE3-192C-B140-8FEB-6FA8C19AB547}" sibTransId="{A6EF4FB4-CCB2-FA48-9B43-C6A926C66C6B}"/>
    <dgm:cxn modelId="{1CE58C69-5FD6-4744-9F3E-67889E30349E}" srcId="{AC565D43-5F1D-FF45-8D4F-927FACFF91DA}" destId="{82DFF62B-3647-8745-B530-5471C238CE38}" srcOrd="2" destOrd="0" parTransId="{E76A8758-94CF-F94A-9771-35657C0F6A47}" sibTransId="{754D7C65-C4A1-284D-B5A9-2CB187E86522}"/>
    <dgm:cxn modelId="{3425BB75-37E1-2241-9BC8-553553AE41AE}" type="presOf" srcId="{82DFF62B-3647-8745-B530-5471C238CE38}" destId="{0476DEBA-6786-7944-9FD1-CDEDDD2E555B}" srcOrd="0" destOrd="0" presId="urn:microsoft.com/office/officeart/2008/layout/VerticalCurvedList"/>
    <dgm:cxn modelId="{A915DAE4-76CB-2C44-BCD3-D368DE5948EE}" type="presOf" srcId="{431579D1-EF9B-9644-87BD-253DEE2457A3}" destId="{56B647DB-E16F-4244-8CD9-9DE1E8261BA1}" srcOrd="0" destOrd="0" presId="urn:microsoft.com/office/officeart/2008/layout/VerticalCurvedList"/>
    <dgm:cxn modelId="{5DEC33EA-649D-F54A-A17A-EB7DEFB34A91}" type="presOf" srcId="{AC565D43-5F1D-FF45-8D4F-927FACFF91DA}" destId="{2FC9A277-DDF1-104D-9B55-B5FC1C31FB3F}" srcOrd="0" destOrd="0" presId="urn:microsoft.com/office/officeart/2008/layout/VerticalCurvedList"/>
    <dgm:cxn modelId="{CCBBAC8B-9508-0545-BC39-B5B2AB75A778}" type="presParOf" srcId="{2FC9A277-DDF1-104D-9B55-B5FC1C31FB3F}" destId="{BB11ADB8-AED8-1542-AF50-887F05776E1A}" srcOrd="0" destOrd="0" presId="urn:microsoft.com/office/officeart/2008/layout/VerticalCurvedList"/>
    <dgm:cxn modelId="{8D787FA9-E898-2D4A-86B3-82BB817A0DA3}" type="presParOf" srcId="{BB11ADB8-AED8-1542-AF50-887F05776E1A}" destId="{880DA522-F015-284E-AAF9-1220D62F76B6}" srcOrd="0" destOrd="0" presId="urn:microsoft.com/office/officeart/2008/layout/VerticalCurvedList"/>
    <dgm:cxn modelId="{880D5D92-1058-F540-96B1-FDBF66C10D61}" type="presParOf" srcId="{880DA522-F015-284E-AAF9-1220D62F76B6}" destId="{1297DED4-9E88-464A-A0E8-ECB93EC43D42}" srcOrd="0" destOrd="0" presId="urn:microsoft.com/office/officeart/2008/layout/VerticalCurvedList"/>
    <dgm:cxn modelId="{9EE593C4-6290-AB42-B1A6-F6721C7C0132}" type="presParOf" srcId="{880DA522-F015-284E-AAF9-1220D62F76B6}" destId="{962E1127-8B91-F64E-8160-DAC8CAB44E6F}" srcOrd="1" destOrd="0" presId="urn:microsoft.com/office/officeart/2008/layout/VerticalCurvedList"/>
    <dgm:cxn modelId="{1F895D72-0E75-A541-BA41-07D21551A168}" type="presParOf" srcId="{880DA522-F015-284E-AAF9-1220D62F76B6}" destId="{92EA1F11-0918-864B-A8A4-BB919B3F6201}" srcOrd="2" destOrd="0" presId="urn:microsoft.com/office/officeart/2008/layout/VerticalCurvedList"/>
    <dgm:cxn modelId="{00A86A4D-BD64-0645-BBC4-A8B7BE4929A5}" type="presParOf" srcId="{880DA522-F015-284E-AAF9-1220D62F76B6}" destId="{B0FCF646-3006-1344-9142-9FA98823EB6B}" srcOrd="3" destOrd="0" presId="urn:microsoft.com/office/officeart/2008/layout/VerticalCurvedList"/>
    <dgm:cxn modelId="{6C5699DC-38BE-9A42-BF1D-BB7FF5424ABC}" type="presParOf" srcId="{BB11ADB8-AED8-1542-AF50-887F05776E1A}" destId="{56B647DB-E16F-4244-8CD9-9DE1E8261BA1}" srcOrd="1" destOrd="0" presId="urn:microsoft.com/office/officeart/2008/layout/VerticalCurvedList"/>
    <dgm:cxn modelId="{FF4BA69F-C3D9-B54B-9FE0-C5150B012F78}" type="presParOf" srcId="{BB11ADB8-AED8-1542-AF50-887F05776E1A}" destId="{CA2B1AFB-9780-0D48-97BF-DD21DE7A11DF}" srcOrd="2" destOrd="0" presId="urn:microsoft.com/office/officeart/2008/layout/VerticalCurvedList"/>
    <dgm:cxn modelId="{B0D676DE-7F63-314D-82A9-5A169B882A11}" type="presParOf" srcId="{CA2B1AFB-9780-0D48-97BF-DD21DE7A11DF}" destId="{48C717AE-57EE-D34B-AB7D-6F566B500886}" srcOrd="0" destOrd="0" presId="urn:microsoft.com/office/officeart/2008/layout/VerticalCurvedList"/>
    <dgm:cxn modelId="{E79DE145-0170-1542-87C2-812A5CCDBE41}" type="presParOf" srcId="{BB11ADB8-AED8-1542-AF50-887F05776E1A}" destId="{D2D0E976-4D53-3640-8C88-1E59D6F71CA7}" srcOrd="3" destOrd="0" presId="urn:microsoft.com/office/officeart/2008/layout/VerticalCurvedList"/>
    <dgm:cxn modelId="{8A1ACEE4-6040-3A4F-95F0-FB2A8E5A6550}" type="presParOf" srcId="{BB11ADB8-AED8-1542-AF50-887F05776E1A}" destId="{66410E8A-6D5E-D345-B88E-363ECA4C7D01}" srcOrd="4" destOrd="0" presId="urn:microsoft.com/office/officeart/2008/layout/VerticalCurvedList"/>
    <dgm:cxn modelId="{3491CCD9-F408-8C49-8558-15591FA569E4}" type="presParOf" srcId="{66410E8A-6D5E-D345-B88E-363ECA4C7D01}" destId="{DDD43366-5B5B-974C-A87E-F94D3CD34CEF}" srcOrd="0" destOrd="0" presId="urn:microsoft.com/office/officeart/2008/layout/VerticalCurvedList"/>
    <dgm:cxn modelId="{F4907B6F-29A4-ED4A-9740-8ADD179D1932}" type="presParOf" srcId="{BB11ADB8-AED8-1542-AF50-887F05776E1A}" destId="{0476DEBA-6786-7944-9FD1-CDEDDD2E555B}" srcOrd="5" destOrd="0" presId="urn:microsoft.com/office/officeart/2008/layout/VerticalCurvedList"/>
    <dgm:cxn modelId="{6CEBFB30-68D0-D649-8C3B-DF4B679E8164}" type="presParOf" srcId="{BB11ADB8-AED8-1542-AF50-887F05776E1A}" destId="{02864A4C-6795-3C4F-94CF-E8B8B2757E51}" srcOrd="6" destOrd="0" presId="urn:microsoft.com/office/officeart/2008/layout/VerticalCurvedList"/>
    <dgm:cxn modelId="{A5407D63-9FBE-F745-939C-24026D7CA913}" type="presParOf" srcId="{02864A4C-6795-3C4F-94CF-E8B8B2757E51}" destId="{0109D061-6023-5D4C-845D-4D6A1A76C5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ven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Spring Projects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DA392DA1-6DE4-A340-AF41-F8D678505159}">
      <dgm:prSet phldrT="[Text]"/>
      <dgm:spPr/>
      <dgm:t>
        <a:bodyPr/>
        <a:lstStyle/>
        <a:p>
          <a:r>
            <a:rPr lang="en-GB" dirty="0"/>
            <a:t>Spring Modules</a:t>
          </a:r>
        </a:p>
      </dgm:t>
    </dgm:pt>
    <dgm:pt modelId="{4B516350-4A6E-5045-876A-005A1A117D69}" type="parTrans" cxnId="{034D8FEE-16C9-214F-81A7-CDCA0E595641}">
      <dgm:prSet/>
      <dgm:spPr/>
      <dgm:t>
        <a:bodyPr/>
        <a:lstStyle/>
        <a:p>
          <a:endParaRPr lang="en-GB"/>
        </a:p>
      </dgm:t>
    </dgm:pt>
    <dgm:pt modelId="{6ABC64B3-04C7-7945-BF9A-82A91CDDCB08}" type="sibTrans" cxnId="{034D8FEE-16C9-214F-81A7-CDCA0E595641}">
      <dgm:prSet/>
      <dgm:spPr/>
      <dgm:t>
        <a:bodyPr/>
        <a:lstStyle/>
        <a:p>
          <a:endParaRPr lang="en-GB"/>
        </a:p>
      </dgm:t>
    </dgm:pt>
    <dgm:pt modelId="{ED9B728C-05D9-F74B-BC7E-D29AED4FB928}">
      <dgm:prSet phldrT="[Text]"/>
      <dgm:spPr/>
      <dgm:t>
        <a:bodyPr/>
        <a:lstStyle/>
        <a:p>
          <a:r>
            <a:rPr lang="en-GB" dirty="0"/>
            <a:t>Spring Core</a:t>
          </a:r>
        </a:p>
      </dgm:t>
    </dgm:pt>
    <dgm:pt modelId="{2FB2D18E-01CE-B144-A142-7FE301693C98}" type="parTrans" cxnId="{5554D8CB-1D60-B246-A320-4B0175191B64}">
      <dgm:prSet/>
      <dgm:spPr/>
      <dgm:t>
        <a:bodyPr/>
        <a:lstStyle/>
        <a:p>
          <a:endParaRPr lang="en-GB"/>
        </a:p>
      </dgm:t>
    </dgm:pt>
    <dgm:pt modelId="{16B389C4-797C-0B48-9C42-A25825C168BA}" type="sibTrans" cxnId="{5554D8CB-1D60-B246-A320-4B0175191B64}">
      <dgm:prSet/>
      <dgm:spPr/>
      <dgm:t>
        <a:bodyPr/>
        <a:lstStyle/>
        <a:p>
          <a:endParaRPr lang="en-GB"/>
        </a:p>
      </dgm:t>
    </dgm:pt>
    <dgm:pt modelId="{096AFB95-2D80-7543-AC1D-181E8E429FAC}" type="pres">
      <dgm:prSet presAssocID="{809FD5AA-2B38-4B45-AE2D-A71C969D070E}" presName="Name0" presStyleCnt="0">
        <dgm:presLayoutVars>
          <dgm:chMax val="7"/>
          <dgm:resizeHandles val="exact"/>
        </dgm:presLayoutVars>
      </dgm:prSet>
      <dgm:spPr/>
    </dgm:pt>
    <dgm:pt modelId="{CC3974A3-C9E2-AB4C-B589-BBBD6F73B459}" type="pres">
      <dgm:prSet presAssocID="{809FD5AA-2B38-4B45-AE2D-A71C969D070E}" presName="comp1" presStyleCnt="0"/>
      <dgm:spPr/>
    </dgm:pt>
    <dgm:pt modelId="{A44CD666-BC84-F54B-AE0D-12E88FB189BD}" type="pres">
      <dgm:prSet presAssocID="{809FD5AA-2B38-4B45-AE2D-A71C969D070E}" presName="circle1" presStyleLbl="node1" presStyleIdx="0" presStyleCnt="3" custLinFactNeighborX="-4337" custLinFactNeighborY="-2651"/>
      <dgm:spPr/>
    </dgm:pt>
    <dgm:pt modelId="{D71EB5A7-823C-B94F-B254-F1E9E1319E94}" type="pres">
      <dgm:prSet presAssocID="{809FD5AA-2B38-4B45-AE2D-A71C969D070E}" presName="c1text" presStyleLbl="node1" presStyleIdx="0" presStyleCnt="3">
        <dgm:presLayoutVars>
          <dgm:bulletEnabled val="1"/>
        </dgm:presLayoutVars>
      </dgm:prSet>
      <dgm:spPr/>
    </dgm:pt>
    <dgm:pt modelId="{3D9A20C1-9F85-744F-8FFB-DCFD8CCED165}" type="pres">
      <dgm:prSet presAssocID="{809FD5AA-2B38-4B45-AE2D-A71C969D070E}" presName="comp2" presStyleCnt="0"/>
      <dgm:spPr/>
    </dgm:pt>
    <dgm:pt modelId="{58F82625-78AF-5C42-A259-FBB4EC907E83}" type="pres">
      <dgm:prSet presAssocID="{809FD5AA-2B38-4B45-AE2D-A71C969D070E}" presName="circle2" presStyleLbl="node1" presStyleIdx="1" presStyleCnt="3"/>
      <dgm:spPr/>
    </dgm:pt>
    <dgm:pt modelId="{020964BC-D4AC-4040-8F1E-526FDBF308A3}" type="pres">
      <dgm:prSet presAssocID="{809FD5AA-2B38-4B45-AE2D-A71C969D070E}" presName="c2text" presStyleLbl="node1" presStyleIdx="1" presStyleCnt="3">
        <dgm:presLayoutVars>
          <dgm:bulletEnabled val="1"/>
        </dgm:presLayoutVars>
      </dgm:prSet>
      <dgm:spPr/>
    </dgm:pt>
    <dgm:pt modelId="{13441D37-FFFC-124C-83BC-0029EF822C09}" type="pres">
      <dgm:prSet presAssocID="{809FD5AA-2B38-4B45-AE2D-A71C969D070E}" presName="comp3" presStyleCnt="0"/>
      <dgm:spPr/>
    </dgm:pt>
    <dgm:pt modelId="{BC159B49-BC41-A94D-8082-E1043A65AEA2}" type="pres">
      <dgm:prSet presAssocID="{809FD5AA-2B38-4B45-AE2D-A71C969D070E}" presName="circle3" presStyleLbl="node1" presStyleIdx="2" presStyleCnt="3"/>
      <dgm:spPr/>
    </dgm:pt>
    <dgm:pt modelId="{84C453E2-A990-4843-A827-8649FEE2FB80}" type="pres">
      <dgm:prSet presAssocID="{809FD5AA-2B38-4B45-AE2D-A71C969D070E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8362906-E3C1-824C-9BBE-25FE80507309}" type="presOf" srcId="{ED9B728C-05D9-F74B-BC7E-D29AED4FB928}" destId="{84C453E2-A990-4843-A827-8649FEE2FB80}" srcOrd="1" destOrd="0" presId="urn:microsoft.com/office/officeart/2005/8/layout/venn2"/>
    <dgm:cxn modelId="{F44B691F-5069-F946-A28E-CCF2753F2EE5}" type="presOf" srcId="{DA392DA1-6DE4-A340-AF41-F8D678505159}" destId="{58F82625-78AF-5C42-A259-FBB4EC907E83}" srcOrd="0" destOrd="0" presId="urn:microsoft.com/office/officeart/2005/8/layout/venn2"/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4AAE3629-6822-454A-B530-DB060E7B9EA2}" type="presOf" srcId="{ED9B728C-05D9-F74B-BC7E-D29AED4FB928}" destId="{BC159B49-BC41-A94D-8082-E1043A65AEA2}" srcOrd="0" destOrd="0" presId="urn:microsoft.com/office/officeart/2005/8/layout/venn2"/>
    <dgm:cxn modelId="{AF816C54-1AF7-E44E-B3FA-8C12924BD2A9}" type="presOf" srcId="{C94497B0-AE4A-734E-A6C8-E6D8FB7ED42F}" destId="{D71EB5A7-823C-B94F-B254-F1E9E1319E94}" srcOrd="1" destOrd="0" presId="urn:microsoft.com/office/officeart/2005/8/layout/venn2"/>
    <dgm:cxn modelId="{469C0095-F091-FE49-9E33-2F4B52A40EFD}" type="presOf" srcId="{DA392DA1-6DE4-A340-AF41-F8D678505159}" destId="{020964BC-D4AC-4040-8F1E-526FDBF308A3}" srcOrd="1" destOrd="0" presId="urn:microsoft.com/office/officeart/2005/8/layout/venn2"/>
    <dgm:cxn modelId="{5554D8CB-1D60-B246-A320-4B0175191B64}" srcId="{809FD5AA-2B38-4B45-AE2D-A71C969D070E}" destId="{ED9B728C-05D9-F74B-BC7E-D29AED4FB928}" srcOrd="2" destOrd="0" parTransId="{2FB2D18E-01CE-B144-A142-7FE301693C98}" sibTransId="{16B389C4-797C-0B48-9C42-A25825C168BA}"/>
    <dgm:cxn modelId="{3894D6D8-968D-614B-BE50-E2AFDD3185D6}" type="presOf" srcId="{C94497B0-AE4A-734E-A6C8-E6D8FB7ED42F}" destId="{A44CD666-BC84-F54B-AE0D-12E88FB189BD}" srcOrd="0" destOrd="0" presId="urn:microsoft.com/office/officeart/2005/8/layout/venn2"/>
    <dgm:cxn modelId="{CBCFAAE9-B780-D146-B95D-D667ECEDBD63}" type="presOf" srcId="{809FD5AA-2B38-4B45-AE2D-A71C969D070E}" destId="{096AFB95-2D80-7543-AC1D-181E8E429FAC}" srcOrd="0" destOrd="0" presId="urn:microsoft.com/office/officeart/2005/8/layout/venn2"/>
    <dgm:cxn modelId="{034D8FEE-16C9-214F-81A7-CDCA0E595641}" srcId="{809FD5AA-2B38-4B45-AE2D-A71C969D070E}" destId="{DA392DA1-6DE4-A340-AF41-F8D678505159}" srcOrd="1" destOrd="0" parTransId="{4B516350-4A6E-5045-876A-005A1A117D69}" sibTransId="{6ABC64B3-04C7-7945-BF9A-82A91CDDCB08}"/>
    <dgm:cxn modelId="{336F5F6F-83FA-FB46-A9D6-AB266BF8D84E}" type="presParOf" srcId="{096AFB95-2D80-7543-AC1D-181E8E429FAC}" destId="{CC3974A3-C9E2-AB4C-B589-BBBD6F73B459}" srcOrd="0" destOrd="0" presId="urn:microsoft.com/office/officeart/2005/8/layout/venn2"/>
    <dgm:cxn modelId="{33BC145C-2706-FF45-A84D-70DED484E542}" type="presParOf" srcId="{CC3974A3-C9E2-AB4C-B589-BBBD6F73B459}" destId="{A44CD666-BC84-F54B-AE0D-12E88FB189BD}" srcOrd="0" destOrd="0" presId="urn:microsoft.com/office/officeart/2005/8/layout/venn2"/>
    <dgm:cxn modelId="{FCC5CABA-ABE6-354F-BA66-F93DE084714A}" type="presParOf" srcId="{CC3974A3-C9E2-AB4C-B589-BBBD6F73B459}" destId="{D71EB5A7-823C-B94F-B254-F1E9E1319E94}" srcOrd="1" destOrd="0" presId="urn:microsoft.com/office/officeart/2005/8/layout/venn2"/>
    <dgm:cxn modelId="{08683A13-4154-6049-BB05-000A77A5E490}" type="presParOf" srcId="{096AFB95-2D80-7543-AC1D-181E8E429FAC}" destId="{3D9A20C1-9F85-744F-8FFB-DCFD8CCED165}" srcOrd="1" destOrd="0" presId="urn:microsoft.com/office/officeart/2005/8/layout/venn2"/>
    <dgm:cxn modelId="{671CAF20-EB62-0B4C-9C16-17A14D056557}" type="presParOf" srcId="{3D9A20C1-9F85-744F-8FFB-DCFD8CCED165}" destId="{58F82625-78AF-5C42-A259-FBB4EC907E83}" srcOrd="0" destOrd="0" presId="urn:microsoft.com/office/officeart/2005/8/layout/venn2"/>
    <dgm:cxn modelId="{46F278C9-81D0-6844-9275-91D70D6AA6CD}" type="presParOf" srcId="{3D9A20C1-9F85-744F-8FFB-DCFD8CCED165}" destId="{020964BC-D4AC-4040-8F1E-526FDBF308A3}" srcOrd="1" destOrd="0" presId="urn:microsoft.com/office/officeart/2005/8/layout/venn2"/>
    <dgm:cxn modelId="{D08CDA3F-C928-F048-B9FE-215AD54AD90D}" type="presParOf" srcId="{096AFB95-2D80-7543-AC1D-181E8E429FAC}" destId="{13441D37-FFFC-124C-83BC-0029EF822C09}" srcOrd="2" destOrd="0" presId="urn:microsoft.com/office/officeart/2005/8/layout/venn2"/>
    <dgm:cxn modelId="{B0F38025-BAC9-874E-AD57-B9BF8E156E9F}" type="presParOf" srcId="{13441D37-FFFC-124C-83BC-0029EF822C09}" destId="{BC159B49-BC41-A94D-8082-E1043A65AEA2}" srcOrd="0" destOrd="0" presId="urn:microsoft.com/office/officeart/2005/8/layout/venn2"/>
    <dgm:cxn modelId="{585622BB-4F58-8D43-8FF7-A90D09EBED33}" type="presParOf" srcId="{13441D37-FFFC-124C-83BC-0029EF822C09}" destId="{84C453E2-A990-4843-A827-8649FEE2FB8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67CF0-53BE-F646-BFDA-18802A816015}">
      <dsp:nvSpPr>
        <dsp:cNvPr id="0" name=""/>
        <dsp:cNvSpPr/>
      </dsp:nvSpPr>
      <dsp:spPr>
        <a:xfrm>
          <a:off x="5650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Java</a:t>
          </a:r>
          <a:endParaRPr lang="en-GB" sz="5500" kern="1200" dirty="0"/>
        </a:p>
      </dsp:txBody>
      <dsp:txXfrm>
        <a:off x="49065" y="1382772"/>
        <a:ext cx="2383680" cy="1395476"/>
      </dsp:txXfrm>
    </dsp:sp>
    <dsp:sp modelId="{6E759A44-1B86-0240-9CA5-CFCBF49F22AA}">
      <dsp:nvSpPr>
        <dsp:cNvPr id="0" name=""/>
        <dsp:cNvSpPr/>
      </dsp:nvSpPr>
      <dsp:spPr>
        <a:xfrm>
          <a:off x="2723212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2723212" y="1896704"/>
        <a:ext cx="366624" cy="367612"/>
      </dsp:txXfrm>
    </dsp:sp>
    <dsp:sp modelId="{C07B97F5-12F4-2740-8B88-1F6FD8655993}">
      <dsp:nvSpPr>
        <dsp:cNvPr id="0" name=""/>
        <dsp:cNvSpPr/>
      </dsp:nvSpPr>
      <dsp:spPr>
        <a:xfrm>
          <a:off x="3464365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Frameworks</a:t>
          </a:r>
        </a:p>
      </dsp:txBody>
      <dsp:txXfrm>
        <a:off x="3507780" y="1382772"/>
        <a:ext cx="2383680" cy="1395476"/>
      </dsp:txXfrm>
    </dsp:sp>
    <dsp:sp modelId="{029C9977-813C-ED4B-B6E2-72EAE52DFD47}">
      <dsp:nvSpPr>
        <dsp:cNvPr id="0" name=""/>
        <dsp:cNvSpPr/>
      </dsp:nvSpPr>
      <dsp:spPr>
        <a:xfrm>
          <a:off x="6181927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6181927" y="1896704"/>
        <a:ext cx="366624" cy="367612"/>
      </dsp:txXfrm>
    </dsp:sp>
    <dsp:sp modelId="{686CD969-F4CB-EC4F-9A27-6A1465E06E43}">
      <dsp:nvSpPr>
        <dsp:cNvPr id="0" name=""/>
        <dsp:cNvSpPr/>
      </dsp:nvSpPr>
      <dsp:spPr>
        <a:xfrm>
          <a:off x="6923080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Tools</a:t>
          </a:r>
        </a:p>
      </dsp:txBody>
      <dsp:txXfrm>
        <a:off x="6966495" y="1382772"/>
        <a:ext cx="2383680" cy="1395476"/>
      </dsp:txXfrm>
    </dsp:sp>
    <dsp:sp modelId="{E4A26DBA-9098-6840-82F1-CE916B5211BD}">
      <dsp:nvSpPr>
        <dsp:cNvPr id="0" name=""/>
        <dsp:cNvSpPr/>
      </dsp:nvSpPr>
      <dsp:spPr>
        <a:xfrm>
          <a:off x="9640642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9640642" y="1896704"/>
        <a:ext cx="366624" cy="367612"/>
      </dsp:txXfrm>
    </dsp:sp>
    <dsp:sp modelId="{9FB57600-723B-9F4E-8ACE-87CC2C12389C}">
      <dsp:nvSpPr>
        <dsp:cNvPr id="0" name=""/>
        <dsp:cNvSpPr/>
      </dsp:nvSpPr>
      <dsp:spPr>
        <a:xfrm>
          <a:off x="10381795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Design</a:t>
          </a:r>
        </a:p>
      </dsp:txBody>
      <dsp:txXfrm>
        <a:off x="10425210" y="1382772"/>
        <a:ext cx="2383680" cy="13954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9C85B-88A0-0E45-9E70-34E26B33E486}">
      <dsp:nvSpPr>
        <dsp:cNvPr id="0" name=""/>
        <dsp:cNvSpPr/>
      </dsp:nvSpPr>
      <dsp:spPr>
        <a:xfrm>
          <a:off x="1043235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Web</a:t>
          </a:r>
        </a:p>
      </dsp:txBody>
      <dsp:txXfrm>
        <a:off x="1565491" y="524186"/>
        <a:ext cx="2521677" cy="2521677"/>
      </dsp:txXfrm>
    </dsp:sp>
    <dsp:sp modelId="{B0D07B32-E325-244C-A333-4EA3A52947A7}">
      <dsp:nvSpPr>
        <dsp:cNvPr id="0" name=""/>
        <dsp:cNvSpPr/>
      </dsp:nvSpPr>
      <dsp:spPr>
        <a:xfrm>
          <a:off x="3896186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Business</a:t>
          </a:r>
        </a:p>
      </dsp:txBody>
      <dsp:txXfrm>
        <a:off x="4418442" y="524186"/>
        <a:ext cx="2521677" cy="2521677"/>
      </dsp:txXfrm>
    </dsp:sp>
    <dsp:sp modelId="{6BE494C8-A6DA-1E41-B453-4D5AFCCE3BCD}">
      <dsp:nvSpPr>
        <dsp:cNvPr id="0" name=""/>
        <dsp:cNvSpPr/>
      </dsp:nvSpPr>
      <dsp:spPr>
        <a:xfrm>
          <a:off x="6749138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Data</a:t>
          </a:r>
        </a:p>
      </dsp:txBody>
      <dsp:txXfrm>
        <a:off x="7271394" y="524186"/>
        <a:ext cx="2521677" cy="252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F61B1-A2B5-B842-BD7C-C427DA3750A1}">
      <dsp:nvSpPr>
        <dsp:cNvPr id="0" name=""/>
        <dsp:cNvSpPr/>
      </dsp:nvSpPr>
      <dsp:spPr>
        <a:xfrm>
          <a:off x="1686889" y="972"/>
          <a:ext cx="2603296" cy="13016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 dirty="0"/>
            <a:t>Repositories</a:t>
          </a:r>
        </a:p>
      </dsp:txBody>
      <dsp:txXfrm>
        <a:off x="1725013" y="39096"/>
        <a:ext cx="2527048" cy="1225400"/>
      </dsp:txXfrm>
    </dsp:sp>
    <dsp:sp modelId="{0D64DECC-03F4-264D-AEFA-1A613CEAB287}">
      <dsp:nvSpPr>
        <dsp:cNvPr id="0" name=""/>
        <dsp:cNvSpPr/>
      </dsp:nvSpPr>
      <dsp:spPr>
        <a:xfrm>
          <a:off x="1947218" y="1302620"/>
          <a:ext cx="260329" cy="976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236"/>
              </a:lnTo>
              <a:lnTo>
                <a:pt x="260329" y="97623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71CB9-D0E7-6C42-A5BD-B06049E4C048}">
      <dsp:nvSpPr>
        <dsp:cNvPr id="0" name=""/>
        <dsp:cNvSpPr/>
      </dsp:nvSpPr>
      <dsp:spPr>
        <a:xfrm>
          <a:off x="2207548" y="1628032"/>
          <a:ext cx="2082637" cy="1301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Central Repository</a:t>
          </a:r>
        </a:p>
      </dsp:txBody>
      <dsp:txXfrm>
        <a:off x="2245672" y="1666156"/>
        <a:ext cx="2006389" cy="1225400"/>
      </dsp:txXfrm>
    </dsp:sp>
    <dsp:sp modelId="{5CEDD4F2-00F6-E64A-9463-EFA6F50A751B}">
      <dsp:nvSpPr>
        <dsp:cNvPr id="0" name=""/>
        <dsp:cNvSpPr/>
      </dsp:nvSpPr>
      <dsp:spPr>
        <a:xfrm>
          <a:off x="1947218" y="1302620"/>
          <a:ext cx="260329" cy="260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296"/>
              </a:lnTo>
              <a:lnTo>
                <a:pt x="260329" y="260329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296E2-0649-244B-B2B1-9A503FEA5B7A}">
      <dsp:nvSpPr>
        <dsp:cNvPr id="0" name=""/>
        <dsp:cNvSpPr/>
      </dsp:nvSpPr>
      <dsp:spPr>
        <a:xfrm>
          <a:off x="2207548" y="3255092"/>
          <a:ext cx="2082637" cy="1301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Local Repository</a:t>
          </a:r>
        </a:p>
      </dsp:txBody>
      <dsp:txXfrm>
        <a:off x="2245672" y="3293216"/>
        <a:ext cx="2006389" cy="12254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F70E-B76E-3E45-9E15-5A8E973738B0}">
      <dsp:nvSpPr>
        <dsp:cNvPr id="0" name=""/>
        <dsp:cNvSpPr/>
      </dsp:nvSpPr>
      <dsp:spPr>
        <a:xfrm>
          <a:off x="0" y="1410176"/>
          <a:ext cx="13058774" cy="1880235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D10F4-31E4-0F41-9147-0B7FC7C13DA0}">
      <dsp:nvSpPr>
        <dsp:cNvPr id="0" name=""/>
        <dsp:cNvSpPr/>
      </dsp:nvSpPr>
      <dsp:spPr>
        <a:xfrm>
          <a:off x="5738" y="0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J2EE (1.2,1.3,1.4)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5738" y="0"/>
        <a:ext cx="3787554" cy="1880235"/>
      </dsp:txXfrm>
    </dsp:sp>
    <dsp:sp modelId="{BA2185A0-97ED-4E48-BFDA-D534F8F901B2}">
      <dsp:nvSpPr>
        <dsp:cNvPr id="0" name=""/>
        <dsp:cNvSpPr/>
      </dsp:nvSpPr>
      <dsp:spPr>
        <a:xfrm>
          <a:off x="1664486" y="2115264"/>
          <a:ext cx="470058" cy="47005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2E744-BDA2-E74A-9BA5-5B4C7CBB2FF2}">
      <dsp:nvSpPr>
        <dsp:cNvPr id="0" name=""/>
        <dsp:cNvSpPr/>
      </dsp:nvSpPr>
      <dsp:spPr>
        <a:xfrm>
          <a:off x="3982671" y="2820352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Java EE (5 to 8)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3982671" y="2820352"/>
        <a:ext cx="3787554" cy="1880235"/>
      </dsp:txXfrm>
    </dsp:sp>
    <dsp:sp modelId="{0C63BB6F-AB29-684D-8159-6A46F7B1A74E}">
      <dsp:nvSpPr>
        <dsp:cNvPr id="0" name=""/>
        <dsp:cNvSpPr/>
      </dsp:nvSpPr>
      <dsp:spPr>
        <a:xfrm>
          <a:off x="5641419" y="2115264"/>
          <a:ext cx="470058" cy="470058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B4FC4-7AD1-0D4F-AFBF-309BBA8EF7CF}">
      <dsp:nvSpPr>
        <dsp:cNvPr id="0" name=""/>
        <dsp:cNvSpPr/>
      </dsp:nvSpPr>
      <dsp:spPr>
        <a:xfrm>
          <a:off x="7959603" y="0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Jakarta EE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7959603" y="0"/>
        <a:ext cx="3787554" cy="1880235"/>
      </dsp:txXfrm>
    </dsp:sp>
    <dsp:sp modelId="{B710203D-E738-E54F-BCC0-981606537C89}">
      <dsp:nvSpPr>
        <dsp:cNvPr id="0" name=""/>
        <dsp:cNvSpPr/>
      </dsp:nvSpPr>
      <dsp:spPr>
        <a:xfrm>
          <a:off x="9618351" y="2115264"/>
          <a:ext cx="470058" cy="470058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A03ED-80FE-9645-93C1-6B48D4DB7C80}">
      <dsp:nvSpPr>
        <dsp:cNvPr id="0" name=""/>
        <dsp:cNvSpPr/>
      </dsp:nvSpPr>
      <dsp:spPr>
        <a:xfrm>
          <a:off x="0" y="124907"/>
          <a:ext cx="3213125" cy="192787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Spring Boot</a:t>
          </a:r>
        </a:p>
      </dsp:txBody>
      <dsp:txXfrm>
        <a:off x="0" y="124907"/>
        <a:ext cx="3213125" cy="1927875"/>
      </dsp:txXfrm>
    </dsp:sp>
    <dsp:sp modelId="{B6412757-49B5-A348-B1AD-0F66B7CB5FFC}">
      <dsp:nvSpPr>
        <dsp:cNvPr id="0" name=""/>
        <dsp:cNvSpPr/>
      </dsp:nvSpPr>
      <dsp:spPr>
        <a:xfrm>
          <a:off x="3534438" y="124907"/>
          <a:ext cx="3213125" cy="1927875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Hibernate</a:t>
          </a:r>
        </a:p>
      </dsp:txBody>
      <dsp:txXfrm>
        <a:off x="3534438" y="124907"/>
        <a:ext cx="3213125" cy="1927875"/>
      </dsp:txXfrm>
    </dsp:sp>
    <dsp:sp modelId="{2FEEA94D-985F-CF43-8405-360FE7DC7A34}">
      <dsp:nvSpPr>
        <dsp:cNvPr id="0" name=""/>
        <dsp:cNvSpPr/>
      </dsp:nvSpPr>
      <dsp:spPr>
        <a:xfrm>
          <a:off x="7068876" y="124907"/>
          <a:ext cx="3213125" cy="1927875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Cloud</a:t>
          </a:r>
        </a:p>
      </dsp:txBody>
      <dsp:txXfrm>
        <a:off x="7068876" y="124907"/>
        <a:ext cx="3213125" cy="1927875"/>
      </dsp:txXfrm>
    </dsp:sp>
    <dsp:sp modelId="{90DF27AD-7991-6448-B4AB-32D08AB62E31}">
      <dsp:nvSpPr>
        <dsp:cNvPr id="0" name=""/>
        <dsp:cNvSpPr/>
      </dsp:nvSpPr>
      <dsp:spPr>
        <a:xfrm>
          <a:off x="0" y="2374095"/>
          <a:ext cx="3213125" cy="1927875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DevOps</a:t>
          </a:r>
        </a:p>
      </dsp:txBody>
      <dsp:txXfrm>
        <a:off x="0" y="2374095"/>
        <a:ext cx="3213125" cy="1927875"/>
      </dsp:txXfrm>
    </dsp:sp>
    <dsp:sp modelId="{0E778DED-7D95-C14E-8B02-08752902BBAB}">
      <dsp:nvSpPr>
        <dsp:cNvPr id="0" name=""/>
        <dsp:cNvSpPr/>
      </dsp:nvSpPr>
      <dsp:spPr>
        <a:xfrm>
          <a:off x="3534438" y="2374095"/>
          <a:ext cx="3213125" cy="1927875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Programming</a:t>
          </a:r>
        </a:p>
      </dsp:txBody>
      <dsp:txXfrm>
        <a:off x="3534438" y="2374095"/>
        <a:ext cx="3213125" cy="1927875"/>
      </dsp:txXfrm>
    </dsp:sp>
    <dsp:sp modelId="{99E8D708-04C5-F246-AC57-A3671E7AEE40}">
      <dsp:nvSpPr>
        <dsp:cNvPr id="0" name=""/>
        <dsp:cNvSpPr/>
      </dsp:nvSpPr>
      <dsp:spPr>
        <a:xfrm>
          <a:off x="7068876" y="2374095"/>
          <a:ext cx="3213125" cy="1927875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Architecture</a:t>
          </a:r>
        </a:p>
      </dsp:txBody>
      <dsp:txXfrm>
        <a:off x="7068876" y="2374095"/>
        <a:ext cx="3213125" cy="192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4CE-28A0-2547-89BF-399CE0147938}">
      <dsp:nvSpPr>
        <dsp:cNvPr id="0" name=""/>
        <dsp:cNvSpPr/>
      </dsp:nvSpPr>
      <dsp:spPr>
        <a:xfrm>
          <a:off x="0" y="1293522"/>
          <a:ext cx="12744450" cy="17246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64B2-16C8-FF40-9AA9-5C89F92056BF}">
      <dsp:nvSpPr>
        <dsp:cNvPr id="0" name=""/>
        <dsp:cNvSpPr/>
      </dsp:nvSpPr>
      <dsp:spPr>
        <a:xfrm>
          <a:off x="5740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Programming</a:t>
          </a:r>
        </a:p>
      </dsp:txBody>
      <dsp:txXfrm>
        <a:off x="5740" y="0"/>
        <a:ext cx="2761090" cy="1724696"/>
      </dsp:txXfrm>
    </dsp:sp>
    <dsp:sp modelId="{AACFD924-F200-C34E-9B30-58065414EF90}">
      <dsp:nvSpPr>
        <dsp:cNvPr id="0" name=""/>
        <dsp:cNvSpPr/>
      </dsp:nvSpPr>
      <dsp:spPr>
        <a:xfrm>
          <a:off x="1170698" y="1940283"/>
          <a:ext cx="431174" cy="43117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136FE-361E-E043-9B66-C579F5D88A21}">
      <dsp:nvSpPr>
        <dsp:cNvPr id="0" name=""/>
        <dsp:cNvSpPr/>
      </dsp:nvSpPr>
      <dsp:spPr>
        <a:xfrm>
          <a:off x="2904885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OOPS</a:t>
          </a:r>
        </a:p>
      </dsp:txBody>
      <dsp:txXfrm>
        <a:off x="2904885" y="2587044"/>
        <a:ext cx="2761090" cy="1724696"/>
      </dsp:txXfrm>
    </dsp:sp>
    <dsp:sp modelId="{4210AD69-428C-4B49-B261-BF2486C744E4}">
      <dsp:nvSpPr>
        <dsp:cNvPr id="0" name=""/>
        <dsp:cNvSpPr/>
      </dsp:nvSpPr>
      <dsp:spPr>
        <a:xfrm>
          <a:off x="4069843" y="1940283"/>
          <a:ext cx="431174" cy="431174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DABDB-C05E-C64A-B5D0-D5EA66A02DFB}">
      <dsp:nvSpPr>
        <dsp:cNvPr id="0" name=""/>
        <dsp:cNvSpPr/>
      </dsp:nvSpPr>
      <dsp:spPr>
        <a:xfrm>
          <a:off x="5804029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AOP</a:t>
          </a:r>
        </a:p>
      </dsp:txBody>
      <dsp:txXfrm>
        <a:off x="5804029" y="0"/>
        <a:ext cx="2761090" cy="1724696"/>
      </dsp:txXfrm>
    </dsp:sp>
    <dsp:sp modelId="{28866851-163E-FB4C-ABCA-55D57699597B}">
      <dsp:nvSpPr>
        <dsp:cNvPr id="0" name=""/>
        <dsp:cNvSpPr/>
      </dsp:nvSpPr>
      <dsp:spPr>
        <a:xfrm>
          <a:off x="6968987" y="1940283"/>
          <a:ext cx="431174" cy="431174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30325-9AA9-F641-B524-79EB03C628AE}">
      <dsp:nvSpPr>
        <dsp:cNvPr id="0" name=""/>
        <dsp:cNvSpPr/>
      </dsp:nvSpPr>
      <dsp:spPr>
        <a:xfrm>
          <a:off x="8703174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Unit Testing</a:t>
          </a:r>
        </a:p>
      </dsp:txBody>
      <dsp:txXfrm>
        <a:off x="8703174" y="2587044"/>
        <a:ext cx="2761090" cy="1724696"/>
      </dsp:txXfrm>
    </dsp:sp>
    <dsp:sp modelId="{FEC1825E-28E9-584C-9CDA-9441CE13DF11}">
      <dsp:nvSpPr>
        <dsp:cNvPr id="0" name=""/>
        <dsp:cNvSpPr/>
      </dsp:nvSpPr>
      <dsp:spPr>
        <a:xfrm>
          <a:off x="9868132" y="1940283"/>
          <a:ext cx="431174" cy="431174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57B92-E6C9-41E7-9AA1-772AD4E294FB}">
      <dsp:nvSpPr>
        <dsp:cNvPr id="0" name=""/>
        <dsp:cNvSpPr/>
      </dsp:nvSpPr>
      <dsp:spPr>
        <a:xfrm>
          <a:off x="0" y="1241589"/>
          <a:ext cx="13215936" cy="1731645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0EB0F-2B7B-C74B-AFF2-5CCECE4D345E}">
      <dsp:nvSpPr>
        <dsp:cNvPr id="0" name=""/>
        <dsp:cNvSpPr/>
      </dsp:nvSpPr>
      <dsp:spPr>
        <a:xfrm>
          <a:off x="5227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REST API</a:t>
          </a:r>
        </a:p>
      </dsp:txBody>
      <dsp:txXfrm>
        <a:off x="5227" y="0"/>
        <a:ext cx="2285363" cy="1731645"/>
      </dsp:txXfrm>
    </dsp:sp>
    <dsp:sp modelId="{88732017-2474-3746-B34E-0D8E0E8EC33A}">
      <dsp:nvSpPr>
        <dsp:cNvPr id="0" name=""/>
        <dsp:cNvSpPr/>
      </dsp:nvSpPr>
      <dsp:spPr>
        <a:xfrm>
          <a:off x="931452" y="1948100"/>
          <a:ext cx="432911" cy="432911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CD31-E98D-6049-A118-1ABD99854745}">
      <dsp:nvSpPr>
        <dsp:cNvPr id="0" name=""/>
        <dsp:cNvSpPr/>
      </dsp:nvSpPr>
      <dsp:spPr>
        <a:xfrm>
          <a:off x="2404858" y="2597467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Web App.</a:t>
          </a:r>
        </a:p>
      </dsp:txBody>
      <dsp:txXfrm>
        <a:off x="2404858" y="2597467"/>
        <a:ext cx="2285363" cy="1731645"/>
      </dsp:txXfrm>
    </dsp:sp>
    <dsp:sp modelId="{44EB5564-A5F5-A441-BF07-A02F165893D2}">
      <dsp:nvSpPr>
        <dsp:cNvPr id="0" name=""/>
        <dsp:cNvSpPr/>
      </dsp:nvSpPr>
      <dsp:spPr>
        <a:xfrm>
          <a:off x="3331084" y="1948100"/>
          <a:ext cx="432911" cy="432911"/>
        </a:xfrm>
        <a:prstGeom prst="ellipse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DE82-1F7C-A04C-936B-0DBF28999267}">
      <dsp:nvSpPr>
        <dsp:cNvPr id="0" name=""/>
        <dsp:cNvSpPr/>
      </dsp:nvSpPr>
      <dsp:spPr>
        <a:xfrm>
          <a:off x="4804489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REST API</a:t>
          </a:r>
        </a:p>
      </dsp:txBody>
      <dsp:txXfrm>
        <a:off x="4804489" y="0"/>
        <a:ext cx="2285363" cy="1731645"/>
      </dsp:txXfrm>
    </dsp:sp>
    <dsp:sp modelId="{0ABBB519-B078-FA4A-AE2E-35C46E870A0F}">
      <dsp:nvSpPr>
        <dsp:cNvPr id="0" name=""/>
        <dsp:cNvSpPr/>
      </dsp:nvSpPr>
      <dsp:spPr>
        <a:xfrm>
          <a:off x="5730715" y="1948100"/>
          <a:ext cx="432911" cy="432911"/>
        </a:xfrm>
        <a:prstGeom prst="ellipse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776C7-BF15-384C-962B-AE41D18A55EA}">
      <dsp:nvSpPr>
        <dsp:cNvPr id="0" name=""/>
        <dsp:cNvSpPr/>
      </dsp:nvSpPr>
      <dsp:spPr>
        <a:xfrm>
          <a:off x="7204120" y="2597467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Full Stack</a:t>
          </a:r>
        </a:p>
      </dsp:txBody>
      <dsp:txXfrm>
        <a:off x="7204120" y="2597467"/>
        <a:ext cx="2285363" cy="1731645"/>
      </dsp:txXfrm>
    </dsp:sp>
    <dsp:sp modelId="{E7582F4E-AE75-3940-B3AF-18C590610D1B}">
      <dsp:nvSpPr>
        <dsp:cNvPr id="0" name=""/>
        <dsp:cNvSpPr/>
      </dsp:nvSpPr>
      <dsp:spPr>
        <a:xfrm>
          <a:off x="8130346" y="1948100"/>
          <a:ext cx="432911" cy="432911"/>
        </a:xfrm>
        <a:prstGeom prst="ellipse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0DEB5-ED86-6040-B2C9-0EBD8DFF6A9A}">
      <dsp:nvSpPr>
        <dsp:cNvPr id="0" name=""/>
        <dsp:cNvSpPr/>
      </dsp:nvSpPr>
      <dsp:spPr>
        <a:xfrm>
          <a:off x="9603752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Microservices</a:t>
          </a:r>
        </a:p>
      </dsp:txBody>
      <dsp:txXfrm>
        <a:off x="9603752" y="0"/>
        <a:ext cx="2285363" cy="1731645"/>
      </dsp:txXfrm>
    </dsp:sp>
    <dsp:sp modelId="{0DF76E22-35A5-7547-A960-D188F09498F0}">
      <dsp:nvSpPr>
        <dsp:cNvPr id="0" name=""/>
        <dsp:cNvSpPr/>
      </dsp:nvSpPr>
      <dsp:spPr>
        <a:xfrm>
          <a:off x="10529978" y="1948100"/>
          <a:ext cx="432911" cy="432911"/>
        </a:xfrm>
        <a:prstGeom prst="ellipse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2D4A2-DCFD-6642-BBA8-6AF7E3922C51}">
      <dsp:nvSpPr>
        <dsp:cNvPr id="0" name=""/>
        <dsp:cNvSpPr/>
      </dsp:nvSpPr>
      <dsp:spPr>
        <a:xfrm>
          <a:off x="5429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94557-1590-7548-9536-1280B28F0961}">
      <dsp:nvSpPr>
        <dsp:cNvPr id="0" name=""/>
        <dsp:cNvSpPr/>
      </dsp:nvSpPr>
      <dsp:spPr>
        <a:xfrm>
          <a:off x="1044566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04897-7B49-7B42-9802-5977E17267AF}">
      <dsp:nvSpPr>
        <dsp:cNvPr id="0" name=""/>
        <dsp:cNvSpPr/>
      </dsp:nvSpPr>
      <dsp:spPr>
        <a:xfrm>
          <a:off x="438354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SOAP</a:t>
          </a:r>
        </a:p>
      </dsp:txBody>
      <dsp:txXfrm>
        <a:off x="458524" y="2559774"/>
        <a:ext cx="1691362" cy="648300"/>
      </dsp:txXfrm>
    </dsp:sp>
    <dsp:sp modelId="{B2232ECC-B66A-3645-959C-06A4838C197E}">
      <dsp:nvSpPr>
        <dsp:cNvPr id="0" name=""/>
        <dsp:cNvSpPr/>
      </dsp:nvSpPr>
      <dsp:spPr>
        <a:xfrm>
          <a:off x="2676840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BB9F-CAA8-BF45-B2DF-30CF10FE0CCA}">
      <dsp:nvSpPr>
        <dsp:cNvPr id="0" name=""/>
        <dsp:cNvSpPr/>
      </dsp:nvSpPr>
      <dsp:spPr>
        <a:xfrm>
          <a:off x="3699743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E1E3-D615-D446-81FB-2746D18ECBF6}">
      <dsp:nvSpPr>
        <dsp:cNvPr id="0" name=""/>
        <dsp:cNvSpPr/>
      </dsp:nvSpPr>
      <dsp:spPr>
        <a:xfrm>
          <a:off x="3109766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REST API</a:t>
          </a:r>
        </a:p>
      </dsp:txBody>
      <dsp:txXfrm>
        <a:off x="3129936" y="952945"/>
        <a:ext cx="1691362" cy="648300"/>
      </dsp:txXfrm>
    </dsp:sp>
    <dsp:sp modelId="{7C539FAA-20D7-0341-B6AD-45E732DE1841}">
      <dsp:nvSpPr>
        <dsp:cNvPr id="0" name=""/>
        <dsp:cNvSpPr/>
      </dsp:nvSpPr>
      <dsp:spPr>
        <a:xfrm>
          <a:off x="5348252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05E5-77AF-6343-BD3B-4F254FDE31BD}">
      <dsp:nvSpPr>
        <dsp:cNvPr id="0" name=""/>
        <dsp:cNvSpPr/>
      </dsp:nvSpPr>
      <dsp:spPr>
        <a:xfrm>
          <a:off x="6387389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7CE2D-C4CD-4745-9F72-73BE589D697B}">
      <dsp:nvSpPr>
        <dsp:cNvPr id="0" name=""/>
        <dsp:cNvSpPr/>
      </dsp:nvSpPr>
      <dsp:spPr>
        <a:xfrm>
          <a:off x="5781178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HATEOAS</a:t>
          </a:r>
        </a:p>
      </dsp:txBody>
      <dsp:txXfrm>
        <a:off x="5801348" y="2559774"/>
        <a:ext cx="1691362" cy="648300"/>
      </dsp:txXfrm>
    </dsp:sp>
    <dsp:sp modelId="{9A4EF782-00DB-3C48-A9CD-FAE17A879443}">
      <dsp:nvSpPr>
        <dsp:cNvPr id="0" name=""/>
        <dsp:cNvSpPr/>
      </dsp:nvSpPr>
      <dsp:spPr>
        <a:xfrm>
          <a:off x="8019664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6D10-1C49-ED48-AAC4-5FB95DFFE55F}">
      <dsp:nvSpPr>
        <dsp:cNvPr id="0" name=""/>
        <dsp:cNvSpPr/>
      </dsp:nvSpPr>
      <dsp:spPr>
        <a:xfrm>
          <a:off x="9042566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110F-9042-CB46-B32D-969A76723B54}">
      <dsp:nvSpPr>
        <dsp:cNvPr id="0" name=""/>
        <dsp:cNvSpPr/>
      </dsp:nvSpPr>
      <dsp:spPr>
        <a:xfrm>
          <a:off x="8452589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Contract First</a:t>
          </a:r>
        </a:p>
      </dsp:txBody>
      <dsp:txXfrm>
        <a:off x="8472759" y="952945"/>
        <a:ext cx="1691362" cy="648300"/>
      </dsp:txXfrm>
    </dsp:sp>
    <dsp:sp modelId="{B707CF08-C37D-C648-B5DF-50D48D8078E8}">
      <dsp:nvSpPr>
        <dsp:cNvPr id="0" name=""/>
        <dsp:cNvSpPr/>
      </dsp:nvSpPr>
      <dsp:spPr>
        <a:xfrm>
          <a:off x="10691075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DAD5F-BC9C-5341-B36C-F72F9F93B11A}">
      <dsp:nvSpPr>
        <dsp:cNvPr id="0" name=""/>
        <dsp:cNvSpPr/>
      </dsp:nvSpPr>
      <dsp:spPr>
        <a:xfrm>
          <a:off x="11124001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Code First</a:t>
          </a:r>
        </a:p>
      </dsp:txBody>
      <dsp:txXfrm>
        <a:off x="11144171" y="2559774"/>
        <a:ext cx="1691362" cy="648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E922C-00A2-9D46-9CF1-CC98875B98F6}">
      <dsp:nvSpPr>
        <dsp:cNvPr id="0" name=""/>
        <dsp:cNvSpPr/>
      </dsp:nvSpPr>
      <dsp:spPr>
        <a:xfrm>
          <a:off x="5429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CDF22-0FEC-0A43-A007-4FFDD46E06F8}">
      <dsp:nvSpPr>
        <dsp:cNvPr id="0" name=""/>
        <dsp:cNvSpPr/>
      </dsp:nvSpPr>
      <dsp:spPr>
        <a:xfrm>
          <a:off x="1044566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82555-A2A9-4545-A950-7DED03C0FB77}">
      <dsp:nvSpPr>
        <dsp:cNvPr id="0" name=""/>
        <dsp:cNvSpPr/>
      </dsp:nvSpPr>
      <dsp:spPr>
        <a:xfrm>
          <a:off x="438354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Coupling</a:t>
          </a:r>
        </a:p>
      </dsp:txBody>
      <dsp:txXfrm>
        <a:off x="458524" y="2559774"/>
        <a:ext cx="1691362" cy="648300"/>
      </dsp:txXfrm>
    </dsp:sp>
    <dsp:sp modelId="{140F325D-22E5-6240-96CE-5208AA9CD88A}">
      <dsp:nvSpPr>
        <dsp:cNvPr id="0" name=""/>
        <dsp:cNvSpPr/>
      </dsp:nvSpPr>
      <dsp:spPr>
        <a:xfrm>
          <a:off x="2676840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BEB6-B9D2-A44A-B955-284C25D1A05D}">
      <dsp:nvSpPr>
        <dsp:cNvPr id="0" name=""/>
        <dsp:cNvSpPr/>
      </dsp:nvSpPr>
      <dsp:spPr>
        <a:xfrm>
          <a:off x="3699743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43F93-1546-CB4E-A3AB-46072B5DA8C8}">
      <dsp:nvSpPr>
        <dsp:cNvPr id="0" name=""/>
        <dsp:cNvSpPr/>
      </dsp:nvSpPr>
      <dsp:spPr>
        <a:xfrm>
          <a:off x="3109766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Cohesion</a:t>
          </a:r>
        </a:p>
      </dsp:txBody>
      <dsp:txXfrm>
        <a:off x="3129936" y="952945"/>
        <a:ext cx="1691362" cy="648300"/>
      </dsp:txXfrm>
    </dsp:sp>
    <dsp:sp modelId="{7C6C1840-A6C3-1F4B-A55F-51E5E4F8B633}">
      <dsp:nvSpPr>
        <dsp:cNvPr id="0" name=""/>
        <dsp:cNvSpPr/>
      </dsp:nvSpPr>
      <dsp:spPr>
        <a:xfrm>
          <a:off x="5348252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C59B-F7E9-5D4B-A029-6847B93ABCC6}">
      <dsp:nvSpPr>
        <dsp:cNvPr id="0" name=""/>
        <dsp:cNvSpPr/>
      </dsp:nvSpPr>
      <dsp:spPr>
        <a:xfrm>
          <a:off x="6387389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A925B-B609-FE4A-A04A-7C56A9EEB970}">
      <dsp:nvSpPr>
        <dsp:cNvPr id="0" name=""/>
        <dsp:cNvSpPr/>
      </dsp:nvSpPr>
      <dsp:spPr>
        <a:xfrm>
          <a:off x="5781178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Abstraction</a:t>
          </a:r>
        </a:p>
      </dsp:txBody>
      <dsp:txXfrm>
        <a:off x="5801348" y="2559774"/>
        <a:ext cx="1691362" cy="648300"/>
      </dsp:txXfrm>
    </dsp:sp>
    <dsp:sp modelId="{461CD5E2-B575-1841-81C3-097ADA7E836F}">
      <dsp:nvSpPr>
        <dsp:cNvPr id="0" name=""/>
        <dsp:cNvSpPr/>
      </dsp:nvSpPr>
      <dsp:spPr>
        <a:xfrm>
          <a:off x="8019664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44277-DEF1-1A41-B150-578D98349BAD}">
      <dsp:nvSpPr>
        <dsp:cNvPr id="0" name=""/>
        <dsp:cNvSpPr/>
      </dsp:nvSpPr>
      <dsp:spPr>
        <a:xfrm>
          <a:off x="9042566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8EB7-0A9D-2C44-83E2-8B8D5F3EFA58}">
      <dsp:nvSpPr>
        <dsp:cNvPr id="0" name=""/>
        <dsp:cNvSpPr/>
      </dsp:nvSpPr>
      <dsp:spPr>
        <a:xfrm>
          <a:off x="8452589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Great Design</a:t>
          </a:r>
        </a:p>
      </dsp:txBody>
      <dsp:txXfrm>
        <a:off x="8472759" y="952945"/>
        <a:ext cx="1691362" cy="648300"/>
      </dsp:txXfrm>
    </dsp:sp>
    <dsp:sp modelId="{5FEF9D2D-7B79-0346-ADFE-94BA04C4A064}">
      <dsp:nvSpPr>
        <dsp:cNvPr id="0" name=""/>
        <dsp:cNvSpPr/>
      </dsp:nvSpPr>
      <dsp:spPr>
        <a:xfrm>
          <a:off x="10691075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3762-08F3-A54C-A32B-D4DFA9ACE023}">
      <dsp:nvSpPr>
        <dsp:cNvPr id="0" name=""/>
        <dsp:cNvSpPr/>
      </dsp:nvSpPr>
      <dsp:spPr>
        <a:xfrm>
          <a:off x="11124001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4 Principles</a:t>
          </a:r>
        </a:p>
      </dsp:txBody>
      <dsp:txXfrm>
        <a:off x="11144171" y="2559774"/>
        <a:ext cx="1691362" cy="648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E0134-429E-E44E-A97E-DDE57D7ABAC3}">
      <dsp:nvSpPr>
        <dsp:cNvPr id="0" name=""/>
        <dsp:cNvSpPr/>
      </dsp:nvSpPr>
      <dsp:spPr>
        <a:xfrm>
          <a:off x="924758" y="0"/>
          <a:ext cx="10480596" cy="41610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BF79-1988-5045-AAC4-7CA19D2301E7}">
      <dsp:nvSpPr>
        <dsp:cNvPr id="0" name=""/>
        <dsp:cNvSpPr/>
      </dsp:nvSpPr>
      <dsp:spPr>
        <a:xfrm>
          <a:off x="131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Framework</a:t>
          </a:r>
        </a:p>
      </dsp:txBody>
      <dsp:txXfrm>
        <a:off x="82566" y="1329556"/>
        <a:ext cx="3583419" cy="1501908"/>
      </dsp:txXfrm>
    </dsp:sp>
    <dsp:sp modelId="{3BA8CA10-915D-244E-9048-05722C6EF8D7}">
      <dsp:nvSpPr>
        <dsp:cNvPr id="0" name=""/>
        <dsp:cNvSpPr/>
      </dsp:nvSpPr>
      <dsp:spPr>
        <a:xfrm>
          <a:off x="429209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Boot</a:t>
          </a:r>
        </a:p>
      </dsp:txBody>
      <dsp:txXfrm>
        <a:off x="4373346" y="1329556"/>
        <a:ext cx="3583419" cy="1501908"/>
      </dsp:txXfrm>
    </dsp:sp>
    <dsp:sp modelId="{3E0CA0B8-6BDF-594A-9F65-DECD10B3EF39}">
      <dsp:nvSpPr>
        <dsp:cNvPr id="0" name=""/>
        <dsp:cNvSpPr/>
      </dsp:nvSpPr>
      <dsp:spPr>
        <a:xfrm>
          <a:off x="858287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Web</a:t>
          </a:r>
        </a:p>
      </dsp:txBody>
      <dsp:txXfrm>
        <a:off x="8664126" y="1329556"/>
        <a:ext cx="3583419" cy="15019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BCC35-6C9E-4948-88E7-4D1A8383D1FC}">
      <dsp:nvSpPr>
        <dsp:cNvPr id="0" name=""/>
        <dsp:cNvSpPr/>
      </dsp:nvSpPr>
      <dsp:spPr>
        <a:xfrm rot="5400000">
          <a:off x="669755" y="1711417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765CE-3932-AA4B-A39A-4EDCA59E9FC5}">
      <dsp:nvSpPr>
        <dsp:cNvPr id="0" name=""/>
        <dsp:cNvSpPr/>
      </dsp:nvSpPr>
      <dsp:spPr>
        <a:xfrm>
          <a:off x="393515" y="2534173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Hibernate</a:t>
          </a:r>
        </a:p>
      </dsp:txBody>
      <dsp:txXfrm>
        <a:off x="393515" y="2534173"/>
        <a:ext cx="2486035" cy="2179156"/>
      </dsp:txXfrm>
    </dsp:sp>
    <dsp:sp modelId="{77C7E54E-A416-C641-B403-BA192C73A2FE}">
      <dsp:nvSpPr>
        <dsp:cNvPr id="0" name=""/>
        <dsp:cNvSpPr/>
      </dsp:nvSpPr>
      <dsp:spPr>
        <a:xfrm>
          <a:off x="2410487" y="1508688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accent1">
              <a:shade val="80000"/>
              <a:hueOff val="58214"/>
              <a:satOff val="-1043"/>
              <a:lumOff val="4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D597-B59D-304C-B679-3EC946338FC0}">
      <dsp:nvSpPr>
        <dsp:cNvPr id="0" name=""/>
        <dsp:cNvSpPr/>
      </dsp:nvSpPr>
      <dsp:spPr>
        <a:xfrm rot="5400000">
          <a:off x="3713149" y="958326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4B7E-878E-2C43-B54D-B824E10DBEDC}">
      <dsp:nvSpPr>
        <dsp:cNvPr id="0" name=""/>
        <dsp:cNvSpPr/>
      </dsp:nvSpPr>
      <dsp:spPr>
        <a:xfrm>
          <a:off x="3436908" y="1781082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JPA</a:t>
          </a:r>
        </a:p>
      </dsp:txBody>
      <dsp:txXfrm>
        <a:off x="3436908" y="1781082"/>
        <a:ext cx="2486035" cy="2179156"/>
      </dsp:txXfrm>
    </dsp:sp>
    <dsp:sp modelId="{340759D3-1FF3-7040-92A4-39AAA9EFF6C1}">
      <dsp:nvSpPr>
        <dsp:cNvPr id="0" name=""/>
        <dsp:cNvSpPr/>
      </dsp:nvSpPr>
      <dsp:spPr>
        <a:xfrm>
          <a:off x="5453881" y="755597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9C9DE-EE01-EA4F-8F87-6C3791E04B5E}">
      <dsp:nvSpPr>
        <dsp:cNvPr id="0" name=""/>
        <dsp:cNvSpPr/>
      </dsp:nvSpPr>
      <dsp:spPr>
        <a:xfrm rot="5400000">
          <a:off x="6756542" y="205235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AB1F6-764E-D14B-8C81-F23D1E8AE301}">
      <dsp:nvSpPr>
        <dsp:cNvPr id="0" name=""/>
        <dsp:cNvSpPr/>
      </dsp:nvSpPr>
      <dsp:spPr>
        <a:xfrm>
          <a:off x="6480302" y="1027991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Spring Data</a:t>
          </a:r>
        </a:p>
      </dsp:txBody>
      <dsp:txXfrm>
        <a:off x="6480302" y="1027991"/>
        <a:ext cx="2486035" cy="2179156"/>
      </dsp:txXfrm>
    </dsp:sp>
    <dsp:sp modelId="{2A1FA5E8-30BE-1747-BEFE-0AAAE1F8F639}">
      <dsp:nvSpPr>
        <dsp:cNvPr id="0" name=""/>
        <dsp:cNvSpPr/>
      </dsp:nvSpPr>
      <dsp:spPr>
        <a:xfrm>
          <a:off x="8497275" y="2506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accent1">
              <a:shade val="80000"/>
              <a:hueOff val="291069"/>
              <a:satOff val="-5213"/>
              <a:lumOff val="22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EA55E-8DCD-8D47-80A2-2968914D3EEE}">
      <dsp:nvSpPr>
        <dsp:cNvPr id="0" name=""/>
        <dsp:cNvSpPr/>
      </dsp:nvSpPr>
      <dsp:spPr>
        <a:xfrm rot="5400000">
          <a:off x="9799936" y="-547855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B0564-0F4A-6143-A06E-DDCA040C2982}">
      <dsp:nvSpPr>
        <dsp:cNvPr id="0" name=""/>
        <dsp:cNvSpPr/>
      </dsp:nvSpPr>
      <dsp:spPr>
        <a:xfrm>
          <a:off x="9523696" y="274901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Spring Data JPA</a:t>
          </a:r>
        </a:p>
      </dsp:txBody>
      <dsp:txXfrm>
        <a:off x="9523696" y="274901"/>
        <a:ext cx="2486035" cy="21791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1127-8B91-F64E-8160-DAC8CAB44E6F}">
      <dsp:nvSpPr>
        <dsp:cNvPr id="0" name=""/>
        <dsp:cNvSpPr/>
      </dsp:nvSpPr>
      <dsp:spPr>
        <a:xfrm>
          <a:off x="-5152825" y="-789326"/>
          <a:ext cx="6136366" cy="6136366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647DB-E16F-4244-8CD9-9DE1E8261BA1}">
      <dsp:nvSpPr>
        <dsp:cNvPr id="0" name=""/>
        <dsp:cNvSpPr/>
      </dsp:nvSpPr>
      <dsp:spPr>
        <a:xfrm>
          <a:off x="632610" y="455771"/>
          <a:ext cx="11177404" cy="91154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Microservices</a:t>
          </a:r>
        </a:p>
      </dsp:txBody>
      <dsp:txXfrm>
        <a:off x="632610" y="455771"/>
        <a:ext cx="11177404" cy="911542"/>
      </dsp:txXfrm>
    </dsp:sp>
    <dsp:sp modelId="{48C717AE-57EE-D34B-AB7D-6F566B500886}">
      <dsp:nvSpPr>
        <dsp:cNvPr id="0" name=""/>
        <dsp:cNvSpPr/>
      </dsp:nvSpPr>
      <dsp:spPr>
        <a:xfrm>
          <a:off x="62896" y="341828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0E976-4D53-3640-8C88-1E59D6F71CA7}">
      <dsp:nvSpPr>
        <dsp:cNvPr id="0" name=""/>
        <dsp:cNvSpPr/>
      </dsp:nvSpPr>
      <dsp:spPr>
        <a:xfrm>
          <a:off x="963956" y="1823085"/>
          <a:ext cx="10846059" cy="911542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Spring Cloud</a:t>
          </a:r>
        </a:p>
      </dsp:txBody>
      <dsp:txXfrm>
        <a:off x="963956" y="1823085"/>
        <a:ext cx="10846059" cy="911542"/>
      </dsp:txXfrm>
    </dsp:sp>
    <dsp:sp modelId="{DDD43366-5B5B-974C-A87E-F94D3CD34CEF}">
      <dsp:nvSpPr>
        <dsp:cNvPr id="0" name=""/>
        <dsp:cNvSpPr/>
      </dsp:nvSpPr>
      <dsp:spPr>
        <a:xfrm>
          <a:off x="394242" y="1709142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DEBA-6786-7944-9FD1-CDEDDD2E555B}">
      <dsp:nvSpPr>
        <dsp:cNvPr id="0" name=""/>
        <dsp:cNvSpPr/>
      </dsp:nvSpPr>
      <dsp:spPr>
        <a:xfrm>
          <a:off x="632610" y="3190399"/>
          <a:ext cx="11177404" cy="911542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Best Practices</a:t>
          </a:r>
        </a:p>
      </dsp:txBody>
      <dsp:txXfrm>
        <a:off x="632610" y="3190399"/>
        <a:ext cx="11177404" cy="911542"/>
      </dsp:txXfrm>
    </dsp:sp>
    <dsp:sp modelId="{0109D061-6023-5D4C-845D-4D6A1A76C53D}">
      <dsp:nvSpPr>
        <dsp:cNvPr id="0" name=""/>
        <dsp:cNvSpPr/>
      </dsp:nvSpPr>
      <dsp:spPr>
        <a:xfrm>
          <a:off x="62896" y="3076456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D666-BC84-F54B-AE0D-12E88FB189BD}">
      <dsp:nvSpPr>
        <dsp:cNvPr id="0" name=""/>
        <dsp:cNvSpPr/>
      </dsp:nvSpPr>
      <dsp:spPr>
        <a:xfrm>
          <a:off x="219802" y="0"/>
          <a:ext cx="4814888" cy="481488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Projects</a:t>
          </a:r>
        </a:p>
      </dsp:txBody>
      <dsp:txXfrm>
        <a:off x="1785844" y="240744"/>
        <a:ext cx="1682803" cy="722233"/>
      </dsp:txXfrm>
    </dsp:sp>
    <dsp:sp modelId="{58F82625-78AF-5C42-A259-FBB4EC907E83}">
      <dsp:nvSpPr>
        <dsp:cNvPr id="0" name=""/>
        <dsp:cNvSpPr/>
      </dsp:nvSpPr>
      <dsp:spPr>
        <a:xfrm>
          <a:off x="1030484" y="1203721"/>
          <a:ext cx="3611166" cy="3611166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Modules</a:t>
          </a:r>
        </a:p>
      </dsp:txBody>
      <dsp:txXfrm>
        <a:off x="1994666" y="1429419"/>
        <a:ext cx="1682803" cy="677093"/>
      </dsp:txXfrm>
    </dsp:sp>
    <dsp:sp modelId="{BC159B49-BC41-A94D-8082-E1043A65AEA2}">
      <dsp:nvSpPr>
        <dsp:cNvPr id="0" name=""/>
        <dsp:cNvSpPr/>
      </dsp:nvSpPr>
      <dsp:spPr>
        <a:xfrm>
          <a:off x="1632346" y="2407444"/>
          <a:ext cx="2407444" cy="2407444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Core</a:t>
          </a:r>
        </a:p>
      </dsp:txBody>
      <dsp:txXfrm>
        <a:off x="1984908" y="3009305"/>
        <a:ext cx="1702319" cy="120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F3A5F6-996D-02B0-E07D-A10D81E989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6F71F-BA8A-A487-8762-067C22C115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2BED-CC9A-5C42-8233-541762254F3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692E-3709-236B-2C78-5399E10A7E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1EE1F-94CC-3DF1-A103-15DA4D0D0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55B6-8D71-B544-A8AD-C378A7177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5638" y="1143000"/>
            <a:ext cx="8169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2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1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4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6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045" y="2255064"/>
            <a:ext cx="12393221" cy="2893199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42" y="428348"/>
            <a:ext cx="6704814" cy="16711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5761" y="1199184"/>
            <a:ext cx="3768145" cy="3313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15"/>
            </a:lvl1pPr>
          </a:lstStyle>
          <a:p>
            <a:pPr algn="l">
              <a:lnSpc>
                <a:spcPct val="110000"/>
              </a:lnSpc>
            </a:pPr>
            <a:endParaRPr lang="en-US" sz="1847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1992" y="4617380"/>
            <a:ext cx="132911" cy="89237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8" y="420251"/>
            <a:ext cx="10952491" cy="1002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6568" y="1582088"/>
            <a:ext cx="5318478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43" y="2040228"/>
            <a:ext cx="5306015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0984" y="1582007"/>
            <a:ext cx="5318478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80858" y="2040148"/>
            <a:ext cx="5306015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8" y="420251"/>
            <a:ext cx="10952491" cy="1002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497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79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45428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45311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62843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962726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6" y="420253"/>
            <a:ext cx="5576864" cy="12495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94" y="1790016"/>
            <a:ext cx="5576505" cy="2799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77428" y="647705"/>
            <a:ext cx="5738518" cy="3852856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34" y="3076740"/>
            <a:ext cx="6704824" cy="167110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032" y="3066674"/>
            <a:ext cx="4469875" cy="1673116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1847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053" y="0"/>
            <a:ext cx="12393221" cy="2893199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11395"/>
            <a:ext cx="2458645" cy="25007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7822" y="107982"/>
            <a:ext cx="132911" cy="89237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8220" y="222389"/>
            <a:ext cx="132911" cy="89237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1" y="4"/>
            <a:ext cx="13631863" cy="454544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392" y="700164"/>
            <a:ext cx="10223897" cy="1894561"/>
          </a:xfrm>
        </p:spPr>
        <p:txBody>
          <a:bodyPr anchor="b"/>
          <a:lstStyle>
            <a:lvl1pPr algn="ctr">
              <a:defRPr sz="503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4443565" y="2659174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7392" y="2773198"/>
            <a:ext cx="10223897" cy="1221855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474126" y="0"/>
            <a:ext cx="10700689" cy="5148263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691" y="720759"/>
            <a:ext cx="7913296" cy="2175999"/>
          </a:xfrm>
        </p:spPr>
        <p:txBody>
          <a:bodyPr anchor="b">
            <a:noAutofit/>
          </a:bodyPr>
          <a:lstStyle>
            <a:lvl1pPr algn="ctr">
              <a:defRPr sz="738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482" y="3404720"/>
            <a:ext cx="7749714" cy="707028"/>
          </a:xfrm>
        </p:spPr>
        <p:txBody>
          <a:bodyPr>
            <a:normAutofit/>
          </a:bodyPr>
          <a:lstStyle>
            <a:lvl1pPr marL="0" indent="0" algn="ctr">
              <a:buNone/>
              <a:defRPr sz="2686">
                <a:solidFill>
                  <a:schemeClr val="bg1"/>
                </a:solidFill>
              </a:defRPr>
            </a:lvl1pPr>
            <a:lvl2pPr marL="383749" indent="0" algn="ctr">
              <a:buNone/>
              <a:defRPr sz="1679"/>
            </a:lvl2pPr>
            <a:lvl3pPr marL="767497" indent="0" algn="ctr">
              <a:buNone/>
              <a:defRPr sz="1511"/>
            </a:lvl3pPr>
            <a:lvl4pPr marL="1151246" indent="0" algn="ctr">
              <a:buNone/>
              <a:defRPr sz="1343"/>
            </a:lvl4pPr>
            <a:lvl5pPr marL="1534996" indent="0" algn="ctr">
              <a:buNone/>
              <a:defRPr sz="1343"/>
            </a:lvl5pPr>
            <a:lvl6pPr marL="1918743" indent="0" algn="ctr">
              <a:buNone/>
              <a:defRPr sz="1343"/>
            </a:lvl6pPr>
            <a:lvl7pPr marL="2302491" indent="0" algn="ctr">
              <a:buNone/>
              <a:defRPr sz="1343"/>
            </a:lvl7pPr>
            <a:lvl8pPr marL="2686240" indent="0" algn="ctr">
              <a:buNone/>
              <a:defRPr sz="1343"/>
            </a:lvl8pPr>
            <a:lvl9pPr marL="3069990" indent="0" algn="ctr">
              <a:buNone/>
              <a:defRPr sz="134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4443565" y="3087861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6124654" y="0"/>
            <a:ext cx="7507217" cy="5148263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64" y="487369"/>
            <a:ext cx="4672321" cy="4180390"/>
          </a:xfrm>
        </p:spPr>
        <p:txBody>
          <a:bodyPr>
            <a:noAutofit/>
          </a:bodyPr>
          <a:lstStyle>
            <a:lvl1pPr>
              <a:defRPr sz="604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832" y="981603"/>
            <a:ext cx="5582248" cy="3191923"/>
          </a:xfrm>
        </p:spPr>
        <p:txBody>
          <a:bodyPr anchor="ctr">
            <a:normAutofit/>
          </a:bodyPr>
          <a:lstStyle>
            <a:lvl1pPr marL="0" indent="0">
              <a:buNone/>
              <a:defRPr sz="3693">
                <a:solidFill>
                  <a:schemeClr val="bg1"/>
                </a:solidFill>
              </a:defRPr>
            </a:lvl1pPr>
            <a:lvl2pPr marL="191875">
              <a:defRPr sz="3358">
                <a:solidFill>
                  <a:schemeClr val="bg1"/>
                </a:solidFill>
              </a:defRPr>
            </a:lvl2pPr>
            <a:lvl3pPr marL="383749">
              <a:defRPr sz="3022">
                <a:solidFill>
                  <a:schemeClr val="bg1"/>
                </a:solidFill>
              </a:defRPr>
            </a:lvl3pPr>
            <a:lvl4pPr>
              <a:defRPr sz="1511">
                <a:solidFill>
                  <a:schemeClr val="bg1"/>
                </a:solidFill>
              </a:defRPr>
            </a:lvl4pPr>
            <a:lvl5pPr>
              <a:defRPr sz="151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833" y="4770728"/>
            <a:ext cx="3578364" cy="274097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511" y="4770728"/>
            <a:ext cx="1431346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" y="3274508"/>
            <a:ext cx="4515554" cy="1873756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18614" cy="3148235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64" y="247118"/>
            <a:ext cx="7708819" cy="1338549"/>
          </a:xfrm>
        </p:spPr>
        <p:txBody>
          <a:bodyPr anchor="b"/>
          <a:lstStyle>
            <a:lvl1pPr>
              <a:defRPr sz="6045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964" y="2031849"/>
            <a:ext cx="7708819" cy="2615317"/>
          </a:xfrm>
        </p:spPr>
        <p:txBody>
          <a:bodyPr>
            <a:normAutofit/>
          </a:bodyPr>
          <a:lstStyle>
            <a:lvl1pPr marL="0" indent="0">
              <a:buNone/>
              <a:defRPr sz="2015"/>
            </a:lvl1pPr>
            <a:lvl2pPr marL="191875">
              <a:defRPr sz="1679"/>
            </a:lvl2pPr>
            <a:lvl3pPr marL="383749">
              <a:defRPr sz="1511"/>
            </a:lvl3pPr>
            <a:lvl4pPr marL="575623">
              <a:defRPr sz="1343"/>
            </a:lvl4pPr>
            <a:lvl5pPr marL="767497">
              <a:defRPr sz="117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1584" y="4771682"/>
            <a:ext cx="3067169" cy="2740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5203967" y="1798460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902578" y="459913"/>
            <a:ext cx="11826710" cy="4178645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0602" y="1434650"/>
            <a:ext cx="9007253" cy="1558207"/>
          </a:xfrm>
        </p:spPr>
        <p:txBody>
          <a:bodyPr anchor="b"/>
          <a:lstStyle>
            <a:lvl1pPr algn="ctr">
              <a:defRPr sz="671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4443565" y="3133023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036" y="3267431"/>
            <a:ext cx="6410384" cy="700164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07" y="274102"/>
            <a:ext cx="11757482" cy="995093"/>
          </a:xfrm>
        </p:spPr>
        <p:txBody>
          <a:bodyPr/>
          <a:lstStyle>
            <a:lvl1pPr>
              <a:defRPr sz="4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91" y="1558210"/>
            <a:ext cx="11757482" cy="3082093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937189" y="1283634"/>
            <a:ext cx="11757482" cy="20593"/>
          </a:xfrm>
          <a:custGeom>
            <a:avLst/>
            <a:gdLst>
              <a:gd name="connsiteX0" fmla="*/ 0 w 11757482"/>
              <a:gd name="connsiteY0" fmla="*/ 0 h 20593"/>
              <a:gd name="connsiteX1" fmla="*/ 574042 w 11757482"/>
              <a:gd name="connsiteY1" fmla="*/ 0 h 20593"/>
              <a:gd name="connsiteX2" fmla="*/ 912934 w 11757482"/>
              <a:gd name="connsiteY2" fmla="*/ 0 h 20593"/>
              <a:gd name="connsiteX3" fmla="*/ 1839700 w 11757482"/>
              <a:gd name="connsiteY3" fmla="*/ 0 h 20593"/>
              <a:gd name="connsiteX4" fmla="*/ 2413742 w 11757482"/>
              <a:gd name="connsiteY4" fmla="*/ 0 h 20593"/>
              <a:gd name="connsiteX5" fmla="*/ 2987784 w 11757482"/>
              <a:gd name="connsiteY5" fmla="*/ 0 h 20593"/>
              <a:gd name="connsiteX6" fmla="*/ 3914550 w 11757482"/>
              <a:gd name="connsiteY6" fmla="*/ 0 h 20593"/>
              <a:gd name="connsiteX7" fmla="*/ 4371017 w 11757482"/>
              <a:gd name="connsiteY7" fmla="*/ 0 h 20593"/>
              <a:gd name="connsiteX8" fmla="*/ 5297783 w 11757482"/>
              <a:gd name="connsiteY8" fmla="*/ 0 h 20593"/>
              <a:gd name="connsiteX9" fmla="*/ 6224549 w 11757482"/>
              <a:gd name="connsiteY9" fmla="*/ 0 h 20593"/>
              <a:gd name="connsiteX10" fmla="*/ 6916166 w 11757482"/>
              <a:gd name="connsiteY10" fmla="*/ 0 h 20593"/>
              <a:gd name="connsiteX11" fmla="*/ 7842932 w 11757482"/>
              <a:gd name="connsiteY11" fmla="*/ 0 h 20593"/>
              <a:gd name="connsiteX12" fmla="*/ 8416974 w 11757482"/>
              <a:gd name="connsiteY12" fmla="*/ 0 h 20593"/>
              <a:gd name="connsiteX13" fmla="*/ 8991016 w 11757482"/>
              <a:gd name="connsiteY13" fmla="*/ 0 h 20593"/>
              <a:gd name="connsiteX14" fmla="*/ 9800207 w 11757482"/>
              <a:gd name="connsiteY14" fmla="*/ 0 h 20593"/>
              <a:gd name="connsiteX15" fmla="*/ 10374249 w 11757482"/>
              <a:gd name="connsiteY15" fmla="*/ 0 h 20593"/>
              <a:gd name="connsiteX16" fmla="*/ 11757482 w 11757482"/>
              <a:gd name="connsiteY16" fmla="*/ 0 h 20593"/>
              <a:gd name="connsiteX17" fmla="*/ 11757482 w 11757482"/>
              <a:gd name="connsiteY17" fmla="*/ 20593 h 20593"/>
              <a:gd name="connsiteX18" fmla="*/ 10948291 w 11757482"/>
              <a:gd name="connsiteY18" fmla="*/ 20593 h 20593"/>
              <a:gd name="connsiteX19" fmla="*/ 10609398 w 11757482"/>
              <a:gd name="connsiteY19" fmla="*/ 20593 h 20593"/>
              <a:gd name="connsiteX20" fmla="*/ 10152932 w 11757482"/>
              <a:gd name="connsiteY20" fmla="*/ 20593 h 20593"/>
              <a:gd name="connsiteX21" fmla="*/ 9226165 w 11757482"/>
              <a:gd name="connsiteY21" fmla="*/ 20593 h 20593"/>
              <a:gd name="connsiteX22" fmla="*/ 8534549 w 11757482"/>
              <a:gd name="connsiteY22" fmla="*/ 20593 h 20593"/>
              <a:gd name="connsiteX23" fmla="*/ 8078082 w 11757482"/>
              <a:gd name="connsiteY23" fmla="*/ 20593 h 20593"/>
              <a:gd name="connsiteX24" fmla="*/ 7386465 w 11757482"/>
              <a:gd name="connsiteY24" fmla="*/ 20593 h 20593"/>
              <a:gd name="connsiteX25" fmla="*/ 7047573 w 11757482"/>
              <a:gd name="connsiteY25" fmla="*/ 20593 h 20593"/>
              <a:gd name="connsiteX26" fmla="*/ 6708681 w 11757482"/>
              <a:gd name="connsiteY26" fmla="*/ 20593 h 20593"/>
              <a:gd name="connsiteX27" fmla="*/ 6017064 w 11757482"/>
              <a:gd name="connsiteY27" fmla="*/ 20593 h 20593"/>
              <a:gd name="connsiteX28" fmla="*/ 5560597 w 11757482"/>
              <a:gd name="connsiteY28" fmla="*/ 20593 h 20593"/>
              <a:gd name="connsiteX29" fmla="*/ 4751406 w 11757482"/>
              <a:gd name="connsiteY29" fmla="*/ 20593 h 20593"/>
              <a:gd name="connsiteX30" fmla="*/ 4294939 w 11757482"/>
              <a:gd name="connsiteY30" fmla="*/ 20593 h 20593"/>
              <a:gd name="connsiteX31" fmla="*/ 3485748 w 11757482"/>
              <a:gd name="connsiteY31" fmla="*/ 20593 h 20593"/>
              <a:gd name="connsiteX32" fmla="*/ 3146855 w 11757482"/>
              <a:gd name="connsiteY32" fmla="*/ 20593 h 20593"/>
              <a:gd name="connsiteX33" fmla="*/ 2337664 w 11757482"/>
              <a:gd name="connsiteY33" fmla="*/ 20593 h 20593"/>
              <a:gd name="connsiteX34" fmla="*/ 1881197 w 11757482"/>
              <a:gd name="connsiteY34" fmla="*/ 20593 h 20593"/>
              <a:gd name="connsiteX35" fmla="*/ 1542305 w 11757482"/>
              <a:gd name="connsiteY35" fmla="*/ 20593 h 20593"/>
              <a:gd name="connsiteX36" fmla="*/ 1085838 w 11757482"/>
              <a:gd name="connsiteY36" fmla="*/ 20593 h 20593"/>
              <a:gd name="connsiteX37" fmla="*/ 0 w 11757482"/>
              <a:gd name="connsiteY37" fmla="*/ 20593 h 20593"/>
              <a:gd name="connsiteX38" fmla="*/ 0 w 11757482"/>
              <a:gd name="connsiteY38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757482" h="20593" extrusionOk="0">
                <a:moveTo>
                  <a:pt x="0" y="0"/>
                </a:moveTo>
                <a:cubicBezTo>
                  <a:pt x="175921" y="-6516"/>
                  <a:pt x="341834" y="17885"/>
                  <a:pt x="574042" y="0"/>
                </a:cubicBezTo>
                <a:cubicBezTo>
                  <a:pt x="806250" y="-17885"/>
                  <a:pt x="774497" y="15315"/>
                  <a:pt x="912934" y="0"/>
                </a:cubicBezTo>
                <a:cubicBezTo>
                  <a:pt x="1051371" y="-15315"/>
                  <a:pt x="1532163" y="-15129"/>
                  <a:pt x="1839700" y="0"/>
                </a:cubicBezTo>
                <a:cubicBezTo>
                  <a:pt x="2147237" y="15129"/>
                  <a:pt x="2237152" y="-16070"/>
                  <a:pt x="2413742" y="0"/>
                </a:cubicBezTo>
                <a:cubicBezTo>
                  <a:pt x="2590332" y="16070"/>
                  <a:pt x="2851635" y="8589"/>
                  <a:pt x="2987784" y="0"/>
                </a:cubicBezTo>
                <a:cubicBezTo>
                  <a:pt x="3123933" y="-8589"/>
                  <a:pt x="3500489" y="40412"/>
                  <a:pt x="3914550" y="0"/>
                </a:cubicBezTo>
                <a:cubicBezTo>
                  <a:pt x="4328611" y="-40412"/>
                  <a:pt x="4183679" y="-7352"/>
                  <a:pt x="4371017" y="0"/>
                </a:cubicBezTo>
                <a:cubicBezTo>
                  <a:pt x="4558355" y="7352"/>
                  <a:pt x="4963994" y="-24101"/>
                  <a:pt x="5297783" y="0"/>
                </a:cubicBezTo>
                <a:cubicBezTo>
                  <a:pt x="5631572" y="24101"/>
                  <a:pt x="5942996" y="25637"/>
                  <a:pt x="6224549" y="0"/>
                </a:cubicBezTo>
                <a:cubicBezTo>
                  <a:pt x="6506102" y="-25637"/>
                  <a:pt x="6599083" y="8452"/>
                  <a:pt x="6916166" y="0"/>
                </a:cubicBezTo>
                <a:cubicBezTo>
                  <a:pt x="7233249" y="-8452"/>
                  <a:pt x="7576852" y="-12179"/>
                  <a:pt x="7842932" y="0"/>
                </a:cubicBezTo>
                <a:cubicBezTo>
                  <a:pt x="8109012" y="12179"/>
                  <a:pt x="8295309" y="412"/>
                  <a:pt x="8416974" y="0"/>
                </a:cubicBezTo>
                <a:cubicBezTo>
                  <a:pt x="8538639" y="-412"/>
                  <a:pt x="8738511" y="26424"/>
                  <a:pt x="8991016" y="0"/>
                </a:cubicBezTo>
                <a:cubicBezTo>
                  <a:pt x="9243521" y="-26424"/>
                  <a:pt x="9400785" y="-38731"/>
                  <a:pt x="9800207" y="0"/>
                </a:cubicBezTo>
                <a:cubicBezTo>
                  <a:pt x="10199629" y="38731"/>
                  <a:pt x="10116409" y="3439"/>
                  <a:pt x="10374249" y="0"/>
                </a:cubicBezTo>
                <a:cubicBezTo>
                  <a:pt x="10632089" y="-3439"/>
                  <a:pt x="11384701" y="-36828"/>
                  <a:pt x="11757482" y="0"/>
                </a:cubicBezTo>
                <a:cubicBezTo>
                  <a:pt x="11758243" y="10147"/>
                  <a:pt x="11756999" y="16296"/>
                  <a:pt x="11757482" y="20593"/>
                </a:cubicBezTo>
                <a:cubicBezTo>
                  <a:pt x="11523853" y="-10689"/>
                  <a:pt x="11245660" y="25061"/>
                  <a:pt x="10948291" y="20593"/>
                </a:cubicBezTo>
                <a:cubicBezTo>
                  <a:pt x="10650922" y="16125"/>
                  <a:pt x="10765962" y="21181"/>
                  <a:pt x="10609398" y="20593"/>
                </a:cubicBezTo>
                <a:cubicBezTo>
                  <a:pt x="10452834" y="20005"/>
                  <a:pt x="10256838" y="9585"/>
                  <a:pt x="10152932" y="20593"/>
                </a:cubicBezTo>
                <a:cubicBezTo>
                  <a:pt x="10049026" y="31601"/>
                  <a:pt x="9443180" y="17464"/>
                  <a:pt x="9226165" y="20593"/>
                </a:cubicBezTo>
                <a:cubicBezTo>
                  <a:pt x="9009150" y="23722"/>
                  <a:pt x="8797868" y="31537"/>
                  <a:pt x="8534549" y="20593"/>
                </a:cubicBezTo>
                <a:cubicBezTo>
                  <a:pt x="8271230" y="9649"/>
                  <a:pt x="8184423" y="22917"/>
                  <a:pt x="8078082" y="20593"/>
                </a:cubicBezTo>
                <a:cubicBezTo>
                  <a:pt x="7971741" y="18269"/>
                  <a:pt x="7659987" y="23265"/>
                  <a:pt x="7386465" y="20593"/>
                </a:cubicBezTo>
                <a:cubicBezTo>
                  <a:pt x="7112943" y="17921"/>
                  <a:pt x="7204661" y="19283"/>
                  <a:pt x="7047573" y="20593"/>
                </a:cubicBezTo>
                <a:cubicBezTo>
                  <a:pt x="6890485" y="21903"/>
                  <a:pt x="6839530" y="30810"/>
                  <a:pt x="6708681" y="20593"/>
                </a:cubicBezTo>
                <a:cubicBezTo>
                  <a:pt x="6577832" y="10376"/>
                  <a:pt x="6279763" y="-8551"/>
                  <a:pt x="6017064" y="20593"/>
                </a:cubicBezTo>
                <a:cubicBezTo>
                  <a:pt x="5754365" y="49737"/>
                  <a:pt x="5753013" y="31599"/>
                  <a:pt x="5560597" y="20593"/>
                </a:cubicBezTo>
                <a:cubicBezTo>
                  <a:pt x="5368181" y="9587"/>
                  <a:pt x="5032350" y="18880"/>
                  <a:pt x="4751406" y="20593"/>
                </a:cubicBezTo>
                <a:cubicBezTo>
                  <a:pt x="4470462" y="22306"/>
                  <a:pt x="4392718" y="32409"/>
                  <a:pt x="4294939" y="20593"/>
                </a:cubicBezTo>
                <a:cubicBezTo>
                  <a:pt x="4197160" y="8777"/>
                  <a:pt x="3812023" y="18740"/>
                  <a:pt x="3485748" y="20593"/>
                </a:cubicBezTo>
                <a:cubicBezTo>
                  <a:pt x="3159473" y="22446"/>
                  <a:pt x="3219932" y="29381"/>
                  <a:pt x="3146855" y="20593"/>
                </a:cubicBezTo>
                <a:cubicBezTo>
                  <a:pt x="3073778" y="11805"/>
                  <a:pt x="2575733" y="-4902"/>
                  <a:pt x="2337664" y="20593"/>
                </a:cubicBezTo>
                <a:cubicBezTo>
                  <a:pt x="2099595" y="46088"/>
                  <a:pt x="1990178" y="42112"/>
                  <a:pt x="1881197" y="20593"/>
                </a:cubicBezTo>
                <a:cubicBezTo>
                  <a:pt x="1772216" y="-926"/>
                  <a:pt x="1650486" y="14950"/>
                  <a:pt x="1542305" y="20593"/>
                </a:cubicBezTo>
                <a:cubicBezTo>
                  <a:pt x="1434124" y="26236"/>
                  <a:pt x="1244209" y="12136"/>
                  <a:pt x="1085838" y="20593"/>
                </a:cubicBezTo>
                <a:cubicBezTo>
                  <a:pt x="927467" y="29050"/>
                  <a:pt x="504964" y="62380"/>
                  <a:pt x="0" y="20593"/>
                </a:cubicBezTo>
                <a:cubicBezTo>
                  <a:pt x="-186" y="12416"/>
                  <a:pt x="176" y="968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74679" y="-2315"/>
            <a:ext cx="1482723" cy="448618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20253"/>
            <a:ext cx="6267346" cy="12495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6633" y="1790015"/>
            <a:ext cx="6270398" cy="2841952"/>
          </a:xfrm>
          <a:prstGeom prst="rect">
            <a:avLst/>
          </a:prstGeom>
        </p:spPr>
        <p:txBody>
          <a:bodyPr/>
          <a:lstStyle>
            <a:lvl1pPr marL="383749" indent="-383749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19379" y="419493"/>
            <a:ext cx="5387071" cy="20867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5830" y="2630145"/>
            <a:ext cx="5387071" cy="2001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272" y="2299450"/>
            <a:ext cx="1635822" cy="1110885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94216" y="2300817"/>
            <a:ext cx="1612787" cy="1109519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4740" y="2300817"/>
            <a:ext cx="1627401" cy="1109519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65062" y="2300817"/>
            <a:ext cx="1618131" cy="1109519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878" y="2295987"/>
            <a:ext cx="1635822" cy="1114355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4102"/>
            <a:ext cx="13628455" cy="995093"/>
          </a:xfrm>
        </p:spPr>
        <p:txBody>
          <a:bodyPr/>
          <a:lstStyle>
            <a:lvl1pPr algn="ctr"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5450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6623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87797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8970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270144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1" y="274098"/>
            <a:ext cx="11757482" cy="995331"/>
          </a:xfrm>
        </p:spPr>
        <p:txBody>
          <a:bodyPr/>
          <a:lstStyle>
            <a:lvl1pPr algn="ctr">
              <a:defRPr sz="604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98" y="1729817"/>
            <a:ext cx="1175748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190" y="1729817"/>
            <a:ext cx="579354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1131" y="1729817"/>
            <a:ext cx="579354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274102"/>
            <a:ext cx="11757482" cy="9950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970" y="1935747"/>
            <a:ext cx="5766916" cy="61850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93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970" y="2715899"/>
            <a:ext cx="5766916" cy="1931270"/>
          </a:xfrm>
        </p:spPr>
        <p:txBody>
          <a:bodyPr>
            <a:normAutofit/>
          </a:bodyPr>
          <a:lstStyle>
            <a:lvl1pPr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1134" y="1935747"/>
            <a:ext cx="5795317" cy="61850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93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1134" y="2715899"/>
            <a:ext cx="5795317" cy="1931270"/>
          </a:xfrm>
        </p:spPr>
        <p:txBody>
          <a:bodyPr>
            <a:normAutofit/>
          </a:bodyPr>
          <a:lstStyle>
            <a:lvl1pPr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274102"/>
            <a:ext cx="11757482" cy="9950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5897" y="1935748"/>
            <a:ext cx="3578364" cy="53392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897" y="2506984"/>
            <a:ext cx="3578364" cy="217749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30157" y="1935747"/>
            <a:ext cx="3578364" cy="53541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30157" y="2506983"/>
            <a:ext cx="3578364" cy="214018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24194" y="1935747"/>
            <a:ext cx="3578364" cy="53541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24194" y="2506983"/>
            <a:ext cx="3578364" cy="214018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39866" y="1"/>
            <a:ext cx="4391995" cy="3110507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59016" y="3249264"/>
            <a:ext cx="4372844" cy="1899002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15092" y="2846961"/>
            <a:ext cx="3400507" cy="2301306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1353" y="4"/>
            <a:ext cx="3394319" cy="2700277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449" y="322624"/>
            <a:ext cx="4386052" cy="1235583"/>
          </a:xfrm>
        </p:spPr>
        <p:txBody>
          <a:bodyPr anchor="b"/>
          <a:lstStyle>
            <a:lvl1pPr>
              <a:defRPr sz="4533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49" y="2031850"/>
            <a:ext cx="4396276" cy="2539809"/>
          </a:xfrm>
        </p:spPr>
        <p:txBody>
          <a:bodyPr>
            <a:normAutofit/>
          </a:bodyPr>
          <a:lstStyle>
            <a:lvl1pPr marL="0" indent="0">
              <a:buNone/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703651" y="1819054"/>
            <a:ext cx="4334932" cy="20593"/>
          </a:xfrm>
          <a:custGeom>
            <a:avLst/>
            <a:gdLst>
              <a:gd name="connsiteX0" fmla="*/ 0 w 4334932"/>
              <a:gd name="connsiteY0" fmla="*/ 0 h 20593"/>
              <a:gd name="connsiteX1" fmla="*/ 575927 w 4334932"/>
              <a:gd name="connsiteY1" fmla="*/ 0 h 20593"/>
              <a:gd name="connsiteX2" fmla="*/ 1065155 w 4334932"/>
              <a:gd name="connsiteY2" fmla="*/ 0 h 20593"/>
              <a:gd name="connsiteX3" fmla="*/ 1597732 w 4334932"/>
              <a:gd name="connsiteY3" fmla="*/ 0 h 20593"/>
              <a:gd name="connsiteX4" fmla="*/ 2260357 w 4334932"/>
              <a:gd name="connsiteY4" fmla="*/ 0 h 20593"/>
              <a:gd name="connsiteX5" fmla="*/ 2836284 w 4334932"/>
              <a:gd name="connsiteY5" fmla="*/ 0 h 20593"/>
              <a:gd name="connsiteX6" fmla="*/ 3368861 w 4334932"/>
              <a:gd name="connsiteY6" fmla="*/ 0 h 20593"/>
              <a:gd name="connsiteX7" fmla="*/ 4334932 w 4334932"/>
              <a:gd name="connsiteY7" fmla="*/ 0 h 20593"/>
              <a:gd name="connsiteX8" fmla="*/ 4334932 w 4334932"/>
              <a:gd name="connsiteY8" fmla="*/ 20593 h 20593"/>
              <a:gd name="connsiteX9" fmla="*/ 3715656 w 4334932"/>
              <a:gd name="connsiteY9" fmla="*/ 20593 h 20593"/>
              <a:gd name="connsiteX10" fmla="*/ 3183079 w 4334932"/>
              <a:gd name="connsiteY10" fmla="*/ 20593 h 20593"/>
              <a:gd name="connsiteX11" fmla="*/ 2477104 w 4334932"/>
              <a:gd name="connsiteY11" fmla="*/ 20593 h 20593"/>
              <a:gd name="connsiteX12" fmla="*/ 1901177 w 4334932"/>
              <a:gd name="connsiteY12" fmla="*/ 20593 h 20593"/>
              <a:gd name="connsiteX13" fmla="*/ 1411949 w 4334932"/>
              <a:gd name="connsiteY13" fmla="*/ 20593 h 20593"/>
              <a:gd name="connsiteX14" fmla="*/ 749324 w 4334932"/>
              <a:gd name="connsiteY14" fmla="*/ 20593 h 20593"/>
              <a:gd name="connsiteX15" fmla="*/ 0 w 4334932"/>
              <a:gd name="connsiteY15" fmla="*/ 20593 h 20593"/>
              <a:gd name="connsiteX16" fmla="*/ 0 w 4334932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2" h="20593" fill="none" extrusionOk="0">
                <a:moveTo>
                  <a:pt x="0" y="0"/>
                </a:moveTo>
                <a:cubicBezTo>
                  <a:pt x="199521" y="-12881"/>
                  <a:pt x="385180" y="7562"/>
                  <a:pt x="575927" y="0"/>
                </a:cubicBezTo>
                <a:cubicBezTo>
                  <a:pt x="766674" y="-7562"/>
                  <a:pt x="933571" y="2978"/>
                  <a:pt x="1065155" y="0"/>
                </a:cubicBezTo>
                <a:cubicBezTo>
                  <a:pt x="1196739" y="-2978"/>
                  <a:pt x="1463740" y="-14270"/>
                  <a:pt x="1597732" y="0"/>
                </a:cubicBezTo>
                <a:cubicBezTo>
                  <a:pt x="1731724" y="14270"/>
                  <a:pt x="2101496" y="27128"/>
                  <a:pt x="2260357" y="0"/>
                </a:cubicBezTo>
                <a:cubicBezTo>
                  <a:pt x="2419219" y="-27128"/>
                  <a:pt x="2629527" y="4226"/>
                  <a:pt x="2836284" y="0"/>
                </a:cubicBezTo>
                <a:cubicBezTo>
                  <a:pt x="3043041" y="-4226"/>
                  <a:pt x="3185124" y="-7661"/>
                  <a:pt x="3368861" y="0"/>
                </a:cubicBezTo>
                <a:cubicBezTo>
                  <a:pt x="3552598" y="7661"/>
                  <a:pt x="4044991" y="6177"/>
                  <a:pt x="4334932" y="0"/>
                </a:cubicBezTo>
                <a:cubicBezTo>
                  <a:pt x="4335128" y="4263"/>
                  <a:pt x="4335821" y="15653"/>
                  <a:pt x="4334932" y="20593"/>
                </a:cubicBezTo>
                <a:cubicBezTo>
                  <a:pt x="4100389" y="-46"/>
                  <a:pt x="3963581" y="28324"/>
                  <a:pt x="3715656" y="20593"/>
                </a:cubicBezTo>
                <a:cubicBezTo>
                  <a:pt x="3467731" y="12862"/>
                  <a:pt x="3380460" y="30432"/>
                  <a:pt x="3183079" y="20593"/>
                </a:cubicBezTo>
                <a:cubicBezTo>
                  <a:pt x="2985698" y="10754"/>
                  <a:pt x="2645462" y="-7052"/>
                  <a:pt x="2477104" y="20593"/>
                </a:cubicBezTo>
                <a:cubicBezTo>
                  <a:pt x="2308747" y="48238"/>
                  <a:pt x="2025013" y="43288"/>
                  <a:pt x="1901177" y="20593"/>
                </a:cubicBezTo>
                <a:cubicBezTo>
                  <a:pt x="1777341" y="-2102"/>
                  <a:pt x="1630619" y="4302"/>
                  <a:pt x="1411949" y="20593"/>
                </a:cubicBezTo>
                <a:cubicBezTo>
                  <a:pt x="1193279" y="36884"/>
                  <a:pt x="988186" y="37186"/>
                  <a:pt x="749324" y="20593"/>
                </a:cubicBezTo>
                <a:cubicBezTo>
                  <a:pt x="510463" y="4000"/>
                  <a:pt x="343081" y="5685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334932" h="20593" stroke="0" extrusionOk="0">
                <a:moveTo>
                  <a:pt x="0" y="0"/>
                </a:moveTo>
                <a:cubicBezTo>
                  <a:pt x="225949" y="-24960"/>
                  <a:pt x="384925" y="14737"/>
                  <a:pt x="575927" y="0"/>
                </a:cubicBezTo>
                <a:cubicBezTo>
                  <a:pt x="766929" y="-14737"/>
                  <a:pt x="937009" y="-22655"/>
                  <a:pt x="1065155" y="0"/>
                </a:cubicBezTo>
                <a:cubicBezTo>
                  <a:pt x="1193301" y="22655"/>
                  <a:pt x="1504086" y="-33246"/>
                  <a:pt x="1771129" y="0"/>
                </a:cubicBezTo>
                <a:cubicBezTo>
                  <a:pt x="2038172" y="33246"/>
                  <a:pt x="2120552" y="6367"/>
                  <a:pt x="2347056" y="0"/>
                </a:cubicBezTo>
                <a:cubicBezTo>
                  <a:pt x="2573560" y="-6367"/>
                  <a:pt x="2715279" y="2513"/>
                  <a:pt x="2922983" y="0"/>
                </a:cubicBezTo>
                <a:cubicBezTo>
                  <a:pt x="3130687" y="-2513"/>
                  <a:pt x="3364756" y="-13091"/>
                  <a:pt x="3628957" y="0"/>
                </a:cubicBezTo>
                <a:cubicBezTo>
                  <a:pt x="3893158" y="13091"/>
                  <a:pt x="4137675" y="-9749"/>
                  <a:pt x="4334932" y="0"/>
                </a:cubicBezTo>
                <a:cubicBezTo>
                  <a:pt x="4335179" y="7037"/>
                  <a:pt x="4335095" y="11472"/>
                  <a:pt x="4334932" y="20593"/>
                </a:cubicBezTo>
                <a:cubicBezTo>
                  <a:pt x="4089493" y="5830"/>
                  <a:pt x="3934250" y="33957"/>
                  <a:pt x="3802355" y="20593"/>
                </a:cubicBezTo>
                <a:cubicBezTo>
                  <a:pt x="3670460" y="7229"/>
                  <a:pt x="3452104" y="20230"/>
                  <a:pt x="3183079" y="20593"/>
                </a:cubicBezTo>
                <a:cubicBezTo>
                  <a:pt x="2914054" y="20956"/>
                  <a:pt x="2860536" y="38907"/>
                  <a:pt x="2563803" y="20593"/>
                </a:cubicBezTo>
                <a:cubicBezTo>
                  <a:pt x="2267070" y="2279"/>
                  <a:pt x="2128861" y="7494"/>
                  <a:pt x="1987876" y="20593"/>
                </a:cubicBezTo>
                <a:cubicBezTo>
                  <a:pt x="1846891" y="33692"/>
                  <a:pt x="1503338" y="50380"/>
                  <a:pt x="1281901" y="20593"/>
                </a:cubicBezTo>
                <a:cubicBezTo>
                  <a:pt x="1060464" y="-9194"/>
                  <a:pt x="885576" y="17620"/>
                  <a:pt x="575927" y="20593"/>
                </a:cubicBezTo>
                <a:cubicBezTo>
                  <a:pt x="266278" y="23566"/>
                  <a:pt x="197228" y="3434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1" y="2"/>
            <a:ext cx="13631863" cy="1762191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98" y="302033"/>
            <a:ext cx="11757482" cy="1009060"/>
          </a:xfrm>
        </p:spPr>
        <p:txBody>
          <a:bodyPr/>
          <a:lstStyle>
            <a:lvl1pPr algn="ctr">
              <a:defRPr sz="60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852667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5272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7876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329" y="3239974"/>
            <a:ext cx="3425006" cy="4118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1725" y="3239974"/>
            <a:ext cx="3425006" cy="411861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9120" y="3239974"/>
            <a:ext cx="3425006" cy="411861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72" y="343219"/>
            <a:ext cx="4396630" cy="2574132"/>
          </a:xfrm>
        </p:spPr>
        <p:txBody>
          <a:bodyPr anchor="b">
            <a:normAutofit/>
          </a:bodyPr>
          <a:lstStyle>
            <a:lvl1pPr>
              <a:defRPr sz="503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60" y="411863"/>
            <a:ext cx="6768220" cy="4077424"/>
          </a:xfrm>
        </p:spPr>
        <p:txBody>
          <a:bodyPr anchor="ctr"/>
          <a:lstStyle>
            <a:lvl1pPr>
              <a:defRPr sz="2686"/>
            </a:lvl1pPr>
            <a:lvl2pPr>
              <a:defRPr sz="2350"/>
            </a:lvl2pPr>
            <a:lvl3pPr>
              <a:defRPr sz="2015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72" y="2985993"/>
            <a:ext cx="4396630" cy="1503293"/>
          </a:xfrm>
        </p:spPr>
        <p:txBody>
          <a:bodyPr>
            <a:normAutofit/>
          </a:bodyPr>
          <a:lstStyle>
            <a:lvl1pPr marL="0" indent="0">
              <a:buNone/>
              <a:defRPr sz="2686"/>
            </a:lvl1pPr>
            <a:lvl2pPr marL="383749" indent="0">
              <a:buNone/>
              <a:defRPr sz="1176"/>
            </a:lvl2pPr>
            <a:lvl3pPr marL="767497" indent="0">
              <a:buNone/>
              <a:defRPr sz="1007"/>
            </a:lvl3pPr>
            <a:lvl4pPr marL="1151246" indent="0">
              <a:buNone/>
              <a:defRPr sz="839"/>
            </a:lvl4pPr>
            <a:lvl5pPr marL="1534996" indent="0">
              <a:buNone/>
              <a:defRPr sz="839"/>
            </a:lvl5pPr>
            <a:lvl6pPr marL="1918743" indent="0">
              <a:buNone/>
              <a:defRPr sz="839"/>
            </a:lvl6pPr>
            <a:lvl7pPr marL="2302491" indent="0">
              <a:buNone/>
              <a:defRPr sz="839"/>
            </a:lvl7pPr>
            <a:lvl8pPr marL="2686240" indent="0">
              <a:buNone/>
              <a:defRPr sz="839"/>
            </a:lvl8pPr>
            <a:lvl9pPr marL="3069990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3950965" y="2437828"/>
            <a:ext cx="3363531" cy="30672"/>
          </a:xfrm>
          <a:custGeom>
            <a:avLst/>
            <a:gdLst>
              <a:gd name="connsiteX0" fmla="*/ 0 w 3363531"/>
              <a:gd name="connsiteY0" fmla="*/ 0 h 30672"/>
              <a:gd name="connsiteX1" fmla="*/ 639071 w 3363531"/>
              <a:gd name="connsiteY1" fmla="*/ 0 h 30672"/>
              <a:gd name="connsiteX2" fmla="*/ 1311777 w 3363531"/>
              <a:gd name="connsiteY2" fmla="*/ 0 h 30672"/>
              <a:gd name="connsiteX3" fmla="*/ 2018119 w 3363531"/>
              <a:gd name="connsiteY3" fmla="*/ 0 h 30672"/>
              <a:gd name="connsiteX4" fmla="*/ 2724460 w 3363531"/>
              <a:gd name="connsiteY4" fmla="*/ 0 h 30672"/>
              <a:gd name="connsiteX5" fmla="*/ 3363531 w 3363531"/>
              <a:gd name="connsiteY5" fmla="*/ 0 h 30672"/>
              <a:gd name="connsiteX6" fmla="*/ 3363531 w 3363531"/>
              <a:gd name="connsiteY6" fmla="*/ 30672 h 30672"/>
              <a:gd name="connsiteX7" fmla="*/ 2623554 w 3363531"/>
              <a:gd name="connsiteY7" fmla="*/ 30672 h 30672"/>
              <a:gd name="connsiteX8" fmla="*/ 1883577 w 3363531"/>
              <a:gd name="connsiteY8" fmla="*/ 30672 h 30672"/>
              <a:gd name="connsiteX9" fmla="*/ 1210871 w 3363531"/>
              <a:gd name="connsiteY9" fmla="*/ 30672 h 30672"/>
              <a:gd name="connsiteX10" fmla="*/ 0 w 3363531"/>
              <a:gd name="connsiteY10" fmla="*/ 30672 h 30672"/>
              <a:gd name="connsiteX11" fmla="*/ 0 w 3363531"/>
              <a:gd name="connsiteY11" fmla="*/ 0 h 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3531" h="30672" fill="none" extrusionOk="0">
                <a:moveTo>
                  <a:pt x="0" y="0"/>
                </a:moveTo>
                <a:cubicBezTo>
                  <a:pt x="176191" y="24207"/>
                  <a:pt x="335421" y="31247"/>
                  <a:pt x="639071" y="0"/>
                </a:cubicBezTo>
                <a:cubicBezTo>
                  <a:pt x="942721" y="-31247"/>
                  <a:pt x="1007838" y="33169"/>
                  <a:pt x="1311777" y="0"/>
                </a:cubicBezTo>
                <a:cubicBezTo>
                  <a:pt x="1615716" y="-33169"/>
                  <a:pt x="1719679" y="-726"/>
                  <a:pt x="2018119" y="0"/>
                </a:cubicBezTo>
                <a:cubicBezTo>
                  <a:pt x="2316559" y="726"/>
                  <a:pt x="2449571" y="-28146"/>
                  <a:pt x="2724460" y="0"/>
                </a:cubicBezTo>
                <a:cubicBezTo>
                  <a:pt x="2999349" y="28146"/>
                  <a:pt x="3092789" y="-9926"/>
                  <a:pt x="3363531" y="0"/>
                </a:cubicBezTo>
                <a:cubicBezTo>
                  <a:pt x="3362678" y="12889"/>
                  <a:pt x="3363954" y="19070"/>
                  <a:pt x="3363531" y="30672"/>
                </a:cubicBezTo>
                <a:cubicBezTo>
                  <a:pt x="3125868" y="20394"/>
                  <a:pt x="2897236" y="23478"/>
                  <a:pt x="2623554" y="30672"/>
                </a:cubicBezTo>
                <a:cubicBezTo>
                  <a:pt x="2349872" y="37866"/>
                  <a:pt x="2190654" y="8644"/>
                  <a:pt x="1883577" y="30672"/>
                </a:cubicBezTo>
                <a:cubicBezTo>
                  <a:pt x="1576500" y="52700"/>
                  <a:pt x="1357349" y="59231"/>
                  <a:pt x="1210871" y="30672"/>
                </a:cubicBezTo>
                <a:cubicBezTo>
                  <a:pt x="1064393" y="2113"/>
                  <a:pt x="291843" y="81684"/>
                  <a:pt x="0" y="30672"/>
                </a:cubicBezTo>
                <a:cubicBezTo>
                  <a:pt x="-1400" y="17005"/>
                  <a:pt x="1222" y="12716"/>
                  <a:pt x="0" y="0"/>
                </a:cubicBezTo>
                <a:close/>
              </a:path>
              <a:path w="3363531" h="30672" stroke="0" extrusionOk="0">
                <a:moveTo>
                  <a:pt x="0" y="0"/>
                </a:moveTo>
                <a:cubicBezTo>
                  <a:pt x="147731" y="26939"/>
                  <a:pt x="337613" y="-1730"/>
                  <a:pt x="639071" y="0"/>
                </a:cubicBezTo>
                <a:cubicBezTo>
                  <a:pt x="940529" y="1730"/>
                  <a:pt x="1004995" y="-22681"/>
                  <a:pt x="1210871" y="0"/>
                </a:cubicBezTo>
                <a:cubicBezTo>
                  <a:pt x="1416747" y="22681"/>
                  <a:pt x="1646940" y="-17056"/>
                  <a:pt x="1950848" y="0"/>
                </a:cubicBezTo>
                <a:cubicBezTo>
                  <a:pt x="2254756" y="17056"/>
                  <a:pt x="2336802" y="-14626"/>
                  <a:pt x="2589919" y="0"/>
                </a:cubicBezTo>
                <a:cubicBezTo>
                  <a:pt x="2843036" y="14626"/>
                  <a:pt x="3182005" y="15684"/>
                  <a:pt x="3363531" y="0"/>
                </a:cubicBezTo>
                <a:cubicBezTo>
                  <a:pt x="3363325" y="8415"/>
                  <a:pt x="3364779" y="24517"/>
                  <a:pt x="3363531" y="30672"/>
                </a:cubicBezTo>
                <a:cubicBezTo>
                  <a:pt x="3138452" y="928"/>
                  <a:pt x="2882502" y="46283"/>
                  <a:pt x="2690825" y="30672"/>
                </a:cubicBezTo>
                <a:cubicBezTo>
                  <a:pt x="2499148" y="15061"/>
                  <a:pt x="2156746" y="24910"/>
                  <a:pt x="1950848" y="30672"/>
                </a:cubicBezTo>
                <a:cubicBezTo>
                  <a:pt x="1744950" y="36434"/>
                  <a:pt x="1505702" y="16975"/>
                  <a:pt x="1379048" y="30672"/>
                </a:cubicBezTo>
                <a:cubicBezTo>
                  <a:pt x="1252394" y="44369"/>
                  <a:pt x="979162" y="45622"/>
                  <a:pt x="706342" y="30672"/>
                </a:cubicBezTo>
                <a:cubicBezTo>
                  <a:pt x="433522" y="15722"/>
                  <a:pt x="335793" y="18901"/>
                  <a:pt x="0" y="30672"/>
                </a:cubicBezTo>
                <a:cubicBezTo>
                  <a:pt x="-1000" y="22736"/>
                  <a:pt x="-464" y="62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343219"/>
            <a:ext cx="4396276" cy="2574132"/>
          </a:xfrm>
        </p:spPr>
        <p:txBody>
          <a:bodyPr anchor="b">
            <a:normAutofit/>
          </a:bodyPr>
          <a:lstStyle>
            <a:lvl1pPr>
              <a:defRPr sz="503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29860" y="411863"/>
            <a:ext cx="6768220" cy="4077424"/>
          </a:xfrm>
        </p:spPr>
        <p:txBody>
          <a:bodyPr/>
          <a:lstStyle>
            <a:lvl1pPr marL="0" indent="0">
              <a:buNone/>
              <a:defRPr sz="2686"/>
            </a:lvl1pPr>
            <a:lvl2pPr marL="383749" indent="0">
              <a:buNone/>
              <a:defRPr sz="2350"/>
            </a:lvl2pPr>
            <a:lvl3pPr marL="767497" indent="0">
              <a:buNone/>
              <a:defRPr sz="2015"/>
            </a:lvl3pPr>
            <a:lvl4pPr marL="1151246" indent="0">
              <a:buNone/>
              <a:defRPr sz="1679"/>
            </a:lvl4pPr>
            <a:lvl5pPr marL="1534996" indent="0">
              <a:buNone/>
              <a:defRPr sz="1679"/>
            </a:lvl5pPr>
            <a:lvl6pPr marL="1918743" indent="0">
              <a:buNone/>
              <a:defRPr sz="1679"/>
            </a:lvl6pPr>
            <a:lvl7pPr marL="2302491" indent="0">
              <a:buNone/>
              <a:defRPr sz="1679"/>
            </a:lvl7pPr>
            <a:lvl8pPr marL="2686240" indent="0">
              <a:buNone/>
              <a:defRPr sz="1679"/>
            </a:lvl8pPr>
            <a:lvl9pPr marL="3069990" indent="0">
              <a:buNone/>
              <a:defRPr sz="167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66" y="2985993"/>
            <a:ext cx="4396276" cy="1503293"/>
          </a:xfrm>
        </p:spPr>
        <p:txBody>
          <a:bodyPr>
            <a:normAutofit/>
          </a:bodyPr>
          <a:lstStyle>
            <a:lvl1pPr marL="0" indent="0">
              <a:buNone/>
              <a:defRPr sz="2686"/>
            </a:lvl1pPr>
            <a:lvl2pPr marL="383749" indent="0">
              <a:buNone/>
              <a:defRPr sz="1176"/>
            </a:lvl2pPr>
            <a:lvl3pPr marL="767497" indent="0">
              <a:buNone/>
              <a:defRPr sz="1007"/>
            </a:lvl3pPr>
            <a:lvl4pPr marL="1151246" indent="0">
              <a:buNone/>
              <a:defRPr sz="839"/>
            </a:lvl4pPr>
            <a:lvl5pPr marL="1534996" indent="0">
              <a:buNone/>
              <a:defRPr sz="839"/>
            </a:lvl5pPr>
            <a:lvl6pPr marL="1918743" indent="0">
              <a:buNone/>
              <a:defRPr sz="839"/>
            </a:lvl6pPr>
            <a:lvl7pPr marL="2302491" indent="0">
              <a:buNone/>
              <a:defRPr sz="839"/>
            </a:lvl7pPr>
            <a:lvl8pPr marL="2686240" indent="0">
              <a:buNone/>
              <a:defRPr sz="839"/>
            </a:lvl8pPr>
            <a:lvl9pPr marL="3069990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3951605" y="2437828"/>
            <a:ext cx="3363531" cy="30672"/>
          </a:xfrm>
          <a:custGeom>
            <a:avLst/>
            <a:gdLst>
              <a:gd name="connsiteX0" fmla="*/ 0 w 3363531"/>
              <a:gd name="connsiteY0" fmla="*/ 0 h 30672"/>
              <a:gd name="connsiteX1" fmla="*/ 639071 w 3363531"/>
              <a:gd name="connsiteY1" fmla="*/ 0 h 30672"/>
              <a:gd name="connsiteX2" fmla="*/ 1311777 w 3363531"/>
              <a:gd name="connsiteY2" fmla="*/ 0 h 30672"/>
              <a:gd name="connsiteX3" fmla="*/ 2018119 w 3363531"/>
              <a:gd name="connsiteY3" fmla="*/ 0 h 30672"/>
              <a:gd name="connsiteX4" fmla="*/ 2724460 w 3363531"/>
              <a:gd name="connsiteY4" fmla="*/ 0 h 30672"/>
              <a:gd name="connsiteX5" fmla="*/ 3363531 w 3363531"/>
              <a:gd name="connsiteY5" fmla="*/ 0 h 30672"/>
              <a:gd name="connsiteX6" fmla="*/ 3363531 w 3363531"/>
              <a:gd name="connsiteY6" fmla="*/ 30672 h 30672"/>
              <a:gd name="connsiteX7" fmla="*/ 2623554 w 3363531"/>
              <a:gd name="connsiteY7" fmla="*/ 30672 h 30672"/>
              <a:gd name="connsiteX8" fmla="*/ 1883577 w 3363531"/>
              <a:gd name="connsiteY8" fmla="*/ 30672 h 30672"/>
              <a:gd name="connsiteX9" fmla="*/ 1210871 w 3363531"/>
              <a:gd name="connsiteY9" fmla="*/ 30672 h 30672"/>
              <a:gd name="connsiteX10" fmla="*/ 0 w 3363531"/>
              <a:gd name="connsiteY10" fmla="*/ 30672 h 30672"/>
              <a:gd name="connsiteX11" fmla="*/ 0 w 3363531"/>
              <a:gd name="connsiteY11" fmla="*/ 0 h 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3531" h="30672" fill="none" extrusionOk="0">
                <a:moveTo>
                  <a:pt x="0" y="0"/>
                </a:moveTo>
                <a:cubicBezTo>
                  <a:pt x="176191" y="24207"/>
                  <a:pt x="335421" y="31247"/>
                  <a:pt x="639071" y="0"/>
                </a:cubicBezTo>
                <a:cubicBezTo>
                  <a:pt x="942721" y="-31247"/>
                  <a:pt x="1007838" y="33169"/>
                  <a:pt x="1311777" y="0"/>
                </a:cubicBezTo>
                <a:cubicBezTo>
                  <a:pt x="1615716" y="-33169"/>
                  <a:pt x="1719679" y="-726"/>
                  <a:pt x="2018119" y="0"/>
                </a:cubicBezTo>
                <a:cubicBezTo>
                  <a:pt x="2316559" y="726"/>
                  <a:pt x="2449571" y="-28146"/>
                  <a:pt x="2724460" y="0"/>
                </a:cubicBezTo>
                <a:cubicBezTo>
                  <a:pt x="2999349" y="28146"/>
                  <a:pt x="3092789" y="-9926"/>
                  <a:pt x="3363531" y="0"/>
                </a:cubicBezTo>
                <a:cubicBezTo>
                  <a:pt x="3362678" y="12889"/>
                  <a:pt x="3363954" y="19070"/>
                  <a:pt x="3363531" y="30672"/>
                </a:cubicBezTo>
                <a:cubicBezTo>
                  <a:pt x="3125868" y="20394"/>
                  <a:pt x="2897236" y="23478"/>
                  <a:pt x="2623554" y="30672"/>
                </a:cubicBezTo>
                <a:cubicBezTo>
                  <a:pt x="2349872" y="37866"/>
                  <a:pt x="2190654" y="8644"/>
                  <a:pt x="1883577" y="30672"/>
                </a:cubicBezTo>
                <a:cubicBezTo>
                  <a:pt x="1576500" y="52700"/>
                  <a:pt x="1357349" y="59231"/>
                  <a:pt x="1210871" y="30672"/>
                </a:cubicBezTo>
                <a:cubicBezTo>
                  <a:pt x="1064393" y="2113"/>
                  <a:pt x="291843" y="81684"/>
                  <a:pt x="0" y="30672"/>
                </a:cubicBezTo>
                <a:cubicBezTo>
                  <a:pt x="-1400" y="17005"/>
                  <a:pt x="1222" y="12716"/>
                  <a:pt x="0" y="0"/>
                </a:cubicBezTo>
                <a:close/>
              </a:path>
              <a:path w="3363531" h="30672" stroke="0" extrusionOk="0">
                <a:moveTo>
                  <a:pt x="0" y="0"/>
                </a:moveTo>
                <a:cubicBezTo>
                  <a:pt x="147731" y="26939"/>
                  <a:pt x="337613" y="-1730"/>
                  <a:pt x="639071" y="0"/>
                </a:cubicBezTo>
                <a:cubicBezTo>
                  <a:pt x="940529" y="1730"/>
                  <a:pt x="1004995" y="-22681"/>
                  <a:pt x="1210871" y="0"/>
                </a:cubicBezTo>
                <a:cubicBezTo>
                  <a:pt x="1416747" y="22681"/>
                  <a:pt x="1646940" y="-17056"/>
                  <a:pt x="1950848" y="0"/>
                </a:cubicBezTo>
                <a:cubicBezTo>
                  <a:pt x="2254756" y="17056"/>
                  <a:pt x="2336802" y="-14626"/>
                  <a:pt x="2589919" y="0"/>
                </a:cubicBezTo>
                <a:cubicBezTo>
                  <a:pt x="2843036" y="14626"/>
                  <a:pt x="3182005" y="15684"/>
                  <a:pt x="3363531" y="0"/>
                </a:cubicBezTo>
                <a:cubicBezTo>
                  <a:pt x="3363325" y="8415"/>
                  <a:pt x="3364779" y="24517"/>
                  <a:pt x="3363531" y="30672"/>
                </a:cubicBezTo>
                <a:cubicBezTo>
                  <a:pt x="3138452" y="928"/>
                  <a:pt x="2882502" y="46283"/>
                  <a:pt x="2690825" y="30672"/>
                </a:cubicBezTo>
                <a:cubicBezTo>
                  <a:pt x="2499148" y="15061"/>
                  <a:pt x="2156746" y="24910"/>
                  <a:pt x="1950848" y="30672"/>
                </a:cubicBezTo>
                <a:cubicBezTo>
                  <a:pt x="1744950" y="36434"/>
                  <a:pt x="1505702" y="16975"/>
                  <a:pt x="1379048" y="30672"/>
                </a:cubicBezTo>
                <a:cubicBezTo>
                  <a:pt x="1252394" y="44369"/>
                  <a:pt x="979162" y="45622"/>
                  <a:pt x="706342" y="30672"/>
                </a:cubicBezTo>
                <a:cubicBezTo>
                  <a:pt x="433522" y="15722"/>
                  <a:pt x="335793" y="18901"/>
                  <a:pt x="0" y="30672"/>
                </a:cubicBezTo>
                <a:cubicBezTo>
                  <a:pt x="-1000" y="22736"/>
                  <a:pt x="-464" y="62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550" y="119241"/>
            <a:ext cx="5355730" cy="208653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1211" y="126325"/>
            <a:ext cx="5355730" cy="197602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51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2221" y="2205771"/>
            <a:ext cx="13207004" cy="29396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28" y="559203"/>
            <a:ext cx="6240738" cy="236875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886666" y="2500547"/>
            <a:ext cx="132911" cy="89237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2438" y="3059170"/>
            <a:ext cx="6240838" cy="1542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15257" y="690964"/>
            <a:ext cx="2771453" cy="3721520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336761" y="691255"/>
            <a:ext cx="2694803" cy="1809297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336761" y="2605951"/>
            <a:ext cx="2694803" cy="180653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3628455" cy="514826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3628455" cy="5148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18285"/>
            <a:ext cx="11167760" cy="994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2819" y="1758992"/>
            <a:ext cx="10426245" cy="26670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18285"/>
            <a:ext cx="11167760" cy="994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80" y="1543292"/>
            <a:ext cx="9686078" cy="248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312" y="441759"/>
            <a:ext cx="13635176" cy="42974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2253" y="1130603"/>
            <a:ext cx="4982373" cy="235373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839"/>
              </a:spcBef>
              <a:defRPr sz="3358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12243" y="3586820"/>
            <a:ext cx="4953975" cy="729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1490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1148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9417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6900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3472481"/>
            <a:ext cx="11167760" cy="112259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71014" y="2754970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14" y="2967205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61148" y="2750375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1148" y="296260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49417" y="275759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49417" y="2969834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26900" y="275759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26900" y="2969834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3472481"/>
            <a:ext cx="11167760" cy="112259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095" y="376587"/>
            <a:ext cx="12197677" cy="3265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1" r:id="rId2"/>
    <p:sldLayoutId id="2147483832" r:id="rId3"/>
    <p:sldLayoutId id="2147483825" r:id="rId4"/>
    <p:sldLayoutId id="2147483823" r:id="rId5"/>
    <p:sldLayoutId id="2147483824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834" r:id="rId12"/>
    <p:sldLayoutId id="2147483721" r:id="rId13"/>
    <p:sldLayoutId id="2147483751" r:id="rId14"/>
  </p:sldLayoutIdLst>
  <p:hf hdr="0" dt="0"/>
  <p:txStyles>
    <p:titleStyle>
      <a:lvl1pPr algn="l" defTabSz="767497" rtl="0" eaLnBrk="1" latinLnBrk="0" hangingPunct="1">
        <a:lnSpc>
          <a:spcPct val="100000"/>
        </a:lnSpc>
        <a:spcBef>
          <a:spcPct val="0"/>
        </a:spcBef>
        <a:buNone/>
        <a:defRPr sz="369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1875" indent="-191875" algn="l" defTabSz="767497" rtl="0" eaLnBrk="1" latinLnBrk="0" hangingPunct="1">
        <a:lnSpc>
          <a:spcPct val="110000"/>
        </a:lnSpc>
        <a:spcBef>
          <a:spcPts val="839"/>
        </a:spcBef>
        <a:buClr>
          <a:schemeClr val="accent5"/>
        </a:buClr>
        <a:buFont typeface="Avenir Next LT Pro" panose="020B0504020202020204" pitchFamily="34" charset="0"/>
        <a:buChar char="+"/>
        <a:defRPr sz="2350" kern="1200">
          <a:solidFill>
            <a:schemeClr val="tx2"/>
          </a:solidFill>
          <a:latin typeface="+mn-lt"/>
          <a:ea typeface="+mn-ea"/>
          <a:cs typeface="+mn-cs"/>
        </a:defRPr>
      </a:lvl1pPr>
      <a:lvl2pPr marL="575623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2015" kern="1200">
          <a:solidFill>
            <a:schemeClr val="tx2"/>
          </a:solidFill>
          <a:latin typeface="+mn-lt"/>
          <a:ea typeface="+mn-ea"/>
          <a:cs typeface="+mn-cs"/>
        </a:defRPr>
      </a:lvl2pPr>
      <a:lvl3pPr marL="959372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679" kern="1200">
          <a:solidFill>
            <a:schemeClr val="tx2"/>
          </a:solidFill>
          <a:latin typeface="+mn-lt"/>
          <a:ea typeface="+mn-ea"/>
          <a:cs typeface="+mn-cs"/>
        </a:defRPr>
      </a:lvl3pPr>
      <a:lvl4pPr marL="1343120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511" kern="1200">
          <a:solidFill>
            <a:schemeClr val="tx2"/>
          </a:solidFill>
          <a:latin typeface="+mn-lt"/>
          <a:ea typeface="+mn-ea"/>
          <a:cs typeface="+mn-cs"/>
        </a:defRPr>
      </a:lvl4pPr>
      <a:lvl5pPr marL="1726868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511" kern="1200">
          <a:solidFill>
            <a:schemeClr val="tx2"/>
          </a:solidFill>
          <a:latin typeface="+mn-lt"/>
          <a:ea typeface="+mn-ea"/>
          <a:cs typeface="+mn-cs"/>
        </a:defRPr>
      </a:lvl5pPr>
      <a:lvl6pPr marL="2110617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494366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878115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261863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1pPr>
      <a:lvl2pPr marL="383749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67497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3pPr>
      <a:lvl4pPr marL="115124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53499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1918743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302491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68624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06999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1" y="274102"/>
            <a:ext cx="11757482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191" y="1370487"/>
            <a:ext cx="11757482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3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27504" y="4771682"/>
            <a:ext cx="30671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3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2" r:id="rId6"/>
    <p:sldLayoutId id="2147483753" r:id="rId7"/>
    <p:sldLayoutId id="2147483724" r:id="rId8"/>
    <p:sldLayoutId id="2147483737" r:id="rId9"/>
    <p:sldLayoutId id="2147483755" r:id="rId10"/>
    <p:sldLayoutId id="2147483754" r:id="rId11"/>
    <p:sldLayoutId id="2147483756" r:id="rId12"/>
    <p:sldLayoutId id="2147483739" r:id="rId13"/>
    <p:sldLayoutId id="2147483740" r:id="rId14"/>
    <p:sldLayoutId id="2147483741" r:id="rId15"/>
  </p:sldLayoutIdLst>
  <p:hf hdr="0"/>
  <p:txStyles>
    <p:titleStyle>
      <a:lvl1pPr algn="l" defTabSz="767497" rtl="0" eaLnBrk="1" latinLnBrk="0" hangingPunct="1">
        <a:lnSpc>
          <a:spcPct val="100000"/>
        </a:lnSpc>
        <a:spcBef>
          <a:spcPct val="0"/>
        </a:spcBef>
        <a:buNone/>
        <a:defRPr sz="60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75" indent="-191875" algn="l" defTabSz="767497" rtl="0" eaLnBrk="1" latinLnBrk="0" hangingPunct="1">
        <a:lnSpc>
          <a:spcPct val="110000"/>
        </a:lnSpc>
        <a:spcBef>
          <a:spcPts val="839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1pPr>
      <a:lvl2pPr marL="575623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2pPr>
      <a:lvl3pPr marL="959372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3pPr>
      <a:lvl4pPr marL="1343120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4pPr>
      <a:lvl5pPr marL="1726868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5pPr>
      <a:lvl6pPr marL="2110617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494366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878115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261863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1pPr>
      <a:lvl2pPr marL="383749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67497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3pPr>
      <a:lvl4pPr marL="115124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53499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1918743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302491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68624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06999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007698"/>
              </p:ext>
            </p:extLst>
          </p:nvPr>
        </p:nvGraphicFramePr>
        <p:xfrm>
          <a:off x="386555" y="493620"/>
          <a:ext cx="12857957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1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167CF0-53BE-F646-BFDA-18802A816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759A44-1B86-0240-9CA5-CFCBF49F2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7B97F5-12F4-2740-8B88-1F6FD8655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9C9977-813C-ED4B-B6E2-72EAE52DF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6CD969-F4CB-EC4F-9A27-6A1465E06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A26DBA-9098-6840-82F1-CE916B521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B57600-723B-9F4E-8ACE-87CC2C123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6B60B5-B014-5175-7CFB-7D4F35C31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863841"/>
              </p:ext>
            </p:extLst>
          </p:nvPr>
        </p:nvGraphicFramePr>
        <p:xfrm>
          <a:off x="1143000" y="789106"/>
          <a:ext cx="11358563" cy="357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2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9B4845-05B1-D863-68FF-757B5AFF7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680571"/>
              </p:ext>
            </p:extLst>
          </p:nvPr>
        </p:nvGraphicFramePr>
        <p:xfrm>
          <a:off x="3827393" y="295274"/>
          <a:ext cx="5977075" cy="455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2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6">
            <a:extLst>
              <a:ext uri="{FF2B5EF4-FFF2-40B4-BE49-F238E27FC236}">
                <a16:creationId xmlns:a16="http://schemas.microsoft.com/office/drawing/2014/main" id="{D3E2A63A-BCC5-7F27-DC2B-9DDC07226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780952"/>
              </p:ext>
            </p:extLst>
          </p:nvPr>
        </p:nvGraphicFramePr>
        <p:xfrm>
          <a:off x="371474" y="228601"/>
          <a:ext cx="13058775" cy="470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30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074AA0-F2BA-4C2F-28B6-F9CEBF3EB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91144"/>
              </p:ext>
            </p:extLst>
          </p:nvPr>
        </p:nvGraphicFramePr>
        <p:xfrm>
          <a:off x="1805224" y="360691"/>
          <a:ext cx="10282002" cy="442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4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3A03ED-80FE-9645-93C1-6B48D4DB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412757-49B5-A348-B1AD-0F66B7CB5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EEA94D-985F-CF43-8405-360FE7DC7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DF27AD-7991-6448-B4AB-32D08AB6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78DED-7D95-C14E-8B02-08752902B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E8D708-04C5-F246-AC57-A3671E7AE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65474"/>
              </p:ext>
            </p:extLst>
          </p:nvPr>
        </p:nvGraphicFramePr>
        <p:xfrm>
          <a:off x="371475" y="342900"/>
          <a:ext cx="12744450" cy="43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5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5EC4CE-28A0-2547-89BF-399CE0147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FD924-F200-C34E-9B30-58065414E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B64B2-16C8-FF40-9AA9-5C89F9205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0AD69-428C-4B49-B261-BF2486C74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8136FE-361E-E043-9B66-C579F5D88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866851-163E-FB4C-ABCA-55D576995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DABDB-C05E-C64A-B5D0-D5EA66A02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C1825E-28E9-584C-9CDA-9441CE13D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B30325-9AA9-F641-B524-79EB03C62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6">
            <a:extLst>
              <a:ext uri="{FF2B5EF4-FFF2-40B4-BE49-F238E27FC236}">
                <a16:creationId xmlns:a16="http://schemas.microsoft.com/office/drawing/2014/main" id="{F11FD1F9-36BC-B42F-8625-E96F73870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84990"/>
              </p:ext>
            </p:extLst>
          </p:nvPr>
        </p:nvGraphicFramePr>
        <p:xfrm>
          <a:off x="415927" y="409574"/>
          <a:ext cx="13215936" cy="432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26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 descr="timeline SmartArt graphic">
            <a:extLst>
              <a:ext uri="{FF2B5EF4-FFF2-40B4-BE49-F238E27FC236}">
                <a16:creationId xmlns:a16="http://schemas.microsoft.com/office/drawing/2014/main" id="{75FAD8D8-992E-A497-43E0-9B1F009F7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921872"/>
              </p:ext>
            </p:extLst>
          </p:nvPr>
        </p:nvGraphicFramePr>
        <p:xfrm>
          <a:off x="385364" y="493620"/>
          <a:ext cx="1286113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7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004897-7B49-7B42-9802-5977E1726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2D4A2-DCFD-6642-BBA8-6AF7E3922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594557-1590-7548-9536-1280B28F0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F9E1E3-D615-D446-81FB-2746D18EC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32ECC-B66A-3645-959C-06A4838C1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78BB9F-CAA8-BF45-B2DF-30CF10FE0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D7CE2D-C4CD-4745-9F72-73BE589D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539FAA-20D7-0341-B6AD-45E732DE1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9E05E5-77AF-6343-BD3B-4F254FDE3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C2110F-9042-CB46-B32D-969A76723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4EF782-00DB-3C48-A9CD-FAE17A87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EC6D10-1C49-ED48-AAC4-5FB95DF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7DAD5F-BC9C-5341-B36C-F72F9F93B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07CF08-C37D-C648-B5DF-50D48D807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142482"/>
              </p:ext>
            </p:extLst>
          </p:nvPr>
        </p:nvGraphicFramePr>
        <p:xfrm>
          <a:off x="383379" y="493620"/>
          <a:ext cx="1286113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382555-A2A9-4545-A950-7DED03C0F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FE922C-00A2-9D46-9CF1-CC98875B9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ECDF22-0FEC-0A43-A007-4FFDD46E0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43F93-1546-CB4E-A3AB-46072B5DA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0F325D-22E5-6240-96CE-5208AA9CD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CCBEB6-B9D2-A44A-B955-284C25D1A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2A925B-B609-FE4A-A04A-7C56A9EE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6C1840-A6C3-1F4B-A55F-51E5E4F8B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D4C59B-F7E9-5D4B-A029-6847B93AB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B08EB7-0A9D-2C44-83E2-8B8D5F3EF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CD5E2-B575-1841-81C3-097ADA7E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744277-DEF1-1A41-B150-578D98349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E3762-08F3-A54C-A32B-D4DFA9ACE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EF9D2D-7B79-0346-ADFE-94BA04C4A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47271"/>
              </p:ext>
            </p:extLst>
          </p:nvPr>
        </p:nvGraphicFramePr>
        <p:xfrm>
          <a:off x="650874" y="493620"/>
          <a:ext cx="1233011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EE0134-429E-E44E-A97E-DDE57D7AB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7ABF79-1988-5045-AAC4-7CA19D230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A8CA10-915D-244E-9048-05722C6EF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0CA0B8-6BDF-594A-9F65-DECD10B3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6B60B5-B014-5175-7CFB-7D4F35C31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625282"/>
              </p:ext>
            </p:extLst>
          </p:nvPr>
        </p:nvGraphicFramePr>
        <p:xfrm>
          <a:off x="750887" y="433388"/>
          <a:ext cx="12130087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BCABBA-43AB-B080-6CAB-BF2B3411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170622"/>
              </p:ext>
            </p:extLst>
          </p:nvPr>
        </p:nvGraphicFramePr>
        <p:xfrm>
          <a:off x="657226" y="257175"/>
          <a:ext cx="11872912" cy="455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4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1F3A7F-B2AC-63DC-6944-EAF79E313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290717"/>
              </p:ext>
            </p:extLst>
          </p:nvPr>
        </p:nvGraphicFramePr>
        <p:xfrm>
          <a:off x="4286251" y="166687"/>
          <a:ext cx="5672136" cy="481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15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4CD666-BC84-F54B-AE0D-12E88FB18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F82625-78AF-5C42-A259-FBB4EC90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159B49-BC41-A94D-8082-E1043A65A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Sketch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118D6-128D-43B3-85E6-8FCAA2EB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AD131-67BF-4393-AA4E-623975A4AB5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20E838-9521-45C8-9ECF-0A68B7D2B38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99</Words>
  <Application>Microsoft Macintosh PowerPoint</Application>
  <PresentationFormat>Custom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FUTURA MEDIUM</vt:lpstr>
      <vt:lpstr>Posterama</vt:lpstr>
      <vt:lpstr>The Hand Black</vt:lpstr>
      <vt:lpstr>The Serif Hand Black</vt:lpstr>
      <vt:lpstr>ExploreVTI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RANGA RAO KARANAM</cp:lastModifiedBy>
  <cp:revision>308</cp:revision>
  <dcterms:created xsi:type="dcterms:W3CDTF">2022-09-30T07:32:30Z</dcterms:created>
  <dcterms:modified xsi:type="dcterms:W3CDTF">2022-11-01T08:12:26Z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