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-27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E0692-143A-8ABD-9A94-13456B9F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BA1976-1319-D15E-541C-C4EDC46ED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8902C-EF71-8461-3013-38704821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0B3EF4-CBD6-F4A1-23FC-21328A52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3EAE-874D-22DD-7C96-345EF9C2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7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4FD6E-9180-D619-ECB1-6B195C5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A9E090-5A75-A3AF-A9E1-49C43A1E9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CC789-7D95-37CA-23DD-07B073D1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C84FC3-969F-BED4-DE0D-902AD13E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D1997-DBA4-E521-9D1A-1B9754E1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2E93F8-F5C5-C129-F4CD-FB076852D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B965FB-9D90-192D-AD58-CD6ECA48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3EC42-D7F8-8AC7-C231-D54B52AF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2611D-31BA-DA11-BFC2-61861941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255F5-E3EA-E8E1-6329-F3A0430E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63946-7300-2A01-5A80-33351780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16F6F-BA55-4E22-AB0A-7A277E12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86FBAE-E8DB-CC44-195A-36948031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90BF0-DB75-D79D-8CA4-87801416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E377C-2781-4408-F869-6D6BDD1B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05AC5-69AC-4333-05C2-7C78F752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77AE2F-0778-DDF2-74FE-8F59C92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AA7D1-CE6F-29BD-7BD2-91EF0E93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2F217-D51D-CF4C-AE33-E2B1EAC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583294-0806-039A-3A81-918C0B1D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C43EC-4892-3188-9A7B-EDE8C4CA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C538AB-6D25-ABE2-785A-8BDA88D6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22AB8A-162A-308E-7CAD-8E9BF2CCE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CC19E8-45F3-5489-B158-35C6CDF3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56464-5100-D5D8-5881-9EA22EAA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EDED3D-7EC1-1061-591D-6F994A7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0214-54CD-E757-CA17-8E31FA5F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606A25-6232-85D2-21EE-A38F342C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7BE505-77FD-C2C4-16F3-5C55E8004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766874-918C-D68C-5DA3-83AA17365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0944D8-70D0-F254-1909-B50EDDBBF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D9B072-B338-727C-5153-DBED6F0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EC6B95-7C09-E6F0-223E-B2DCF48F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F65B0C-36C1-EDBB-0F34-0EDBB4F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A6709-FC08-F6B4-758E-695323CB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7CFDE1-4978-6119-F8AB-0EBC5C75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311342-3D41-6BE1-6962-CA559ED5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06DD6-3D3D-609A-26DE-1EACFDE5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5AC0B2-BE17-65A0-2E0D-56DB9830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706A24-CE59-D6C4-4E08-6C043FC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FCFAF9-EAF7-04A6-5ED0-763D2C5A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4DA23-4D92-00CB-46C3-68FFB38F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863D6-7436-28FF-FB2D-3032DD5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81A579-26F0-B26A-F6EE-4C9A51A63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263CA7-F852-97BA-2707-54BEC38F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02E866-94AA-B2CB-A795-64AEFD31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24BD2D-AE74-0182-EF1A-FA24291E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EE4C0-77D2-B3DF-DB81-8A38DE06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4E3A05-27C1-96B3-0D60-BA9D62F9D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A262AB-022A-EF7F-5F66-36841D70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FC7DF5-873A-A819-FA5D-A4A6A86F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3FDA45-B234-B8AE-F0F5-573AF709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85A0B6-3CBE-5E19-7EEB-AD4BBAD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91791B-8264-6312-5EB2-BD244094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FDB9D5-C34C-114F-2B53-3AD9BAF4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3AE7B-17F2-FD85-2EBF-590BF47B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ABCA-5AF1-4C7F-908A-11F5F35824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9A6C0F-37AA-A2F2-2860-00C92932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01333-E4E5-1A04-F8AF-C4A85F0D9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E743-ACFC-4FD6-AD81-55D348A38A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1F6F6CC-F17A-D0E1-A774-646221B59D78}"/>
              </a:ext>
            </a:extLst>
          </p:cNvPr>
          <p:cNvGrpSpPr/>
          <p:nvPr/>
        </p:nvGrpSpPr>
        <p:grpSpPr>
          <a:xfrm>
            <a:off x="1693198" y="3009206"/>
            <a:ext cx="2302769" cy="1503408"/>
            <a:chOff x="1693198" y="3009206"/>
            <a:chExt cx="2302769" cy="1503408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D29FC7D-189E-E03F-FB6D-A6D02FB4E7E8}"/>
                </a:ext>
              </a:extLst>
            </p:cNvPr>
            <p:cNvSpPr/>
            <p:nvPr/>
          </p:nvSpPr>
          <p:spPr>
            <a:xfrm>
              <a:off x="2003976" y="3845872"/>
              <a:ext cx="354581" cy="3545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2736762-B0CA-B732-5253-335C5052347E}"/>
                </a:ext>
              </a:extLst>
            </p:cNvPr>
            <p:cNvSpPr/>
            <p:nvPr/>
          </p:nvSpPr>
          <p:spPr>
            <a:xfrm>
              <a:off x="3008307" y="3136710"/>
              <a:ext cx="354581" cy="3545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766D6A9-8215-8B8F-6DEC-28D1F936D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357" y="3412566"/>
              <a:ext cx="673077" cy="4820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E232B9E-972A-D48F-3CA8-D33F07FFC16C}"/>
                </a:ext>
              </a:extLst>
            </p:cNvPr>
            <p:cNvSpPr txBox="1"/>
            <p:nvPr/>
          </p:nvSpPr>
          <p:spPr>
            <a:xfrm rot="19434197">
              <a:off x="1693198" y="3009206"/>
              <a:ext cx="2302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Positionsänderung</a:t>
              </a:r>
              <a:endParaRPr lang="en-US" sz="12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ABE5BBA-6D4E-0A4F-3090-7B736F7F1040}"/>
                </a:ext>
              </a:extLst>
            </p:cNvPr>
            <p:cNvSpPr txBox="1"/>
            <p:nvPr/>
          </p:nvSpPr>
          <p:spPr>
            <a:xfrm>
              <a:off x="3012204" y="3381958"/>
              <a:ext cx="67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x</a:t>
              </a:r>
              <a:r>
                <a:rPr lang="de-DE" baseline="-25000" dirty="0" err="1"/>
                <a:t>n</a:t>
              </a:r>
              <a:endParaRPr lang="en-US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0B76C67-43CA-E0C1-2536-68146F51CF63}"/>
                </a:ext>
              </a:extLst>
            </p:cNvPr>
            <p:cNvSpPr txBox="1"/>
            <p:nvPr/>
          </p:nvSpPr>
          <p:spPr>
            <a:xfrm>
              <a:off x="1939909" y="4143282"/>
              <a:ext cx="1513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x</a:t>
              </a:r>
              <a:r>
                <a:rPr lang="de-DE" baseline="-25000" dirty="0"/>
                <a:t>n-1</a:t>
              </a:r>
              <a:endParaRPr lang="en-US" dirty="0"/>
            </a:p>
          </p:txBody>
        </p:sp>
      </p:grpSp>
      <p:sp>
        <p:nvSpPr>
          <p:cNvPr id="28" name="Ellipse 27">
            <a:extLst>
              <a:ext uri="{FF2B5EF4-FFF2-40B4-BE49-F238E27FC236}">
                <a16:creationId xmlns:a16="http://schemas.microsoft.com/office/drawing/2014/main" id="{EBC60A05-39C5-2F99-2D3A-98B7133780C3}"/>
              </a:ext>
            </a:extLst>
          </p:cNvPr>
          <p:cNvSpPr/>
          <p:nvPr/>
        </p:nvSpPr>
        <p:spPr>
          <a:xfrm>
            <a:off x="4877482" y="3806153"/>
            <a:ext cx="347125" cy="34712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FA3872B-8E65-6162-A7B8-5BB7D2FA3936}"/>
              </a:ext>
            </a:extLst>
          </p:cNvPr>
          <p:cNvCxnSpPr>
            <a:cxnSpLocks/>
          </p:cNvCxnSpPr>
          <p:nvPr/>
        </p:nvCxnSpPr>
        <p:spPr>
          <a:xfrm flipV="1">
            <a:off x="5226370" y="3381958"/>
            <a:ext cx="658924" cy="47193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DDF2B62-5806-15E5-1399-DB9DC0945E5A}"/>
              </a:ext>
            </a:extLst>
          </p:cNvPr>
          <p:cNvSpPr txBox="1"/>
          <p:nvPr/>
        </p:nvSpPr>
        <p:spPr>
          <a:xfrm>
            <a:off x="5878395" y="3327470"/>
            <a:ext cx="922875" cy="51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</a:t>
            </a:r>
            <a:r>
              <a:rPr lang="de-DE" baseline="-25000" dirty="0" err="1"/>
              <a:t>n</a:t>
            </a:r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8EB19D6-183A-7F4C-3DF1-82024D6C5FAD}"/>
              </a:ext>
            </a:extLst>
          </p:cNvPr>
          <p:cNvSpPr txBox="1"/>
          <p:nvPr/>
        </p:nvSpPr>
        <p:spPr>
          <a:xfrm>
            <a:off x="4922966" y="4093712"/>
            <a:ext cx="922877" cy="51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n-1</a:t>
            </a:r>
            <a:endParaRPr lang="en-US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20AC12C-F88E-9B7D-0F99-4D904F858C51}"/>
              </a:ext>
            </a:extLst>
          </p:cNvPr>
          <p:cNvCxnSpPr>
            <a:cxnSpLocks/>
          </p:cNvCxnSpPr>
          <p:nvPr/>
        </p:nvCxnSpPr>
        <p:spPr>
          <a:xfrm flipV="1">
            <a:off x="6183220" y="2556781"/>
            <a:ext cx="809700" cy="579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582D7B-117A-EAD3-5BB5-148B394AC0CC}"/>
              </a:ext>
            </a:extLst>
          </p:cNvPr>
          <p:cNvCxnSpPr>
            <a:cxnSpLocks/>
          </p:cNvCxnSpPr>
          <p:nvPr/>
        </p:nvCxnSpPr>
        <p:spPr>
          <a:xfrm>
            <a:off x="6974890" y="2664771"/>
            <a:ext cx="0" cy="3598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1D49297-6B6F-4D67-87CE-05125048B7B0}"/>
              </a:ext>
            </a:extLst>
          </p:cNvPr>
          <p:cNvSpPr txBox="1"/>
          <p:nvPr/>
        </p:nvSpPr>
        <p:spPr>
          <a:xfrm rot="19449470">
            <a:off x="5701536" y="2080514"/>
            <a:ext cx="211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x</a:t>
            </a:r>
            <a:r>
              <a:rPr lang="de-DE" sz="1200" baseline="-25000" dirty="0" err="1"/>
              <a:t>n</a:t>
            </a:r>
            <a:r>
              <a:rPr lang="de-DE" sz="1200" dirty="0"/>
              <a:t> – x</a:t>
            </a:r>
            <a:r>
              <a:rPr lang="de-DE" sz="1200" baseline="-25000" dirty="0"/>
              <a:t>n-1</a:t>
            </a:r>
            <a:endParaRPr lang="de-DE" sz="1200" dirty="0"/>
          </a:p>
          <a:p>
            <a:r>
              <a:rPr lang="de-DE" sz="1200" dirty="0"/>
              <a:t>(Momentum)</a:t>
            </a:r>
            <a:endParaRPr lang="en-US" sz="1200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8A805EB-0164-23DE-EF79-042F34B959AC}"/>
              </a:ext>
            </a:extLst>
          </p:cNvPr>
          <p:cNvSpPr/>
          <p:nvPr/>
        </p:nvSpPr>
        <p:spPr>
          <a:xfrm>
            <a:off x="6801270" y="3047177"/>
            <a:ext cx="347125" cy="347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F681B96-2EE8-E9FB-579C-8C4CB2DE74B1}"/>
              </a:ext>
            </a:extLst>
          </p:cNvPr>
          <p:cNvSpPr/>
          <p:nvPr/>
        </p:nvSpPr>
        <p:spPr>
          <a:xfrm>
            <a:off x="5854281" y="3075027"/>
            <a:ext cx="347125" cy="347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B478F4E-2A4B-FF2F-D9C3-48E4FBB8A1B1}"/>
              </a:ext>
            </a:extLst>
          </p:cNvPr>
          <p:cNvSpPr txBox="1"/>
          <p:nvPr/>
        </p:nvSpPr>
        <p:spPr>
          <a:xfrm>
            <a:off x="6813767" y="3308939"/>
            <a:ext cx="92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n+1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AC4E5A4-B036-18AD-43E4-CC94CA2F1B08}"/>
                  </a:ext>
                </a:extLst>
              </p:cNvPr>
              <p:cNvSpPr txBox="1"/>
              <p:nvPr/>
            </p:nvSpPr>
            <p:spPr>
              <a:xfrm>
                <a:off x="6992919" y="2582713"/>
                <a:ext cx="1938221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/>
                  <a:t> a</a:t>
                </a:r>
                <a:r>
                  <a:rPr lang="de-DE" baseline="-25000" dirty="0"/>
                  <a:t>n </a:t>
                </a:r>
                <a:r>
                  <a:rPr lang="de-DE" dirty="0"/>
                  <a:t>t</a:t>
                </a:r>
                <a:r>
                  <a:rPr lang="de-DE" baseline="30000" dirty="0"/>
                  <a:t>2</a:t>
                </a:r>
                <a:endParaRPr lang="en-US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AC4E5A4-B036-18AD-43E4-CC94CA2F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919" y="2582713"/>
                <a:ext cx="1938221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07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7C0B95DF-3527-BE77-D3AA-1339A23ECEB1}"/>
              </a:ext>
            </a:extLst>
          </p:cNvPr>
          <p:cNvGrpSpPr/>
          <p:nvPr/>
        </p:nvGrpSpPr>
        <p:grpSpPr>
          <a:xfrm>
            <a:off x="3286676" y="4048132"/>
            <a:ext cx="3428927" cy="354582"/>
            <a:chOff x="3439076" y="2109595"/>
            <a:chExt cx="3428927" cy="35458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1C8B0CA1-52E1-D520-4726-BC8ABD46A818}"/>
                </a:ext>
              </a:extLst>
            </p:cNvPr>
            <p:cNvSpPr/>
            <p:nvPr/>
          </p:nvSpPr>
          <p:spPr>
            <a:xfrm>
              <a:off x="5451507" y="2109596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81ABE4B1-245D-BA0F-A9ED-BEFEE306B18A}"/>
                </a:ext>
              </a:extLst>
            </p:cNvPr>
            <p:cNvSpPr/>
            <p:nvPr/>
          </p:nvSpPr>
          <p:spPr>
            <a:xfrm>
              <a:off x="3439076" y="2109595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3BF8151-76EC-DCF4-99CC-EFA3B8525140}"/>
                </a:ext>
              </a:extLst>
            </p:cNvPr>
            <p:cNvSpPr/>
            <p:nvPr/>
          </p:nvSpPr>
          <p:spPr>
            <a:xfrm>
              <a:off x="6513422" y="2109596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15FB8EBB-5813-B886-EDE9-4C150631CAD1}"/>
              </a:ext>
            </a:extLst>
          </p:cNvPr>
          <p:cNvSpPr/>
          <p:nvPr/>
        </p:nvSpPr>
        <p:spPr>
          <a:xfrm>
            <a:off x="8486807" y="251772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6E540B-800C-412A-0F08-EB3AB3D091EE}"/>
              </a:ext>
            </a:extLst>
          </p:cNvPr>
          <p:cNvCxnSpPr>
            <a:cxnSpLocks/>
          </p:cNvCxnSpPr>
          <p:nvPr/>
        </p:nvCxnSpPr>
        <p:spPr>
          <a:xfrm>
            <a:off x="7311557" y="426834"/>
            <a:ext cx="6132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272D43FF-0446-4194-1F91-04676A7EBBD1}"/>
              </a:ext>
            </a:extLst>
          </p:cNvPr>
          <p:cNvSpPr/>
          <p:nvPr/>
        </p:nvSpPr>
        <p:spPr>
          <a:xfrm>
            <a:off x="6956976" y="251772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9A6E6B0-C0B6-7C93-0116-AC88879396E8}"/>
              </a:ext>
            </a:extLst>
          </p:cNvPr>
          <p:cNvSpPr/>
          <p:nvPr/>
        </p:nvSpPr>
        <p:spPr>
          <a:xfrm>
            <a:off x="9548723" y="251772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19535E-6523-F679-C39B-E5B113D3CC94}"/>
              </a:ext>
            </a:extLst>
          </p:cNvPr>
          <p:cNvCxnSpPr>
            <a:cxnSpLocks/>
          </p:cNvCxnSpPr>
          <p:nvPr/>
        </p:nvCxnSpPr>
        <p:spPr>
          <a:xfrm flipH="1">
            <a:off x="7924800" y="426834"/>
            <a:ext cx="5620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D6D21979-784F-4703-218A-8AE834CA527D}"/>
              </a:ext>
            </a:extLst>
          </p:cNvPr>
          <p:cNvSpPr/>
          <p:nvPr/>
        </p:nvSpPr>
        <p:spPr>
          <a:xfrm>
            <a:off x="5299107" y="1957196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58879DB-8388-322E-1F4C-00F1D9A59379}"/>
              </a:ext>
            </a:extLst>
          </p:cNvPr>
          <p:cNvSpPr/>
          <p:nvPr/>
        </p:nvSpPr>
        <p:spPr>
          <a:xfrm>
            <a:off x="3286676" y="1957195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0473B6E-9359-4B1E-B8F3-4727D8AF49FC}"/>
              </a:ext>
            </a:extLst>
          </p:cNvPr>
          <p:cNvSpPr/>
          <p:nvPr/>
        </p:nvSpPr>
        <p:spPr>
          <a:xfrm>
            <a:off x="6361022" y="1957196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39C478F-F82B-EA81-47EB-64CA3F7E583A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3641257" y="2134486"/>
            <a:ext cx="165785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663608C-5A57-D23F-B7FE-D117FABE65CA}"/>
              </a:ext>
            </a:extLst>
          </p:cNvPr>
          <p:cNvCxnSpPr>
            <a:cxnSpLocks/>
          </p:cNvCxnSpPr>
          <p:nvPr/>
        </p:nvCxnSpPr>
        <p:spPr>
          <a:xfrm>
            <a:off x="4138145" y="1953074"/>
            <a:ext cx="640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08997DC-C471-E162-ACB5-04965653434A}"/>
              </a:ext>
            </a:extLst>
          </p:cNvPr>
          <p:cNvCxnSpPr>
            <a:cxnSpLocks/>
          </p:cNvCxnSpPr>
          <p:nvPr/>
        </p:nvCxnSpPr>
        <p:spPr>
          <a:xfrm>
            <a:off x="4138145" y="1902274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1230C68-E662-0E88-C815-DEB7C403E358}"/>
              </a:ext>
            </a:extLst>
          </p:cNvPr>
          <p:cNvCxnSpPr>
            <a:cxnSpLocks/>
          </p:cNvCxnSpPr>
          <p:nvPr/>
        </p:nvCxnSpPr>
        <p:spPr>
          <a:xfrm>
            <a:off x="4778282" y="1902274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1C14D05-CEBA-C0BD-C99D-5F5F8452F5B4}"/>
              </a:ext>
            </a:extLst>
          </p:cNvPr>
          <p:cNvSpPr txBox="1"/>
          <p:nvPr/>
        </p:nvSpPr>
        <p:spPr>
          <a:xfrm>
            <a:off x="4030938" y="1584256"/>
            <a:ext cx="141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Soll-</a:t>
            </a:r>
            <a:r>
              <a:rPr lang="en-US" sz="1200" dirty="0" err="1"/>
              <a:t>Länge</a:t>
            </a:r>
            <a:endParaRPr lang="en-US" sz="1200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731E63D-51FF-3C12-ECB5-5015F558E60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653688" y="2134487"/>
            <a:ext cx="707334" cy="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594429B-BB06-0EB0-E840-AA101F69D0BE}"/>
              </a:ext>
            </a:extLst>
          </p:cNvPr>
          <p:cNvCxnSpPr>
            <a:cxnSpLocks/>
          </p:cNvCxnSpPr>
          <p:nvPr/>
        </p:nvCxnSpPr>
        <p:spPr>
          <a:xfrm flipH="1" flipV="1">
            <a:off x="4778282" y="1954968"/>
            <a:ext cx="512856" cy="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F09B409-7D5F-F2D9-C5F9-173B9E27DF53}"/>
              </a:ext>
            </a:extLst>
          </p:cNvPr>
          <p:cNvCxnSpPr>
            <a:cxnSpLocks/>
          </p:cNvCxnSpPr>
          <p:nvPr/>
        </p:nvCxnSpPr>
        <p:spPr>
          <a:xfrm>
            <a:off x="3648075" y="1961012"/>
            <a:ext cx="49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F01C937A-29E4-676B-9005-67D5389F388E}"/>
              </a:ext>
            </a:extLst>
          </p:cNvPr>
          <p:cNvSpPr/>
          <p:nvPr/>
        </p:nvSpPr>
        <p:spPr>
          <a:xfrm>
            <a:off x="4778282" y="2676510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629B026-7910-252C-7A9A-8A69F1756C5F}"/>
              </a:ext>
            </a:extLst>
          </p:cNvPr>
          <p:cNvSpPr/>
          <p:nvPr/>
        </p:nvSpPr>
        <p:spPr>
          <a:xfrm>
            <a:off x="3783564" y="2676510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1F67EB2-D0B8-87F5-A4C5-293DE5F734F6}"/>
              </a:ext>
            </a:extLst>
          </p:cNvPr>
          <p:cNvSpPr/>
          <p:nvPr/>
        </p:nvSpPr>
        <p:spPr>
          <a:xfrm>
            <a:off x="6361022" y="2676511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5B8DE6B2-67EE-7A6B-E0EB-50AEFD0C9D6F}"/>
              </a:ext>
            </a:extLst>
          </p:cNvPr>
          <p:cNvCxnSpPr>
            <a:cxnSpLocks/>
            <a:stCxn id="56" idx="6"/>
            <a:endCxn id="55" idx="2"/>
          </p:cNvCxnSpPr>
          <p:nvPr/>
        </p:nvCxnSpPr>
        <p:spPr>
          <a:xfrm>
            <a:off x="4138145" y="2853801"/>
            <a:ext cx="640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C419634-A042-D88F-7837-8E567E5201C9}"/>
              </a:ext>
            </a:extLst>
          </p:cNvPr>
          <p:cNvCxnSpPr>
            <a:cxnSpLocks/>
            <a:stCxn id="55" idx="6"/>
            <a:endCxn id="57" idx="2"/>
          </p:cNvCxnSpPr>
          <p:nvPr/>
        </p:nvCxnSpPr>
        <p:spPr>
          <a:xfrm>
            <a:off x="5132863" y="2853801"/>
            <a:ext cx="122815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AB5BADF4-C5C5-CCA2-B87E-9ADDD5414FA6}"/>
              </a:ext>
            </a:extLst>
          </p:cNvPr>
          <p:cNvCxnSpPr>
            <a:cxnSpLocks/>
          </p:cNvCxnSpPr>
          <p:nvPr/>
        </p:nvCxnSpPr>
        <p:spPr>
          <a:xfrm>
            <a:off x="5411045" y="2697791"/>
            <a:ext cx="640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6B614D27-D0EF-3472-B840-FEF1E5DFD96E}"/>
              </a:ext>
            </a:extLst>
          </p:cNvPr>
          <p:cNvCxnSpPr>
            <a:cxnSpLocks/>
          </p:cNvCxnSpPr>
          <p:nvPr/>
        </p:nvCxnSpPr>
        <p:spPr>
          <a:xfrm>
            <a:off x="5411045" y="2646991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9760EE78-F517-333F-2BBE-959184EBB1BE}"/>
              </a:ext>
            </a:extLst>
          </p:cNvPr>
          <p:cNvCxnSpPr>
            <a:cxnSpLocks/>
          </p:cNvCxnSpPr>
          <p:nvPr/>
        </p:nvCxnSpPr>
        <p:spPr>
          <a:xfrm>
            <a:off x="6051182" y="2646991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02BA9F55-790A-9328-1A8C-ABFB3D9C2E55}"/>
              </a:ext>
            </a:extLst>
          </p:cNvPr>
          <p:cNvSpPr txBox="1"/>
          <p:nvPr/>
        </p:nvSpPr>
        <p:spPr>
          <a:xfrm>
            <a:off x="5325970" y="2395412"/>
            <a:ext cx="141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Soll-</a:t>
            </a:r>
            <a:r>
              <a:rPr lang="en-US" sz="1200" dirty="0" err="1"/>
              <a:t>Länge</a:t>
            </a:r>
            <a:endParaRPr lang="en-US" sz="1200" dirty="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383E2D07-D5D1-2847-75CD-5ED5B32E8823}"/>
              </a:ext>
            </a:extLst>
          </p:cNvPr>
          <p:cNvCxnSpPr>
            <a:cxnSpLocks/>
          </p:cNvCxnSpPr>
          <p:nvPr/>
        </p:nvCxnSpPr>
        <p:spPr>
          <a:xfrm flipH="1" flipV="1">
            <a:off x="6054413" y="2697156"/>
            <a:ext cx="306608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D803BC5-FC9A-4335-7496-5B17FC0DC9AD}"/>
              </a:ext>
            </a:extLst>
          </p:cNvPr>
          <p:cNvCxnSpPr>
            <a:cxnSpLocks/>
          </p:cNvCxnSpPr>
          <p:nvPr/>
        </p:nvCxnSpPr>
        <p:spPr>
          <a:xfrm>
            <a:off x="5129899" y="2698161"/>
            <a:ext cx="284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AFBD715F-EAAC-6156-298E-11CFBF89682D}"/>
              </a:ext>
            </a:extLst>
          </p:cNvPr>
          <p:cNvSpPr/>
          <p:nvPr/>
        </p:nvSpPr>
        <p:spPr>
          <a:xfrm>
            <a:off x="5053007" y="3395590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F442199-91FF-49FF-ABB9-AB93024C6888}"/>
              </a:ext>
            </a:extLst>
          </p:cNvPr>
          <p:cNvSpPr/>
          <p:nvPr/>
        </p:nvSpPr>
        <p:spPr>
          <a:xfrm>
            <a:off x="3783564" y="3395590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BAF00E45-705F-7083-0454-1BBB2C757905}"/>
              </a:ext>
            </a:extLst>
          </p:cNvPr>
          <p:cNvSpPr/>
          <p:nvPr/>
        </p:nvSpPr>
        <p:spPr>
          <a:xfrm>
            <a:off x="6053891" y="3395590"/>
            <a:ext cx="354581" cy="354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3D75FA27-DE9B-AA8D-0BF2-2EB409C19409}"/>
              </a:ext>
            </a:extLst>
          </p:cNvPr>
          <p:cNvCxnSpPr>
            <a:cxnSpLocks/>
            <a:stCxn id="84" idx="6"/>
            <a:endCxn id="83" idx="2"/>
          </p:cNvCxnSpPr>
          <p:nvPr/>
        </p:nvCxnSpPr>
        <p:spPr>
          <a:xfrm>
            <a:off x="4138145" y="3572881"/>
            <a:ext cx="9148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CB7B2943-7D06-7ED0-3FB7-B9A421521799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5407588" y="3572881"/>
            <a:ext cx="6463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3E7448E-F36D-AEFA-FE53-ED49D1B43B7D}"/>
              </a:ext>
            </a:extLst>
          </p:cNvPr>
          <p:cNvCxnSpPr>
            <a:cxnSpLocks/>
          </p:cNvCxnSpPr>
          <p:nvPr/>
        </p:nvCxnSpPr>
        <p:spPr>
          <a:xfrm>
            <a:off x="4280745" y="3416871"/>
            <a:ext cx="640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C239DC7E-BB86-D11D-96F6-878043D9FF76}"/>
              </a:ext>
            </a:extLst>
          </p:cNvPr>
          <p:cNvCxnSpPr>
            <a:cxnSpLocks/>
          </p:cNvCxnSpPr>
          <p:nvPr/>
        </p:nvCxnSpPr>
        <p:spPr>
          <a:xfrm>
            <a:off x="4280745" y="3366071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DDA3F746-B7AD-0FFC-A970-B8F3214442D2}"/>
              </a:ext>
            </a:extLst>
          </p:cNvPr>
          <p:cNvCxnSpPr>
            <a:cxnSpLocks/>
          </p:cNvCxnSpPr>
          <p:nvPr/>
        </p:nvCxnSpPr>
        <p:spPr>
          <a:xfrm>
            <a:off x="4920882" y="3366071"/>
            <a:ext cx="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81F6AFB8-65FA-9589-5499-88EF16E7E2AA}"/>
              </a:ext>
            </a:extLst>
          </p:cNvPr>
          <p:cNvSpPr txBox="1"/>
          <p:nvPr/>
        </p:nvSpPr>
        <p:spPr>
          <a:xfrm>
            <a:off x="4195670" y="3114492"/>
            <a:ext cx="141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Soll-</a:t>
            </a:r>
            <a:r>
              <a:rPr lang="en-US" sz="1200" dirty="0" err="1"/>
              <a:t>Länge</a:t>
            </a:r>
            <a:endParaRPr lang="en-US" sz="1200" dirty="0"/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9B434396-8BE9-0515-D03C-DE0BE48D70F4}"/>
              </a:ext>
            </a:extLst>
          </p:cNvPr>
          <p:cNvGrpSpPr/>
          <p:nvPr/>
        </p:nvGrpSpPr>
        <p:grpSpPr>
          <a:xfrm>
            <a:off x="3783564" y="4049376"/>
            <a:ext cx="2624908" cy="354581"/>
            <a:chOff x="3783564" y="4049376"/>
            <a:chExt cx="2624908" cy="354581"/>
          </a:xfrm>
          <a:solidFill>
            <a:srgbClr val="0070C0"/>
          </a:solidFill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45E6626D-0954-44B4-7013-EBEEEA3FE8BD}"/>
                </a:ext>
              </a:extLst>
            </p:cNvPr>
            <p:cNvSpPr/>
            <p:nvPr/>
          </p:nvSpPr>
          <p:spPr>
            <a:xfrm>
              <a:off x="5053007" y="4049376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2D08F412-7AC4-4F69-AF25-F63B5489D3E9}"/>
                </a:ext>
              </a:extLst>
            </p:cNvPr>
            <p:cNvSpPr/>
            <p:nvPr/>
          </p:nvSpPr>
          <p:spPr>
            <a:xfrm>
              <a:off x="3783564" y="4049376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0A52E2F2-62C1-85D1-510A-633C828B4F04}"/>
                </a:ext>
              </a:extLst>
            </p:cNvPr>
            <p:cNvSpPr/>
            <p:nvPr/>
          </p:nvSpPr>
          <p:spPr>
            <a:xfrm>
              <a:off x="6053891" y="4049376"/>
              <a:ext cx="354581" cy="354581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A3A2D78C-4B08-66EA-9161-2925D66ECE92}"/>
              </a:ext>
            </a:extLst>
          </p:cNvPr>
          <p:cNvCxnSpPr/>
          <p:nvPr/>
        </p:nvCxnSpPr>
        <p:spPr>
          <a:xfrm>
            <a:off x="3463966" y="4512945"/>
            <a:ext cx="4968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50C68967-21C8-86DA-7206-886BA04330AB}"/>
              </a:ext>
            </a:extLst>
          </p:cNvPr>
          <p:cNvCxnSpPr/>
          <p:nvPr/>
        </p:nvCxnSpPr>
        <p:spPr>
          <a:xfrm flipH="1">
            <a:off x="5230297" y="4531995"/>
            <a:ext cx="246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29D73674-D45F-FD0E-77E5-220473BA4684}"/>
              </a:ext>
            </a:extLst>
          </p:cNvPr>
          <p:cNvCxnSpPr/>
          <p:nvPr/>
        </p:nvCxnSpPr>
        <p:spPr>
          <a:xfrm flipH="1">
            <a:off x="6231181" y="4512945"/>
            <a:ext cx="307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C4D51F1D-96C1-A60F-891C-E92F96451DBF}"/>
              </a:ext>
            </a:extLst>
          </p:cNvPr>
          <p:cNvSpPr txBox="1"/>
          <p:nvPr/>
        </p:nvSpPr>
        <p:spPr>
          <a:xfrm>
            <a:off x="3238499" y="1987926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34155F0D-6541-621F-5977-52C1CAAEE683}"/>
              </a:ext>
            </a:extLst>
          </p:cNvPr>
          <p:cNvSpPr txBox="1"/>
          <p:nvPr/>
        </p:nvSpPr>
        <p:spPr>
          <a:xfrm>
            <a:off x="5254269" y="198024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6B3A5FB6-15EF-8DA5-9376-E87A7B030709}"/>
              </a:ext>
            </a:extLst>
          </p:cNvPr>
          <p:cNvSpPr txBox="1"/>
          <p:nvPr/>
        </p:nvSpPr>
        <p:spPr>
          <a:xfrm>
            <a:off x="6312770" y="198334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pm2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4163A77C-21B6-5EA4-F3A2-15B5D1A2DA3E}"/>
              </a:ext>
            </a:extLst>
          </p:cNvPr>
          <p:cNvSpPr txBox="1"/>
          <p:nvPr/>
        </p:nvSpPr>
        <p:spPr>
          <a:xfrm>
            <a:off x="6312770" y="2716773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pm2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BA9A3DD4-D517-8CB5-A894-C70E6C8EBE68}"/>
              </a:ext>
            </a:extLst>
          </p:cNvPr>
          <p:cNvSpPr txBox="1"/>
          <p:nvPr/>
        </p:nvSpPr>
        <p:spPr>
          <a:xfrm>
            <a:off x="4730394" y="270414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DFE7DF4-8D98-4BEC-0AF4-1E24D3261298}"/>
              </a:ext>
            </a:extLst>
          </p:cNvPr>
          <p:cNvSpPr txBox="1"/>
          <p:nvPr/>
        </p:nvSpPr>
        <p:spPr>
          <a:xfrm>
            <a:off x="3724274" y="270230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EE820FCF-18E5-2057-4DDA-D2956AB3E3E0}"/>
              </a:ext>
            </a:extLst>
          </p:cNvPr>
          <p:cNvSpPr txBox="1"/>
          <p:nvPr/>
        </p:nvSpPr>
        <p:spPr>
          <a:xfrm>
            <a:off x="3733799" y="342620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A3F66F5-8B7B-B4CD-F653-C0540E094C0A}"/>
              </a:ext>
            </a:extLst>
          </p:cNvPr>
          <p:cNvSpPr txBox="1"/>
          <p:nvPr/>
        </p:nvSpPr>
        <p:spPr>
          <a:xfrm>
            <a:off x="5006619" y="340899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117BB3C6-0FA6-53F2-9FCE-56E7CC72FB4D}"/>
              </a:ext>
            </a:extLst>
          </p:cNvPr>
          <p:cNvSpPr txBox="1"/>
          <p:nvPr/>
        </p:nvSpPr>
        <p:spPr>
          <a:xfrm>
            <a:off x="6017495" y="3421623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pm2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8B69B5EF-0B39-7E8E-7117-DC6C86EF880C}"/>
              </a:ext>
            </a:extLst>
          </p:cNvPr>
          <p:cNvSpPr txBox="1"/>
          <p:nvPr/>
        </p:nvSpPr>
        <p:spPr>
          <a:xfrm>
            <a:off x="6325470" y="4078848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pm2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671F895E-60BA-65C5-963F-C12C0FD350F1}"/>
              </a:ext>
            </a:extLst>
          </p:cNvPr>
          <p:cNvSpPr txBox="1"/>
          <p:nvPr/>
        </p:nvSpPr>
        <p:spPr>
          <a:xfrm>
            <a:off x="5998445" y="4078848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pm2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66B202A8-906F-E9A1-BA44-7D92AD781165}"/>
              </a:ext>
            </a:extLst>
          </p:cNvPr>
          <p:cNvSpPr txBox="1"/>
          <p:nvPr/>
        </p:nvSpPr>
        <p:spPr>
          <a:xfrm>
            <a:off x="5255026" y="4075740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  m1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AB45EC9C-4C5B-F165-C4C7-CDC863AF24D7}"/>
              </a:ext>
            </a:extLst>
          </p:cNvPr>
          <p:cNvSpPr txBox="1"/>
          <p:nvPr/>
        </p:nvSpPr>
        <p:spPr>
          <a:xfrm>
            <a:off x="5006619" y="407574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AB3E6D90-2325-A04B-EB4F-FAF5902CAF0F}"/>
              </a:ext>
            </a:extLst>
          </p:cNvPr>
          <p:cNvSpPr txBox="1"/>
          <p:nvPr/>
        </p:nvSpPr>
        <p:spPr>
          <a:xfrm>
            <a:off x="3740304" y="4075741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CDF67794-692F-5486-4816-3D8CC69477FE}"/>
              </a:ext>
            </a:extLst>
          </p:cNvPr>
          <p:cNvSpPr txBox="1"/>
          <p:nvPr/>
        </p:nvSpPr>
        <p:spPr>
          <a:xfrm>
            <a:off x="3235479" y="4066216"/>
            <a:ext cx="10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pm0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D0BB0803-00D4-AC9D-ECD3-4272D2016E72}"/>
              </a:ext>
            </a:extLst>
          </p:cNvPr>
          <p:cNvSpPr txBox="1"/>
          <p:nvPr/>
        </p:nvSpPr>
        <p:spPr>
          <a:xfrm>
            <a:off x="3581400" y="4470432"/>
            <a:ext cx="44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</a:t>
            </a:r>
            <a:r>
              <a:rPr lang="de-DE" sz="1200" baseline="-25000" dirty="0"/>
              <a:t>0</a:t>
            </a:r>
            <a:endParaRPr lang="en-US" sz="1200" dirty="0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60B3AF4E-13E3-83BB-D859-47F118FA760A}"/>
              </a:ext>
            </a:extLst>
          </p:cNvPr>
          <p:cNvSpPr txBox="1"/>
          <p:nvPr/>
        </p:nvSpPr>
        <p:spPr>
          <a:xfrm>
            <a:off x="5218492" y="4485953"/>
            <a:ext cx="44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</a:t>
            </a:r>
            <a:r>
              <a:rPr lang="de-DE" sz="1200" baseline="-25000" dirty="0"/>
              <a:t>1</a:t>
            </a:r>
            <a:endParaRPr lang="en-US" sz="1200" dirty="0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D7508FFB-A532-1AEC-7F42-2FBDA6D8D200}"/>
              </a:ext>
            </a:extLst>
          </p:cNvPr>
          <p:cNvSpPr txBox="1"/>
          <p:nvPr/>
        </p:nvSpPr>
        <p:spPr>
          <a:xfrm>
            <a:off x="6231181" y="4485953"/>
            <a:ext cx="44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</a:t>
            </a:r>
            <a:r>
              <a:rPr lang="de-DE" sz="1200" baseline="-25000" dirty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30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Jensen</dc:creator>
  <cp:lastModifiedBy>Benedikt Jensen</cp:lastModifiedBy>
  <cp:revision>2</cp:revision>
  <dcterms:created xsi:type="dcterms:W3CDTF">2022-08-03T14:19:49Z</dcterms:created>
  <dcterms:modified xsi:type="dcterms:W3CDTF">2022-08-03T16:58:24Z</dcterms:modified>
</cp:coreProperties>
</file>