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1"/>
          <p:cNvGraphicFramePr/>
          <p:nvPr/>
        </p:nvGraphicFramePr>
        <p:xfrm>
          <a:off x="6576840" y="2036520"/>
          <a:ext cx="5218560" cy="4207320"/>
        </p:xfrm>
        <a:graphic>
          <a:graphicData uri="http://schemas.openxmlformats.org/drawingml/2006/table">
            <a:tbl>
              <a:tblPr/>
              <a:tblGrid>
                <a:gridCol w="2148840"/>
                <a:gridCol w="1302480"/>
                <a:gridCol w="1767240"/>
              </a:tblGrid>
              <a:tr h="5047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800" spc="-1" strike="noStrike">
                          <a:solidFill>
                            <a:srgbClr val="ff0000"/>
                          </a:solidFill>
                          <a:latin typeface="EB Garamond ExtraBold"/>
                          <a:ea typeface="EB Garamond ExtraBold"/>
                        </a:rPr>
                        <a:t>DAY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800" spc="-1" strike="noStrike">
                          <a:solidFill>
                            <a:srgbClr val="ff0000"/>
                          </a:solidFill>
                          <a:latin typeface="EB Garamond ExtraBold"/>
                          <a:ea typeface="EB Garamond ExtraBold"/>
                        </a:rPr>
                        <a:t>NIGHT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156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274e13"/>
                          </a:solidFill>
                          <a:latin typeface="Calibri"/>
                          <a:ea typeface="Calibri"/>
                        </a:rPr>
                        <a:t>Temperature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Cambria Math"/>
                        </a:rPr>
                        <a:t>31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Cambria Math"/>
                        </a:rPr>
                        <a:t>24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274e13"/>
                          </a:solidFill>
                          <a:latin typeface="Calibri"/>
                          <a:ea typeface="Calibri"/>
                        </a:rPr>
                        <a:t>Rain 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No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274e13"/>
                          </a:solidFill>
                          <a:latin typeface="Calibri"/>
                          <a:ea typeface="Calibri"/>
                        </a:rPr>
                        <a:t>Probability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801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274e13"/>
                          </a:solidFill>
                          <a:latin typeface="Calibri"/>
                          <a:ea typeface="Calibri"/>
                        </a:rPr>
                        <a:t>Rel. Humidity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68 %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85 %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801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274e13"/>
                          </a:solidFill>
                          <a:latin typeface="Calibri"/>
                          <a:ea typeface="Calibri"/>
                        </a:rPr>
                        <a:t>Winds  from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801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274e13"/>
                          </a:solidFill>
                          <a:latin typeface="Calibri"/>
                          <a:ea typeface="Calibri"/>
                        </a:rPr>
                        <a:t>Wind Speed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 ms</a:t>
                      </a:r>
                      <a:r>
                        <a:rPr b="1" lang="en-GB" sz="2400" spc="-1" strike="noStrike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 ms</a:t>
                      </a:r>
                      <a:r>
                        <a:rPr b="1" lang="en-GB" sz="2400" spc="-1" strike="noStrike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274e13"/>
                          </a:solidFill>
                          <a:latin typeface="Arial"/>
                          <a:ea typeface="Arial"/>
                        </a:rPr>
                        <a:t>Wind Gust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9" name="Google Shape;88;p1" descr=""/>
          <p:cNvPicPr/>
          <p:nvPr/>
        </p:nvPicPr>
        <p:blipFill>
          <a:blip r:embed="rId1"/>
          <a:srcRect l="0" t="40" r="0" b="40"/>
          <a:stretch/>
        </p:blipFill>
        <p:spPr>
          <a:xfrm>
            <a:off x="1262160" y="250920"/>
            <a:ext cx="3708720" cy="444816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1634400" y="486000"/>
            <a:ext cx="2615400" cy="981360"/>
          </a:xfrm>
          <a:custGeom>
            <a:avLst/>
            <a:gdLst/>
            <a:ahLst/>
            <a:rect l="l" t="t" r="r" b="b"/>
            <a:pathLst>
              <a:path w="2616740" h="982711">
                <a:moveTo>
                  <a:pt x="87549" y="116949"/>
                </a:moveTo>
                <a:cubicBezTo>
                  <a:pt x="-81064" y="134783"/>
                  <a:pt x="88958" y="183600"/>
                  <a:pt x="77821" y="214225"/>
                </a:cubicBezTo>
                <a:cubicBezTo>
                  <a:pt x="74317" y="223862"/>
                  <a:pt x="55889" y="216702"/>
                  <a:pt x="48638" y="223953"/>
                </a:cubicBezTo>
                <a:cubicBezTo>
                  <a:pt x="41387" y="231204"/>
                  <a:pt x="43496" y="243965"/>
                  <a:pt x="38910" y="253136"/>
                </a:cubicBezTo>
                <a:cubicBezTo>
                  <a:pt x="33682" y="263593"/>
                  <a:pt x="24683" y="271862"/>
                  <a:pt x="19455" y="282319"/>
                </a:cubicBezTo>
                <a:cubicBezTo>
                  <a:pt x="12475" y="296279"/>
                  <a:pt x="3118" y="337940"/>
                  <a:pt x="0" y="350413"/>
                </a:cubicBezTo>
                <a:cubicBezTo>
                  <a:pt x="4705" y="378646"/>
                  <a:pt x="-1184" y="413051"/>
                  <a:pt x="29183" y="428234"/>
                </a:cubicBezTo>
                <a:cubicBezTo>
                  <a:pt x="47526" y="437405"/>
                  <a:pt x="87549" y="447689"/>
                  <a:pt x="87549" y="447689"/>
                </a:cubicBezTo>
                <a:cubicBezTo>
                  <a:pt x="94034" y="457417"/>
                  <a:pt x="105351" y="465298"/>
                  <a:pt x="107004" y="476872"/>
                </a:cubicBezTo>
                <a:cubicBezTo>
                  <a:pt x="108225" y="485420"/>
                  <a:pt x="91199" y="534016"/>
                  <a:pt x="87549" y="544966"/>
                </a:cubicBezTo>
                <a:cubicBezTo>
                  <a:pt x="90791" y="554694"/>
                  <a:pt x="90026" y="566898"/>
                  <a:pt x="97276" y="574149"/>
                </a:cubicBezTo>
                <a:cubicBezTo>
                  <a:pt x="104527" y="581400"/>
                  <a:pt x="124235" y="573867"/>
                  <a:pt x="126459" y="583877"/>
                </a:cubicBezTo>
                <a:cubicBezTo>
                  <a:pt x="130179" y="600618"/>
                  <a:pt x="112057" y="685070"/>
                  <a:pt x="107004" y="710336"/>
                </a:cubicBezTo>
                <a:cubicBezTo>
                  <a:pt x="112412" y="759008"/>
                  <a:pt x="102679" y="793560"/>
                  <a:pt x="136187" y="827068"/>
                </a:cubicBezTo>
                <a:cubicBezTo>
                  <a:pt x="144454" y="835335"/>
                  <a:pt x="155642" y="840038"/>
                  <a:pt x="165370" y="846523"/>
                </a:cubicBezTo>
                <a:cubicBezTo>
                  <a:pt x="162127" y="862736"/>
                  <a:pt x="161447" y="879681"/>
                  <a:pt x="155642" y="895162"/>
                </a:cubicBezTo>
                <a:cubicBezTo>
                  <a:pt x="151537" y="906109"/>
                  <a:pt x="137478" y="912725"/>
                  <a:pt x="136187" y="924345"/>
                </a:cubicBezTo>
                <a:cubicBezTo>
                  <a:pt x="134009" y="943948"/>
                  <a:pt x="142672" y="963256"/>
                  <a:pt x="145915" y="982711"/>
                </a:cubicBezTo>
                <a:cubicBezTo>
                  <a:pt x="197796" y="979468"/>
                  <a:pt x="249861" y="978425"/>
                  <a:pt x="301557" y="972983"/>
                </a:cubicBezTo>
                <a:cubicBezTo>
                  <a:pt x="311755" y="971910"/>
                  <a:pt x="322537" y="969407"/>
                  <a:pt x="330740" y="963255"/>
                </a:cubicBezTo>
                <a:cubicBezTo>
                  <a:pt x="381457" y="925218"/>
                  <a:pt x="363457" y="917715"/>
                  <a:pt x="408562" y="895162"/>
                </a:cubicBezTo>
                <a:cubicBezTo>
                  <a:pt x="466627" y="866129"/>
                  <a:pt x="445686" y="882384"/>
                  <a:pt x="505838" y="865979"/>
                </a:cubicBezTo>
                <a:cubicBezTo>
                  <a:pt x="525623" y="860583"/>
                  <a:pt x="564204" y="846523"/>
                  <a:pt x="564204" y="846523"/>
                </a:cubicBezTo>
                <a:cubicBezTo>
                  <a:pt x="639568" y="865364"/>
                  <a:pt x="569885" y="840853"/>
                  <a:pt x="632298" y="885434"/>
                </a:cubicBezTo>
                <a:cubicBezTo>
                  <a:pt x="644098" y="893862"/>
                  <a:pt x="658618" y="897694"/>
                  <a:pt x="671208" y="904889"/>
                </a:cubicBezTo>
                <a:cubicBezTo>
                  <a:pt x="681359" y="910690"/>
                  <a:pt x="690663" y="917860"/>
                  <a:pt x="700391" y="924345"/>
                </a:cubicBezTo>
                <a:cubicBezTo>
                  <a:pt x="719846" y="921102"/>
                  <a:pt x="740289" y="921542"/>
                  <a:pt x="758757" y="914617"/>
                </a:cubicBezTo>
                <a:cubicBezTo>
                  <a:pt x="819322" y="891905"/>
                  <a:pt x="728716" y="893863"/>
                  <a:pt x="807396" y="875706"/>
                </a:cubicBezTo>
                <a:cubicBezTo>
                  <a:pt x="839149" y="868378"/>
                  <a:pt x="872247" y="869221"/>
                  <a:pt x="904672" y="865979"/>
                </a:cubicBezTo>
                <a:cubicBezTo>
                  <a:pt x="974569" y="796078"/>
                  <a:pt x="855479" y="908501"/>
                  <a:pt x="963038" y="836796"/>
                </a:cubicBezTo>
                <a:cubicBezTo>
                  <a:pt x="972766" y="830311"/>
                  <a:pt x="975009" y="816594"/>
                  <a:pt x="982493" y="807613"/>
                </a:cubicBezTo>
                <a:cubicBezTo>
                  <a:pt x="1044916" y="732705"/>
                  <a:pt x="982822" y="821710"/>
                  <a:pt x="1031132" y="749247"/>
                </a:cubicBezTo>
                <a:cubicBezTo>
                  <a:pt x="1034374" y="716821"/>
                  <a:pt x="1027624" y="681749"/>
                  <a:pt x="1040859" y="651970"/>
                </a:cubicBezTo>
                <a:cubicBezTo>
                  <a:pt x="1045023" y="642600"/>
                  <a:pt x="1060032" y="659474"/>
                  <a:pt x="1070042" y="661698"/>
                </a:cubicBezTo>
                <a:cubicBezTo>
                  <a:pt x="1089296" y="665977"/>
                  <a:pt x="1108857" y="668818"/>
                  <a:pt x="1128408" y="671425"/>
                </a:cubicBezTo>
                <a:cubicBezTo>
                  <a:pt x="1157513" y="675306"/>
                  <a:pt x="1186774" y="677910"/>
                  <a:pt x="1215957" y="681153"/>
                </a:cubicBezTo>
                <a:cubicBezTo>
                  <a:pt x="1228927" y="684396"/>
                  <a:pt x="1241817" y="687981"/>
                  <a:pt x="1254868" y="690881"/>
                </a:cubicBezTo>
                <a:cubicBezTo>
                  <a:pt x="1271008" y="694468"/>
                  <a:pt x="1288025" y="694803"/>
                  <a:pt x="1303506" y="700608"/>
                </a:cubicBezTo>
                <a:cubicBezTo>
                  <a:pt x="1314453" y="704713"/>
                  <a:pt x="1322232" y="714835"/>
                  <a:pt x="1332689" y="720064"/>
                </a:cubicBezTo>
                <a:cubicBezTo>
                  <a:pt x="1341860" y="724650"/>
                  <a:pt x="1352144" y="726549"/>
                  <a:pt x="1361872" y="729791"/>
                </a:cubicBezTo>
                <a:cubicBezTo>
                  <a:pt x="1381327" y="710336"/>
                  <a:pt x="1397345" y="686687"/>
                  <a:pt x="1420238" y="671425"/>
                </a:cubicBezTo>
                <a:cubicBezTo>
                  <a:pt x="1429966" y="664940"/>
                  <a:pt x="1440683" y="659737"/>
                  <a:pt x="1449421" y="651970"/>
                </a:cubicBezTo>
                <a:cubicBezTo>
                  <a:pt x="1469985" y="633691"/>
                  <a:pt x="1507787" y="593604"/>
                  <a:pt x="1507787" y="593604"/>
                </a:cubicBezTo>
                <a:cubicBezTo>
                  <a:pt x="1511030" y="655213"/>
                  <a:pt x="1498006" y="719902"/>
                  <a:pt x="1517515" y="778430"/>
                </a:cubicBezTo>
                <a:cubicBezTo>
                  <a:pt x="1522743" y="794115"/>
                  <a:pt x="1552396" y="777873"/>
                  <a:pt x="1566153" y="768702"/>
                </a:cubicBezTo>
                <a:cubicBezTo>
                  <a:pt x="1574685" y="763014"/>
                  <a:pt x="1569475" y="747526"/>
                  <a:pt x="1575881" y="739519"/>
                </a:cubicBezTo>
                <a:cubicBezTo>
                  <a:pt x="1583184" y="730390"/>
                  <a:pt x="1595935" y="727367"/>
                  <a:pt x="1605064" y="720064"/>
                </a:cubicBezTo>
                <a:cubicBezTo>
                  <a:pt x="1612226" y="714335"/>
                  <a:pt x="1617473" y="706479"/>
                  <a:pt x="1624519" y="700608"/>
                </a:cubicBezTo>
                <a:cubicBezTo>
                  <a:pt x="1703362" y="634905"/>
                  <a:pt x="1683098" y="670390"/>
                  <a:pt x="1848255" y="661698"/>
                </a:cubicBezTo>
                <a:cubicBezTo>
                  <a:pt x="1857983" y="655213"/>
                  <a:pt x="1868561" y="649851"/>
                  <a:pt x="1877438" y="642243"/>
                </a:cubicBezTo>
                <a:cubicBezTo>
                  <a:pt x="1891365" y="630306"/>
                  <a:pt x="1916349" y="603332"/>
                  <a:pt x="1916349" y="603332"/>
                </a:cubicBezTo>
                <a:cubicBezTo>
                  <a:pt x="1939047" y="535238"/>
                  <a:pt x="1916349" y="551451"/>
                  <a:pt x="1964987" y="535238"/>
                </a:cubicBezTo>
                <a:cubicBezTo>
                  <a:pt x="1990927" y="538481"/>
                  <a:pt x="2016796" y="542365"/>
                  <a:pt x="2042808" y="544966"/>
                </a:cubicBezTo>
                <a:cubicBezTo>
                  <a:pt x="2081660" y="548851"/>
                  <a:pt x="2120796" y="549851"/>
                  <a:pt x="2159540" y="554694"/>
                </a:cubicBezTo>
                <a:cubicBezTo>
                  <a:pt x="2179089" y="557138"/>
                  <a:pt x="2208247" y="567686"/>
                  <a:pt x="2227634" y="574149"/>
                </a:cubicBezTo>
                <a:cubicBezTo>
                  <a:pt x="2260059" y="567664"/>
                  <a:pt x="2293539" y="565151"/>
                  <a:pt x="2324910" y="554694"/>
                </a:cubicBezTo>
                <a:cubicBezTo>
                  <a:pt x="2378323" y="536890"/>
                  <a:pt x="2305808" y="522385"/>
                  <a:pt x="2373549" y="544966"/>
                </a:cubicBezTo>
                <a:cubicBezTo>
                  <a:pt x="2376791" y="590362"/>
                  <a:pt x="2371550" y="637178"/>
                  <a:pt x="2383276" y="681153"/>
                </a:cubicBezTo>
                <a:cubicBezTo>
                  <a:pt x="2385918" y="691061"/>
                  <a:pt x="2410235" y="680871"/>
                  <a:pt x="2412459" y="690881"/>
                </a:cubicBezTo>
                <a:cubicBezTo>
                  <a:pt x="2418130" y="716401"/>
                  <a:pt x="2410244" y="743662"/>
                  <a:pt x="2402732" y="768702"/>
                </a:cubicBezTo>
                <a:cubicBezTo>
                  <a:pt x="2400097" y="777487"/>
                  <a:pt x="2374197" y="786860"/>
                  <a:pt x="2383276" y="788157"/>
                </a:cubicBezTo>
                <a:cubicBezTo>
                  <a:pt x="2412343" y="792310"/>
                  <a:pt x="2441642" y="781672"/>
                  <a:pt x="2470825" y="778430"/>
                </a:cubicBezTo>
                <a:cubicBezTo>
                  <a:pt x="2480553" y="775187"/>
                  <a:pt x="2491215" y="773978"/>
                  <a:pt x="2500008" y="768702"/>
                </a:cubicBezTo>
                <a:cubicBezTo>
                  <a:pt x="2507872" y="763983"/>
                  <a:pt x="2510566" y="751471"/>
                  <a:pt x="2519464" y="749247"/>
                </a:cubicBezTo>
                <a:cubicBezTo>
                  <a:pt x="2551078" y="741343"/>
                  <a:pt x="2584315" y="742762"/>
                  <a:pt x="2616740" y="739519"/>
                </a:cubicBezTo>
                <a:cubicBezTo>
                  <a:pt x="2613498" y="723306"/>
                  <a:pt x="2611023" y="706921"/>
                  <a:pt x="2607013" y="690881"/>
                </a:cubicBezTo>
                <a:cubicBezTo>
                  <a:pt x="2604526" y="680933"/>
                  <a:pt x="2596013" y="671873"/>
                  <a:pt x="2597285" y="661698"/>
                </a:cubicBezTo>
                <a:cubicBezTo>
                  <a:pt x="2599451" y="644371"/>
                  <a:pt x="2610255" y="629273"/>
                  <a:pt x="2616740" y="613060"/>
                </a:cubicBezTo>
                <a:cubicBezTo>
                  <a:pt x="2613498" y="596847"/>
                  <a:pt x="2619567" y="575181"/>
                  <a:pt x="2607013" y="564421"/>
                </a:cubicBezTo>
                <a:cubicBezTo>
                  <a:pt x="2550791" y="516230"/>
                  <a:pt x="2536037" y="592526"/>
                  <a:pt x="2558374" y="525511"/>
                </a:cubicBezTo>
                <a:cubicBezTo>
                  <a:pt x="2504077" y="471211"/>
                  <a:pt x="2592903" y="552503"/>
                  <a:pt x="2480553" y="496328"/>
                </a:cubicBezTo>
                <a:cubicBezTo>
                  <a:pt x="2464147" y="488125"/>
                  <a:pt x="2459044" y="463217"/>
                  <a:pt x="2441642" y="457417"/>
                </a:cubicBezTo>
                <a:lnTo>
                  <a:pt x="2383276" y="437962"/>
                </a:lnTo>
                <a:cubicBezTo>
                  <a:pt x="2370306" y="428234"/>
                  <a:pt x="2358442" y="416823"/>
                  <a:pt x="2344366" y="408779"/>
                </a:cubicBezTo>
                <a:cubicBezTo>
                  <a:pt x="2335463" y="403692"/>
                  <a:pt x="2323527" y="405011"/>
                  <a:pt x="2315183" y="399051"/>
                </a:cubicBezTo>
                <a:cubicBezTo>
                  <a:pt x="2300257" y="388389"/>
                  <a:pt x="2276272" y="360140"/>
                  <a:pt x="2276272" y="360140"/>
                </a:cubicBezTo>
                <a:cubicBezTo>
                  <a:pt x="2248145" y="275757"/>
                  <a:pt x="2250326" y="308295"/>
                  <a:pt x="2266544" y="194770"/>
                </a:cubicBezTo>
                <a:cubicBezTo>
                  <a:pt x="2267994" y="184619"/>
                  <a:pt x="2270584" y="174119"/>
                  <a:pt x="2276272" y="165587"/>
                </a:cubicBezTo>
                <a:cubicBezTo>
                  <a:pt x="2283903" y="154141"/>
                  <a:pt x="2296648" y="146972"/>
                  <a:pt x="2305455" y="136404"/>
                </a:cubicBezTo>
                <a:cubicBezTo>
                  <a:pt x="2326407" y="111262"/>
                  <a:pt x="2324889" y="107285"/>
                  <a:pt x="2334638" y="78038"/>
                </a:cubicBezTo>
                <a:cubicBezTo>
                  <a:pt x="2324910" y="71553"/>
                  <a:pt x="2316797" y="61419"/>
                  <a:pt x="2305455" y="58583"/>
                </a:cubicBezTo>
                <a:cubicBezTo>
                  <a:pt x="2276969" y="51462"/>
                  <a:pt x="2246927" y="53320"/>
                  <a:pt x="2217906" y="48855"/>
                </a:cubicBezTo>
                <a:cubicBezTo>
                  <a:pt x="2204692" y="46822"/>
                  <a:pt x="2191966" y="42370"/>
                  <a:pt x="2178996" y="39128"/>
                </a:cubicBezTo>
                <a:cubicBezTo>
                  <a:pt x="2156371" y="24044"/>
                  <a:pt x="2129173" y="3017"/>
                  <a:pt x="2101174" y="217"/>
                </a:cubicBezTo>
                <a:cubicBezTo>
                  <a:pt x="2084722" y="-1428"/>
                  <a:pt x="2068749" y="6702"/>
                  <a:pt x="2052536" y="9945"/>
                </a:cubicBezTo>
                <a:cubicBezTo>
                  <a:pt x="2046051" y="19673"/>
                  <a:pt x="2038309" y="28671"/>
                  <a:pt x="2033081" y="39128"/>
                </a:cubicBezTo>
                <a:cubicBezTo>
                  <a:pt x="2028495" y="48299"/>
                  <a:pt x="2032524" y="63725"/>
                  <a:pt x="2023353" y="68311"/>
                </a:cubicBezTo>
                <a:cubicBezTo>
                  <a:pt x="2002845" y="78565"/>
                  <a:pt x="1977957" y="74796"/>
                  <a:pt x="1955259" y="78038"/>
                </a:cubicBezTo>
                <a:cubicBezTo>
                  <a:pt x="1894666" y="138634"/>
                  <a:pt x="1976592" y="50904"/>
                  <a:pt x="1926076" y="126677"/>
                </a:cubicBezTo>
                <a:cubicBezTo>
                  <a:pt x="1918445" y="138123"/>
                  <a:pt x="1906621" y="146132"/>
                  <a:pt x="1896893" y="155860"/>
                </a:cubicBezTo>
                <a:cubicBezTo>
                  <a:pt x="1861225" y="152617"/>
                  <a:pt x="1823866" y="157458"/>
                  <a:pt x="1789889" y="146132"/>
                </a:cubicBezTo>
                <a:cubicBezTo>
                  <a:pt x="1780161" y="142889"/>
                  <a:pt x="1790217" y="118960"/>
                  <a:pt x="1780162" y="116949"/>
                </a:cubicBezTo>
                <a:cubicBezTo>
                  <a:pt x="1751370" y="111191"/>
                  <a:pt x="1721796" y="123434"/>
                  <a:pt x="1692613" y="126677"/>
                </a:cubicBezTo>
                <a:cubicBezTo>
                  <a:pt x="1656675" y="138655"/>
                  <a:pt x="1640046" y="149031"/>
                  <a:pt x="1595336" y="126677"/>
                </a:cubicBezTo>
                <a:cubicBezTo>
                  <a:pt x="1586165" y="122091"/>
                  <a:pt x="1588851" y="107222"/>
                  <a:pt x="1585608" y="97494"/>
                </a:cubicBezTo>
                <a:cubicBezTo>
                  <a:pt x="1562910" y="100736"/>
                  <a:pt x="1540073" y="103120"/>
                  <a:pt x="1517515" y="107221"/>
                </a:cubicBezTo>
                <a:cubicBezTo>
                  <a:pt x="1504361" y="109613"/>
                  <a:pt x="1491839" y="115058"/>
                  <a:pt x="1478604" y="116949"/>
                </a:cubicBezTo>
                <a:cubicBezTo>
                  <a:pt x="1446344" y="121558"/>
                  <a:pt x="1413663" y="122635"/>
                  <a:pt x="1381327" y="126677"/>
                </a:cubicBezTo>
                <a:cubicBezTo>
                  <a:pt x="1361756" y="129123"/>
                  <a:pt x="1342417" y="133162"/>
                  <a:pt x="1322962" y="136404"/>
                </a:cubicBezTo>
                <a:cubicBezTo>
                  <a:pt x="1274324" y="133162"/>
                  <a:pt x="1225495" y="132060"/>
                  <a:pt x="1177047" y="126677"/>
                </a:cubicBezTo>
                <a:cubicBezTo>
                  <a:pt x="1166856" y="125545"/>
                  <a:pt x="1157874" y="119173"/>
                  <a:pt x="1147864" y="116949"/>
                </a:cubicBezTo>
                <a:cubicBezTo>
                  <a:pt x="1128610" y="112670"/>
                  <a:pt x="1108953" y="110464"/>
                  <a:pt x="1089498" y="107221"/>
                </a:cubicBezTo>
                <a:lnTo>
                  <a:pt x="87549" y="116949"/>
                </a:lnTo>
                <a:close/>
              </a:path>
            </a:pathLst>
          </a:custGeom>
          <a:solidFill>
            <a:srgbClr val="ffc53c">
              <a:alpha val="30000"/>
            </a:srgbClr>
          </a:solidFill>
          <a:ln>
            <a:solidFill>
              <a:srgbClr val="ffc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Google Shape;84;p1" descr=""/>
          <p:cNvPicPr/>
          <p:nvPr/>
        </p:nvPicPr>
        <p:blipFill>
          <a:blip r:embed="rId2"/>
          <a:stretch/>
        </p:blipFill>
        <p:spPr>
          <a:xfrm>
            <a:off x="11474280" y="2106720"/>
            <a:ext cx="408600" cy="398160"/>
          </a:xfrm>
          <a:prstGeom prst="rect">
            <a:avLst/>
          </a:prstGeom>
          <a:ln>
            <a:noFill/>
          </a:ln>
        </p:spPr>
      </p:pic>
      <p:grpSp>
        <p:nvGrpSpPr>
          <p:cNvPr id="42" name="Group 3"/>
          <p:cNvGrpSpPr/>
          <p:nvPr/>
        </p:nvGrpSpPr>
        <p:grpSpPr>
          <a:xfrm>
            <a:off x="5731920" y="1302120"/>
            <a:ext cx="6424560" cy="724320"/>
            <a:chOff x="5731920" y="1302120"/>
            <a:chExt cx="6424560" cy="724320"/>
          </a:xfrm>
        </p:grpSpPr>
        <p:sp>
          <p:nvSpPr>
            <p:cNvPr id="43" name="CustomShape 4"/>
            <p:cNvSpPr/>
            <p:nvPr/>
          </p:nvSpPr>
          <p:spPr>
            <a:xfrm>
              <a:off x="5817240" y="1302120"/>
              <a:ext cx="6339240" cy="704160"/>
            </a:xfrm>
            <a:prstGeom prst="rect">
              <a:avLst/>
            </a:prstGeom>
            <a:solidFill>
              <a:srgbClr val="274e13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5"/>
            <p:cNvSpPr/>
            <p:nvPr/>
          </p:nvSpPr>
          <p:spPr>
            <a:xfrm>
              <a:off x="5731920" y="1473120"/>
              <a:ext cx="6339240" cy="55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1" lang="en-GB" sz="2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Forecast Summary</a:t>
              </a:r>
              <a:r>
                <a:rPr b="1" lang="en-GB" sz="2800" spc="-1" strike="noStrike">
                  <a:solidFill>
                    <a:srgbClr val="ffffff"/>
                  </a:solidFill>
                  <a:highlight>
                    <a:srgbClr val="274e13"/>
                  </a:highlight>
                  <a:latin typeface="Calibri"/>
                  <a:ea typeface="Calibri"/>
                </a:rPr>
                <a:t> (KUMASI)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45" name="CustomShape 6"/>
          <p:cNvSpPr/>
          <p:nvPr/>
        </p:nvSpPr>
        <p:spPr>
          <a:xfrm>
            <a:off x="5834520" y="1344600"/>
            <a:ext cx="6318360" cy="55116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274e1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6" name="Google Shape;90;p1" descr=""/>
          <p:cNvPicPr/>
          <p:nvPr/>
        </p:nvPicPr>
        <p:blipFill>
          <a:blip r:embed="rId3"/>
          <a:stretch/>
        </p:blipFill>
        <p:spPr>
          <a:xfrm>
            <a:off x="5922360" y="3950640"/>
            <a:ext cx="303120" cy="397440"/>
          </a:xfrm>
          <a:prstGeom prst="rect">
            <a:avLst/>
          </a:prstGeom>
          <a:ln>
            <a:noFill/>
          </a:ln>
        </p:spPr>
      </p:pic>
      <p:pic>
        <p:nvPicPr>
          <p:cNvPr id="47" name="Google Shape;91;p1" descr=""/>
          <p:cNvPicPr/>
          <p:nvPr/>
        </p:nvPicPr>
        <p:blipFill>
          <a:blip r:embed="rId4"/>
          <a:stretch/>
        </p:blipFill>
        <p:spPr>
          <a:xfrm flipH="1">
            <a:off x="5882760" y="5364000"/>
            <a:ext cx="529200" cy="584640"/>
          </a:xfrm>
          <a:prstGeom prst="rect">
            <a:avLst/>
          </a:prstGeom>
          <a:ln>
            <a:noFill/>
          </a:ln>
        </p:spPr>
      </p:pic>
      <p:pic>
        <p:nvPicPr>
          <p:cNvPr id="48" name="Google Shape;92;p1" descr=""/>
          <p:cNvPicPr/>
          <p:nvPr/>
        </p:nvPicPr>
        <p:blipFill>
          <a:blip r:embed="rId5"/>
          <a:stretch/>
        </p:blipFill>
        <p:spPr>
          <a:xfrm>
            <a:off x="5825880" y="5805360"/>
            <a:ext cx="642600" cy="584640"/>
          </a:xfrm>
          <a:prstGeom prst="rect">
            <a:avLst/>
          </a:prstGeom>
          <a:ln>
            <a:noFill/>
          </a:ln>
        </p:spPr>
      </p:pic>
      <p:pic>
        <p:nvPicPr>
          <p:cNvPr id="49" name="Google Shape;97;p1" descr=""/>
          <p:cNvPicPr/>
          <p:nvPr/>
        </p:nvPicPr>
        <p:blipFill>
          <a:blip r:embed="rId6"/>
          <a:stretch/>
        </p:blipFill>
        <p:spPr>
          <a:xfrm rot="1500000">
            <a:off x="5939640" y="2688840"/>
            <a:ext cx="389520" cy="415440"/>
          </a:xfrm>
          <a:prstGeom prst="rect">
            <a:avLst/>
          </a:prstGeom>
          <a:ln>
            <a:noFill/>
          </a:ln>
        </p:spPr>
      </p:pic>
      <p:sp>
        <p:nvSpPr>
          <p:cNvPr id="50" name="CustomShape 7"/>
          <p:cNvSpPr/>
          <p:nvPr/>
        </p:nvSpPr>
        <p:spPr>
          <a:xfrm>
            <a:off x="1262160" y="-45000"/>
            <a:ext cx="44456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274e13"/>
                </a:solidFill>
                <a:latin typeface="Impact"/>
                <a:ea typeface="Impact"/>
              </a:rPr>
              <a:t> </a:t>
            </a:r>
            <a:r>
              <a:rPr b="0" lang="en-US" sz="2400" spc="-1" strike="noStrike">
                <a:solidFill>
                  <a:srgbClr val="274e13"/>
                </a:solidFill>
                <a:latin typeface="Impact"/>
                <a:ea typeface="Impact"/>
              </a:rPr>
              <a:t>WEATHER  FORECAST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1" name="Google Shape;100;p1" descr=""/>
          <p:cNvPicPr/>
          <p:nvPr/>
        </p:nvPicPr>
        <p:blipFill>
          <a:blip r:embed="rId7"/>
          <a:srcRect l="39958" t="46769" r="41217" b="36521"/>
          <a:stretch/>
        </p:blipFill>
        <p:spPr>
          <a:xfrm>
            <a:off x="8313120" y="2086560"/>
            <a:ext cx="529200" cy="398160"/>
          </a:xfrm>
          <a:prstGeom prst="rect">
            <a:avLst/>
          </a:prstGeom>
          <a:ln>
            <a:noFill/>
          </a:ln>
        </p:spPr>
      </p:pic>
      <p:pic>
        <p:nvPicPr>
          <p:cNvPr id="52" name="Google Shape;107;p1" descr=""/>
          <p:cNvPicPr/>
          <p:nvPr/>
        </p:nvPicPr>
        <p:blipFill>
          <a:blip r:embed="rId8"/>
          <a:stretch/>
        </p:blipFill>
        <p:spPr>
          <a:xfrm flipH="1">
            <a:off x="6048360" y="5040720"/>
            <a:ext cx="237600" cy="311760"/>
          </a:xfrm>
          <a:prstGeom prst="rect">
            <a:avLst/>
          </a:prstGeom>
          <a:ln>
            <a:noFill/>
          </a:ln>
        </p:spPr>
      </p:pic>
      <p:sp>
        <p:nvSpPr>
          <p:cNvPr id="53" name="CustomShape 8"/>
          <p:cNvSpPr/>
          <p:nvPr/>
        </p:nvSpPr>
        <p:spPr>
          <a:xfrm>
            <a:off x="6146280" y="6271920"/>
            <a:ext cx="5736600" cy="394560"/>
          </a:xfrm>
          <a:prstGeom prst="rect">
            <a:avLst/>
          </a:prstGeom>
          <a:gradFill rotWithShape="0">
            <a:gsLst>
              <a:gs pos="0">
                <a:srgbClr val="ffbf00"/>
              </a:gs>
              <a:gs pos="100000">
                <a:srgbClr val="ffe2bc"/>
              </a:gs>
            </a:gsLst>
            <a:lin ang="16200000"/>
          </a:gra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74e13"/>
                </a:solidFill>
                <a:latin typeface="Arial"/>
                <a:ea typeface="Arial"/>
              </a:rPr>
              <a:t>SUNSET: </a:t>
            </a:r>
            <a:r>
              <a:rPr b="1" lang="en-US" sz="2000" spc="-1" strike="noStrike">
                <a:solidFill>
                  <a:srgbClr val="266390"/>
                </a:solidFill>
                <a:latin typeface="Arial"/>
                <a:ea typeface="Arial"/>
              </a:rPr>
              <a:t>05:45 PM</a:t>
            </a:r>
            <a:r>
              <a:rPr b="1" lang="en-US" sz="2000" spc="-1" strike="noStrike">
                <a:solidFill>
                  <a:srgbClr val="274e13"/>
                </a:solidFill>
                <a:latin typeface="Arial"/>
                <a:ea typeface="Arial"/>
              </a:rPr>
              <a:t>	</a:t>
            </a:r>
            <a:r>
              <a:rPr b="1" lang="en-US" sz="2000" spc="-1" strike="noStrike">
                <a:solidFill>
                  <a:srgbClr val="274e13"/>
                </a:solidFill>
                <a:latin typeface="Arial"/>
                <a:ea typeface="Arial"/>
              </a:rPr>
              <a:t>     SUNRISE: </a:t>
            </a:r>
            <a:r>
              <a:rPr b="1" lang="en-US" sz="2000" spc="-1" strike="noStrike">
                <a:solidFill>
                  <a:srgbClr val="266390"/>
                </a:solidFill>
                <a:latin typeface="Arial"/>
                <a:ea typeface="Arial"/>
              </a:rPr>
              <a:t>5:54 AM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54" name="Group 9"/>
          <p:cNvGrpSpPr/>
          <p:nvPr/>
        </p:nvGrpSpPr>
        <p:grpSpPr>
          <a:xfrm>
            <a:off x="244080" y="1060920"/>
            <a:ext cx="650880" cy="2589120"/>
            <a:chOff x="244080" y="1060920"/>
            <a:chExt cx="650880" cy="2589120"/>
          </a:xfrm>
        </p:grpSpPr>
        <p:sp>
          <p:nvSpPr>
            <p:cNvPr id="55" name="CustomShape 10"/>
            <p:cNvSpPr/>
            <p:nvPr/>
          </p:nvSpPr>
          <p:spPr>
            <a:xfrm>
              <a:off x="244080" y="1060920"/>
              <a:ext cx="645480" cy="1911960"/>
            </a:xfrm>
            <a:prstGeom prst="rect">
              <a:avLst/>
            </a:prstGeom>
            <a:solidFill>
              <a:srgbClr val="f4cccc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6" name="Group 11"/>
            <p:cNvGrpSpPr/>
            <p:nvPr/>
          </p:nvGrpSpPr>
          <p:grpSpPr>
            <a:xfrm>
              <a:off x="249480" y="1368000"/>
              <a:ext cx="645480" cy="2282040"/>
              <a:chOff x="249480" y="1368000"/>
              <a:chExt cx="645480" cy="2282040"/>
            </a:xfrm>
          </p:grpSpPr>
          <p:sp>
            <p:nvSpPr>
              <p:cNvPr id="57" name="CustomShape 12"/>
              <p:cNvSpPr/>
              <p:nvPr/>
            </p:nvSpPr>
            <p:spPr>
              <a:xfrm>
                <a:off x="249480" y="1368000"/>
                <a:ext cx="645480" cy="2282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-GB" sz="12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Rain</a:t>
                </a:r>
                <a:endParaRPr b="0" lang="en-US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-GB" sz="12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  </a:t>
                </a:r>
                <a:endParaRPr b="0" lang="en-US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-GB" sz="12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Wind</a:t>
                </a:r>
                <a:endParaRPr b="0" lang="en-US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-GB" sz="12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  </a:t>
                </a:r>
                <a:endParaRPr b="0" lang="en-US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-GB" sz="12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Dust</a:t>
                </a:r>
                <a:endParaRPr b="0" lang="en-US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200" spc="-1" strike="noStrike">
                  <a:latin typeface="Arial"/>
                </a:endParaRPr>
              </a:p>
            </p:txBody>
          </p:sp>
          <p:pic>
            <p:nvPicPr>
              <p:cNvPr id="58" name="Google Shape;113;p1" descr=""/>
              <p:cNvPicPr/>
              <p:nvPr/>
            </p:nvPicPr>
            <p:blipFill>
              <a:blip r:embed="rId9"/>
              <a:stretch/>
            </p:blipFill>
            <p:spPr>
              <a:xfrm flipH="1">
                <a:off x="372960" y="1862280"/>
                <a:ext cx="374400" cy="3056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9" name="Google Shape;114;p1" descr=""/>
              <p:cNvPicPr/>
              <p:nvPr/>
            </p:nvPicPr>
            <p:blipFill>
              <a:blip r:embed="rId10"/>
              <a:stretch/>
            </p:blipFill>
            <p:spPr>
              <a:xfrm flipH="1">
                <a:off x="373320" y="2412000"/>
                <a:ext cx="460080" cy="30564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aphicFrame>
        <p:nvGraphicFramePr>
          <p:cNvPr id="60" name="Table 13"/>
          <p:cNvGraphicFramePr/>
          <p:nvPr/>
        </p:nvGraphicFramePr>
        <p:xfrm>
          <a:off x="54000" y="3066840"/>
          <a:ext cx="977400" cy="1461960"/>
        </p:xfrm>
        <a:graphic>
          <a:graphicData uri="http://schemas.openxmlformats.org/drawingml/2006/table">
            <a:tbl>
              <a:tblPr/>
              <a:tblGrid>
                <a:gridCol w="977760"/>
              </a:tblGrid>
              <a:tr h="2743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Low risk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0000"/>
                      </a:solidFill>
                    </a:lnL>
                    <a:lnR w="3816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6aa84f"/>
                    </a:solidFill>
                  </a:tcPr>
                </a:tc>
              </a:tr>
              <a:tr h="2743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Be aware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0000"/>
                      </a:solidFill>
                    </a:lnL>
                    <a:lnR w="3816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568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Be Prepared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0000"/>
                      </a:solidFill>
                    </a:lnL>
                    <a:lnR w="3816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c53c"/>
                    </a:solidFill>
                  </a:tcPr>
                </a:tc>
              </a:tr>
              <a:tr h="4568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Take Action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0000"/>
                      </a:solidFill>
                    </a:lnL>
                    <a:lnR w="3816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61" name="CustomShape 14"/>
          <p:cNvSpPr/>
          <p:nvPr/>
        </p:nvSpPr>
        <p:spPr>
          <a:xfrm>
            <a:off x="5943600" y="3276720"/>
            <a:ext cx="3031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5"/>
          <p:cNvSpPr/>
          <p:nvPr/>
        </p:nvSpPr>
        <p:spPr>
          <a:xfrm>
            <a:off x="6095880" y="3429000"/>
            <a:ext cx="3031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Picture 34" descr=""/>
          <p:cNvPicPr/>
          <p:nvPr/>
        </p:nvPicPr>
        <p:blipFill>
          <a:blip r:embed="rId11"/>
          <a:stretch/>
        </p:blipFill>
        <p:spPr>
          <a:xfrm>
            <a:off x="5914800" y="4379040"/>
            <a:ext cx="461160" cy="461160"/>
          </a:xfrm>
          <a:prstGeom prst="rect">
            <a:avLst/>
          </a:prstGeom>
          <a:ln>
            <a:noFill/>
          </a:ln>
        </p:spPr>
      </p:pic>
      <p:pic>
        <p:nvPicPr>
          <p:cNvPr id="64" name="Google Shape;106;p1" descr=""/>
          <p:cNvPicPr/>
          <p:nvPr/>
        </p:nvPicPr>
        <p:blipFill>
          <a:blip r:embed="rId12"/>
          <a:stretch/>
        </p:blipFill>
        <p:spPr>
          <a:xfrm>
            <a:off x="373680" y="1209600"/>
            <a:ext cx="460080" cy="399600"/>
          </a:xfrm>
          <a:prstGeom prst="rect">
            <a:avLst/>
          </a:prstGeom>
          <a:ln>
            <a:noFill/>
          </a:ln>
        </p:spPr>
      </p:pic>
      <p:pic>
        <p:nvPicPr>
          <p:cNvPr id="65" name="Google Shape;106;p1" descr=""/>
          <p:cNvPicPr/>
          <p:nvPr/>
        </p:nvPicPr>
        <p:blipFill>
          <a:blip r:embed="rId13"/>
          <a:stretch/>
        </p:blipFill>
        <p:spPr>
          <a:xfrm>
            <a:off x="5901120" y="3486960"/>
            <a:ext cx="439920" cy="394560"/>
          </a:xfrm>
          <a:prstGeom prst="rect">
            <a:avLst/>
          </a:prstGeom>
          <a:ln>
            <a:noFill/>
          </a:ln>
        </p:spPr>
      </p:pic>
      <p:grpSp>
        <p:nvGrpSpPr>
          <p:cNvPr id="66" name="Group 16"/>
          <p:cNvGrpSpPr/>
          <p:nvPr/>
        </p:nvGrpSpPr>
        <p:grpSpPr>
          <a:xfrm>
            <a:off x="6204240" y="101160"/>
            <a:ext cx="5909760" cy="1051920"/>
            <a:chOff x="6204240" y="101160"/>
            <a:chExt cx="5909760" cy="1051920"/>
          </a:xfrm>
        </p:grpSpPr>
        <p:sp>
          <p:nvSpPr>
            <p:cNvPr id="67" name="CustomShape 17"/>
            <p:cNvSpPr/>
            <p:nvPr/>
          </p:nvSpPr>
          <p:spPr>
            <a:xfrm>
              <a:off x="6243120" y="101160"/>
              <a:ext cx="5870880" cy="8676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18"/>
            <p:cNvSpPr/>
            <p:nvPr/>
          </p:nvSpPr>
          <p:spPr>
            <a:xfrm>
              <a:off x="6874560" y="446760"/>
              <a:ext cx="5235120" cy="706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GB" sz="3200" spc="-1" strike="noStrike">
                  <a:solidFill>
                    <a:srgbClr val="274e13"/>
                  </a:solidFill>
                  <a:latin typeface="Arial"/>
                  <a:ea typeface="Arial"/>
                </a:rPr>
                <a:t>24-HOUR  FORECAST</a:t>
              </a:r>
              <a:endParaRPr b="0" lang="en-US" sz="3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GB" sz="29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18-11-2022 @ 1200 UTC</a:t>
              </a:r>
              <a:endParaRPr b="0" lang="en-US" sz="2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GB" sz="3200" spc="-1" strike="noStrike">
                  <a:solidFill>
                    <a:srgbClr val="274e13"/>
                  </a:solidFill>
                  <a:latin typeface="Arial"/>
                  <a:ea typeface="Arial"/>
                </a:rPr>
                <a:t> </a:t>
              </a:r>
              <a:endParaRPr b="0" lang="en-US" sz="3200" spc="-1" strike="noStrike">
                <a:latin typeface="Arial"/>
              </a:endParaRPr>
            </a:p>
          </p:txBody>
        </p:sp>
        <p:pic>
          <p:nvPicPr>
            <p:cNvPr id="69" name="Google Shape;105;p1" descr=""/>
            <p:cNvPicPr/>
            <p:nvPr/>
          </p:nvPicPr>
          <p:blipFill>
            <a:blip r:embed="rId14"/>
            <a:stretch/>
          </p:blipFill>
          <p:spPr>
            <a:xfrm>
              <a:off x="6204240" y="136080"/>
              <a:ext cx="869760" cy="763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" name="CustomShape 19"/>
          <p:cNvSpPr/>
          <p:nvPr/>
        </p:nvSpPr>
        <p:spPr>
          <a:xfrm>
            <a:off x="-10080" y="6444720"/>
            <a:ext cx="1175040" cy="2494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CA" sz="1050" spc="-1" strike="noStrike">
                <a:solidFill>
                  <a:srgbClr val="c00000"/>
                </a:solidFill>
                <a:latin typeface="Arial"/>
                <a:ea typeface="Arial"/>
              </a:rPr>
              <a:t>POWERED BY: 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1" name="CustomShape 20"/>
          <p:cNvSpPr/>
          <p:nvPr/>
        </p:nvSpPr>
        <p:spPr>
          <a:xfrm>
            <a:off x="1391760" y="3724560"/>
            <a:ext cx="1458360" cy="905760"/>
          </a:xfrm>
          <a:custGeom>
            <a:avLst/>
            <a:gdLst/>
            <a:ahLst/>
            <a:rect l="l" t="t" r="r" b="b"/>
            <a:pathLst>
              <a:path w="1458671" h="906147">
                <a:moveTo>
                  <a:pt x="1150806" y="281011"/>
                </a:moveTo>
                <a:cubicBezTo>
                  <a:pt x="1150806" y="292162"/>
                  <a:pt x="1134903" y="306224"/>
                  <a:pt x="1128504" y="321155"/>
                </a:cubicBezTo>
                <a:cubicBezTo>
                  <a:pt x="1126652" y="325477"/>
                  <a:pt x="1125530" y="330076"/>
                  <a:pt x="1124043" y="334537"/>
                </a:cubicBezTo>
                <a:cubicBezTo>
                  <a:pt x="1125530" y="344945"/>
                  <a:pt x="1121773" y="357683"/>
                  <a:pt x="1128504" y="365760"/>
                </a:cubicBezTo>
                <a:cubicBezTo>
                  <a:pt x="1132429" y="370469"/>
                  <a:pt x="1141023" y="364342"/>
                  <a:pt x="1146346" y="361300"/>
                </a:cubicBezTo>
                <a:cubicBezTo>
                  <a:pt x="1151823" y="358170"/>
                  <a:pt x="1154594" y="351585"/>
                  <a:pt x="1159727" y="347918"/>
                </a:cubicBezTo>
                <a:cubicBezTo>
                  <a:pt x="1165138" y="344053"/>
                  <a:pt x="1171796" y="342296"/>
                  <a:pt x="1177569" y="338997"/>
                </a:cubicBezTo>
                <a:cubicBezTo>
                  <a:pt x="1182223" y="336337"/>
                  <a:pt x="1186832" y="333508"/>
                  <a:pt x="1190950" y="330076"/>
                </a:cubicBezTo>
                <a:cubicBezTo>
                  <a:pt x="1195796" y="326038"/>
                  <a:pt x="1198855" y="319825"/>
                  <a:pt x="1204332" y="316695"/>
                </a:cubicBezTo>
                <a:cubicBezTo>
                  <a:pt x="1209655" y="313654"/>
                  <a:pt x="1216227" y="313721"/>
                  <a:pt x="1222174" y="312234"/>
                </a:cubicBezTo>
                <a:cubicBezTo>
                  <a:pt x="1225148" y="316695"/>
                  <a:pt x="1228698" y="320821"/>
                  <a:pt x="1231095" y="325616"/>
                </a:cubicBezTo>
                <a:cubicBezTo>
                  <a:pt x="1246498" y="356422"/>
                  <a:pt x="1210758" y="336930"/>
                  <a:pt x="1289081" y="343458"/>
                </a:cubicBezTo>
                <a:cubicBezTo>
                  <a:pt x="1290568" y="347918"/>
                  <a:pt x="1290605" y="353168"/>
                  <a:pt x="1293542" y="356839"/>
                </a:cubicBezTo>
                <a:cubicBezTo>
                  <a:pt x="1296891" y="361025"/>
                  <a:pt x="1303132" y="361969"/>
                  <a:pt x="1306923" y="365760"/>
                </a:cubicBezTo>
                <a:cubicBezTo>
                  <a:pt x="1310714" y="369551"/>
                  <a:pt x="1312870" y="374681"/>
                  <a:pt x="1315844" y="379142"/>
                </a:cubicBezTo>
                <a:cubicBezTo>
                  <a:pt x="1314357" y="388063"/>
                  <a:pt x="1315429" y="397816"/>
                  <a:pt x="1311384" y="405905"/>
                </a:cubicBezTo>
                <a:cubicBezTo>
                  <a:pt x="1308986" y="410700"/>
                  <a:pt x="1301351" y="410640"/>
                  <a:pt x="1298002" y="414826"/>
                </a:cubicBezTo>
                <a:cubicBezTo>
                  <a:pt x="1295676" y="417733"/>
                  <a:pt x="1289372" y="444887"/>
                  <a:pt x="1289081" y="446049"/>
                </a:cubicBezTo>
                <a:cubicBezTo>
                  <a:pt x="1290568" y="451996"/>
                  <a:pt x="1287558" y="462561"/>
                  <a:pt x="1293542" y="463891"/>
                </a:cubicBezTo>
                <a:cubicBezTo>
                  <a:pt x="1299577" y="465232"/>
                  <a:pt x="1330713" y="454474"/>
                  <a:pt x="1342607" y="450510"/>
                </a:cubicBezTo>
                <a:cubicBezTo>
                  <a:pt x="1348554" y="451997"/>
                  <a:pt x="1355662" y="451140"/>
                  <a:pt x="1360449" y="454970"/>
                </a:cubicBezTo>
                <a:cubicBezTo>
                  <a:pt x="1364121" y="457907"/>
                  <a:pt x="1360704" y="466249"/>
                  <a:pt x="1364909" y="468352"/>
                </a:cubicBezTo>
                <a:cubicBezTo>
                  <a:pt x="1374313" y="473054"/>
                  <a:pt x="1385789" y="470931"/>
                  <a:pt x="1396133" y="472812"/>
                </a:cubicBezTo>
                <a:cubicBezTo>
                  <a:pt x="1402165" y="473909"/>
                  <a:pt x="1408028" y="475786"/>
                  <a:pt x="1413975" y="477273"/>
                </a:cubicBezTo>
                <a:cubicBezTo>
                  <a:pt x="1434425" y="507947"/>
                  <a:pt x="1421646" y="500644"/>
                  <a:pt x="1445198" y="508496"/>
                </a:cubicBezTo>
                <a:cubicBezTo>
                  <a:pt x="1448305" y="513156"/>
                  <a:pt x="1459811" y="527872"/>
                  <a:pt x="1458580" y="535259"/>
                </a:cubicBezTo>
                <a:cubicBezTo>
                  <a:pt x="1457699" y="540547"/>
                  <a:pt x="1453450" y="544849"/>
                  <a:pt x="1449659" y="548640"/>
                </a:cubicBezTo>
                <a:cubicBezTo>
                  <a:pt x="1445868" y="552431"/>
                  <a:pt x="1440738" y="554587"/>
                  <a:pt x="1436277" y="557561"/>
                </a:cubicBezTo>
                <a:cubicBezTo>
                  <a:pt x="1434166" y="563895"/>
                  <a:pt x="1429815" y="580865"/>
                  <a:pt x="1422896" y="584324"/>
                </a:cubicBezTo>
                <a:cubicBezTo>
                  <a:pt x="1414807" y="588369"/>
                  <a:pt x="1404907" y="586591"/>
                  <a:pt x="1396133" y="588785"/>
                </a:cubicBezTo>
                <a:cubicBezTo>
                  <a:pt x="1387010" y="591066"/>
                  <a:pt x="1369370" y="597706"/>
                  <a:pt x="1369370" y="597706"/>
                </a:cubicBezTo>
                <a:cubicBezTo>
                  <a:pt x="1364909" y="602166"/>
                  <a:pt x="1360834" y="607049"/>
                  <a:pt x="1355988" y="611087"/>
                </a:cubicBezTo>
                <a:cubicBezTo>
                  <a:pt x="1339711" y="624650"/>
                  <a:pt x="1343629" y="614872"/>
                  <a:pt x="1329226" y="633390"/>
                </a:cubicBezTo>
                <a:cubicBezTo>
                  <a:pt x="1322644" y="641853"/>
                  <a:pt x="1311384" y="660153"/>
                  <a:pt x="1311384" y="660153"/>
                </a:cubicBezTo>
                <a:cubicBezTo>
                  <a:pt x="1309897" y="666100"/>
                  <a:pt x="1307855" y="671935"/>
                  <a:pt x="1306923" y="677994"/>
                </a:cubicBezTo>
                <a:cubicBezTo>
                  <a:pt x="1304876" y="691301"/>
                  <a:pt x="1308484" y="706096"/>
                  <a:pt x="1302463" y="718139"/>
                </a:cubicBezTo>
                <a:cubicBezTo>
                  <a:pt x="1299721" y="723622"/>
                  <a:pt x="1290515" y="720915"/>
                  <a:pt x="1284621" y="722599"/>
                </a:cubicBezTo>
                <a:cubicBezTo>
                  <a:pt x="1280100" y="723891"/>
                  <a:pt x="1275700" y="725573"/>
                  <a:pt x="1271239" y="727060"/>
                </a:cubicBezTo>
                <a:cubicBezTo>
                  <a:pt x="1268265" y="731520"/>
                  <a:pt x="1264978" y="735787"/>
                  <a:pt x="1262318" y="740441"/>
                </a:cubicBezTo>
                <a:cubicBezTo>
                  <a:pt x="1252826" y="757052"/>
                  <a:pt x="1257457" y="759452"/>
                  <a:pt x="1240016" y="767204"/>
                </a:cubicBezTo>
                <a:cubicBezTo>
                  <a:pt x="1231423" y="771023"/>
                  <a:pt x="1213253" y="776125"/>
                  <a:pt x="1213253" y="776125"/>
                </a:cubicBezTo>
                <a:cubicBezTo>
                  <a:pt x="1208792" y="780586"/>
                  <a:pt x="1204717" y="785468"/>
                  <a:pt x="1199871" y="789507"/>
                </a:cubicBezTo>
                <a:cubicBezTo>
                  <a:pt x="1195753" y="792939"/>
                  <a:pt x="1190281" y="794637"/>
                  <a:pt x="1186490" y="798428"/>
                </a:cubicBezTo>
                <a:cubicBezTo>
                  <a:pt x="1182699" y="802219"/>
                  <a:pt x="1181360" y="808018"/>
                  <a:pt x="1177569" y="811809"/>
                </a:cubicBezTo>
                <a:cubicBezTo>
                  <a:pt x="1173778" y="815600"/>
                  <a:pt x="1168550" y="817614"/>
                  <a:pt x="1164188" y="820730"/>
                </a:cubicBezTo>
                <a:cubicBezTo>
                  <a:pt x="1158139" y="825051"/>
                  <a:pt x="1152995" y="830787"/>
                  <a:pt x="1146346" y="834112"/>
                </a:cubicBezTo>
                <a:cubicBezTo>
                  <a:pt x="1140863" y="836854"/>
                  <a:pt x="1134578" y="837744"/>
                  <a:pt x="1128504" y="838572"/>
                </a:cubicBezTo>
                <a:cubicBezTo>
                  <a:pt x="1101823" y="842210"/>
                  <a:pt x="1074978" y="844519"/>
                  <a:pt x="1048215" y="847493"/>
                </a:cubicBezTo>
                <a:cubicBezTo>
                  <a:pt x="1031054" y="853213"/>
                  <a:pt x="1018612" y="855959"/>
                  <a:pt x="1003610" y="865335"/>
                </a:cubicBezTo>
                <a:cubicBezTo>
                  <a:pt x="997306" y="869275"/>
                  <a:pt x="991817" y="874395"/>
                  <a:pt x="985768" y="878716"/>
                </a:cubicBezTo>
                <a:cubicBezTo>
                  <a:pt x="981406" y="881832"/>
                  <a:pt x="976847" y="884663"/>
                  <a:pt x="972387" y="887637"/>
                </a:cubicBezTo>
                <a:cubicBezTo>
                  <a:pt x="954745" y="914102"/>
                  <a:pt x="964769" y="907524"/>
                  <a:pt x="909940" y="896558"/>
                </a:cubicBezTo>
                <a:cubicBezTo>
                  <a:pt x="904683" y="895507"/>
                  <a:pt x="901486" y="889749"/>
                  <a:pt x="896558" y="887637"/>
                </a:cubicBezTo>
                <a:cubicBezTo>
                  <a:pt x="876535" y="879056"/>
                  <a:pt x="882706" y="887402"/>
                  <a:pt x="865335" y="878716"/>
                </a:cubicBezTo>
                <a:cubicBezTo>
                  <a:pt x="860540" y="876318"/>
                  <a:pt x="856852" y="871972"/>
                  <a:pt x="851953" y="869795"/>
                </a:cubicBezTo>
                <a:cubicBezTo>
                  <a:pt x="843360" y="865976"/>
                  <a:pt x="833014" y="866090"/>
                  <a:pt x="825190" y="860874"/>
                </a:cubicBezTo>
                <a:cubicBezTo>
                  <a:pt x="804596" y="847144"/>
                  <a:pt x="816406" y="854711"/>
                  <a:pt x="789507" y="838572"/>
                </a:cubicBezTo>
                <a:cubicBezTo>
                  <a:pt x="765716" y="802886"/>
                  <a:pt x="796944" y="846010"/>
                  <a:pt x="767204" y="816270"/>
                </a:cubicBezTo>
                <a:cubicBezTo>
                  <a:pt x="763413" y="812479"/>
                  <a:pt x="762744" y="805862"/>
                  <a:pt x="758283" y="802888"/>
                </a:cubicBezTo>
                <a:cubicBezTo>
                  <a:pt x="753182" y="799488"/>
                  <a:pt x="746472" y="799525"/>
                  <a:pt x="740441" y="798428"/>
                </a:cubicBezTo>
                <a:cubicBezTo>
                  <a:pt x="730097" y="796547"/>
                  <a:pt x="719626" y="795454"/>
                  <a:pt x="709218" y="793967"/>
                </a:cubicBezTo>
                <a:cubicBezTo>
                  <a:pt x="660427" y="777706"/>
                  <a:pt x="734320" y="803638"/>
                  <a:pt x="682455" y="780586"/>
                </a:cubicBezTo>
                <a:cubicBezTo>
                  <a:pt x="673862" y="776767"/>
                  <a:pt x="664613" y="774639"/>
                  <a:pt x="655692" y="771665"/>
                </a:cubicBezTo>
                <a:lnTo>
                  <a:pt x="642310" y="767204"/>
                </a:lnTo>
                <a:lnTo>
                  <a:pt x="615548" y="758283"/>
                </a:lnTo>
                <a:cubicBezTo>
                  <a:pt x="611087" y="756796"/>
                  <a:pt x="606777" y="754745"/>
                  <a:pt x="602166" y="753823"/>
                </a:cubicBezTo>
                <a:cubicBezTo>
                  <a:pt x="586929" y="750775"/>
                  <a:pt x="568335" y="746806"/>
                  <a:pt x="553101" y="744902"/>
                </a:cubicBezTo>
                <a:cubicBezTo>
                  <a:pt x="504420" y="738817"/>
                  <a:pt x="482884" y="739398"/>
                  <a:pt x="428207" y="735981"/>
                </a:cubicBezTo>
                <a:lnTo>
                  <a:pt x="365760" y="731520"/>
                </a:lnTo>
                <a:cubicBezTo>
                  <a:pt x="358326" y="728546"/>
                  <a:pt x="351054" y="725131"/>
                  <a:pt x="343458" y="722599"/>
                </a:cubicBezTo>
                <a:cubicBezTo>
                  <a:pt x="337642" y="720660"/>
                  <a:pt x="331356" y="720291"/>
                  <a:pt x="325616" y="718139"/>
                </a:cubicBezTo>
                <a:cubicBezTo>
                  <a:pt x="319390" y="715804"/>
                  <a:pt x="313886" y="711837"/>
                  <a:pt x="307774" y="709218"/>
                </a:cubicBezTo>
                <a:cubicBezTo>
                  <a:pt x="293796" y="703227"/>
                  <a:pt x="283673" y="702971"/>
                  <a:pt x="267629" y="700297"/>
                </a:cubicBezTo>
                <a:cubicBezTo>
                  <a:pt x="238919" y="690726"/>
                  <a:pt x="269001" y="699782"/>
                  <a:pt x="218564" y="691376"/>
                </a:cubicBezTo>
                <a:cubicBezTo>
                  <a:pt x="212517" y="690368"/>
                  <a:pt x="206781" y="687847"/>
                  <a:pt x="200722" y="686915"/>
                </a:cubicBezTo>
                <a:cubicBezTo>
                  <a:pt x="187415" y="684868"/>
                  <a:pt x="173924" y="684234"/>
                  <a:pt x="160578" y="682455"/>
                </a:cubicBezTo>
                <a:cubicBezTo>
                  <a:pt x="151613" y="681260"/>
                  <a:pt x="142713" y="679612"/>
                  <a:pt x="133815" y="677994"/>
                </a:cubicBezTo>
                <a:cubicBezTo>
                  <a:pt x="126356" y="676638"/>
                  <a:pt x="119052" y="674328"/>
                  <a:pt x="111512" y="673534"/>
                </a:cubicBezTo>
                <a:cubicBezTo>
                  <a:pt x="90758" y="671349"/>
                  <a:pt x="69868" y="670737"/>
                  <a:pt x="49066" y="669073"/>
                </a:cubicBezTo>
                <a:cubicBezTo>
                  <a:pt x="32696" y="667763"/>
                  <a:pt x="16355" y="666100"/>
                  <a:pt x="0" y="664613"/>
                </a:cubicBezTo>
                <a:cubicBezTo>
                  <a:pt x="2974" y="657179"/>
                  <a:pt x="961" y="643172"/>
                  <a:pt x="8921" y="642311"/>
                </a:cubicBezTo>
                <a:cubicBezTo>
                  <a:pt x="60680" y="636715"/>
                  <a:pt x="113050" y="644035"/>
                  <a:pt x="165038" y="646771"/>
                </a:cubicBezTo>
                <a:cubicBezTo>
                  <a:pt x="169733" y="647018"/>
                  <a:pt x="173809" y="650310"/>
                  <a:pt x="178420" y="651232"/>
                </a:cubicBezTo>
                <a:cubicBezTo>
                  <a:pt x="188729" y="653294"/>
                  <a:pt x="199235" y="654205"/>
                  <a:pt x="209643" y="655692"/>
                </a:cubicBezTo>
                <a:cubicBezTo>
                  <a:pt x="214104" y="657179"/>
                  <a:pt x="218915" y="657870"/>
                  <a:pt x="223025" y="660153"/>
                </a:cubicBezTo>
                <a:cubicBezTo>
                  <a:pt x="232397" y="665360"/>
                  <a:pt x="249788" y="677994"/>
                  <a:pt x="249788" y="677994"/>
                </a:cubicBezTo>
                <a:cubicBezTo>
                  <a:pt x="255735" y="676507"/>
                  <a:pt x="262528" y="676934"/>
                  <a:pt x="267629" y="673534"/>
                </a:cubicBezTo>
                <a:cubicBezTo>
                  <a:pt x="272089" y="670560"/>
                  <a:pt x="272364" y="663502"/>
                  <a:pt x="276550" y="660153"/>
                </a:cubicBezTo>
                <a:cubicBezTo>
                  <a:pt x="287503" y="651390"/>
                  <a:pt x="298927" y="642286"/>
                  <a:pt x="312234" y="637850"/>
                </a:cubicBezTo>
                <a:cubicBezTo>
                  <a:pt x="349266" y="625506"/>
                  <a:pt x="329955" y="631512"/>
                  <a:pt x="370221" y="620008"/>
                </a:cubicBezTo>
                <a:cubicBezTo>
                  <a:pt x="373195" y="615548"/>
                  <a:pt x="375351" y="610418"/>
                  <a:pt x="379142" y="606627"/>
                </a:cubicBezTo>
                <a:cubicBezTo>
                  <a:pt x="382933" y="602836"/>
                  <a:pt x="392523" y="603067"/>
                  <a:pt x="392523" y="597706"/>
                </a:cubicBezTo>
                <a:cubicBezTo>
                  <a:pt x="392523" y="593004"/>
                  <a:pt x="383463" y="595097"/>
                  <a:pt x="379142" y="593245"/>
                </a:cubicBezTo>
                <a:cubicBezTo>
                  <a:pt x="373030" y="590626"/>
                  <a:pt x="367247" y="587298"/>
                  <a:pt x="361300" y="584324"/>
                </a:cubicBezTo>
                <a:cubicBezTo>
                  <a:pt x="359195" y="578011"/>
                  <a:pt x="352379" y="558706"/>
                  <a:pt x="352379" y="553101"/>
                </a:cubicBezTo>
                <a:cubicBezTo>
                  <a:pt x="352379" y="541114"/>
                  <a:pt x="346983" y="524240"/>
                  <a:pt x="356839" y="517417"/>
                </a:cubicBezTo>
                <a:cubicBezTo>
                  <a:pt x="371559" y="507226"/>
                  <a:pt x="392523" y="514443"/>
                  <a:pt x="410365" y="512956"/>
                </a:cubicBezTo>
                <a:cubicBezTo>
                  <a:pt x="401084" y="475828"/>
                  <a:pt x="412384" y="512532"/>
                  <a:pt x="396984" y="481733"/>
                </a:cubicBezTo>
                <a:cubicBezTo>
                  <a:pt x="394881" y="477528"/>
                  <a:pt x="392523" y="463650"/>
                  <a:pt x="392523" y="468352"/>
                </a:cubicBezTo>
                <a:cubicBezTo>
                  <a:pt x="392523" y="494292"/>
                  <a:pt x="395260" y="489792"/>
                  <a:pt x="414826" y="499575"/>
                </a:cubicBezTo>
                <a:cubicBezTo>
                  <a:pt x="428207" y="498088"/>
                  <a:pt x="442469" y="500114"/>
                  <a:pt x="454970" y="495114"/>
                </a:cubicBezTo>
                <a:cubicBezTo>
                  <a:pt x="459335" y="493368"/>
                  <a:pt x="456105" y="485057"/>
                  <a:pt x="459430" y="481733"/>
                </a:cubicBezTo>
                <a:cubicBezTo>
                  <a:pt x="462755" y="478408"/>
                  <a:pt x="468351" y="478760"/>
                  <a:pt x="472812" y="477273"/>
                </a:cubicBezTo>
                <a:cubicBezTo>
                  <a:pt x="481733" y="471326"/>
                  <a:pt x="492877" y="467803"/>
                  <a:pt x="499575" y="459431"/>
                </a:cubicBezTo>
                <a:cubicBezTo>
                  <a:pt x="520766" y="432942"/>
                  <a:pt x="512136" y="445049"/>
                  <a:pt x="526338" y="423747"/>
                </a:cubicBezTo>
                <a:cubicBezTo>
                  <a:pt x="527825" y="419286"/>
                  <a:pt x="532090" y="414886"/>
                  <a:pt x="530798" y="410365"/>
                </a:cubicBezTo>
                <a:cubicBezTo>
                  <a:pt x="528756" y="403217"/>
                  <a:pt x="521738" y="398572"/>
                  <a:pt x="517417" y="392523"/>
                </a:cubicBezTo>
                <a:cubicBezTo>
                  <a:pt x="514301" y="388161"/>
                  <a:pt x="511470" y="383602"/>
                  <a:pt x="508496" y="379142"/>
                </a:cubicBezTo>
                <a:cubicBezTo>
                  <a:pt x="509983" y="368734"/>
                  <a:pt x="509935" y="357988"/>
                  <a:pt x="512956" y="347918"/>
                </a:cubicBezTo>
                <a:cubicBezTo>
                  <a:pt x="514496" y="342783"/>
                  <a:pt x="519480" y="339332"/>
                  <a:pt x="521877" y="334537"/>
                </a:cubicBezTo>
                <a:cubicBezTo>
                  <a:pt x="525078" y="328135"/>
                  <a:pt x="529368" y="309034"/>
                  <a:pt x="530798" y="303313"/>
                </a:cubicBezTo>
                <a:cubicBezTo>
                  <a:pt x="527824" y="286958"/>
                  <a:pt x="525360" y="270502"/>
                  <a:pt x="521877" y="254248"/>
                </a:cubicBezTo>
                <a:cubicBezTo>
                  <a:pt x="520892" y="249651"/>
                  <a:pt x="516644" y="245505"/>
                  <a:pt x="517417" y="240867"/>
                </a:cubicBezTo>
                <a:cubicBezTo>
                  <a:pt x="518298" y="235579"/>
                  <a:pt x="521877" y="230459"/>
                  <a:pt x="526338" y="227485"/>
                </a:cubicBezTo>
                <a:cubicBezTo>
                  <a:pt x="531439" y="224085"/>
                  <a:pt x="538308" y="224786"/>
                  <a:pt x="544180" y="223025"/>
                </a:cubicBezTo>
                <a:cubicBezTo>
                  <a:pt x="553187" y="220323"/>
                  <a:pt x="562022" y="217078"/>
                  <a:pt x="570943" y="214104"/>
                </a:cubicBezTo>
                <a:lnTo>
                  <a:pt x="584324" y="209643"/>
                </a:lnTo>
                <a:cubicBezTo>
                  <a:pt x="582837" y="203696"/>
                  <a:pt x="580541" y="197894"/>
                  <a:pt x="579864" y="191801"/>
                </a:cubicBezTo>
                <a:cubicBezTo>
                  <a:pt x="577559" y="171060"/>
                  <a:pt x="580780" y="149518"/>
                  <a:pt x="575403" y="129354"/>
                </a:cubicBezTo>
                <a:cubicBezTo>
                  <a:pt x="574192" y="124811"/>
                  <a:pt x="566482" y="126381"/>
                  <a:pt x="562022" y="124894"/>
                </a:cubicBezTo>
                <a:cubicBezTo>
                  <a:pt x="552212" y="95464"/>
                  <a:pt x="545710" y="102555"/>
                  <a:pt x="566482" y="84750"/>
                </a:cubicBezTo>
                <a:cubicBezTo>
                  <a:pt x="572126" y="79912"/>
                  <a:pt x="579385" y="76924"/>
                  <a:pt x="584324" y="71368"/>
                </a:cubicBezTo>
                <a:cubicBezTo>
                  <a:pt x="591447" y="63354"/>
                  <a:pt x="597371" y="54195"/>
                  <a:pt x="602166" y="44605"/>
                </a:cubicBezTo>
                <a:cubicBezTo>
                  <a:pt x="605140" y="38658"/>
                  <a:pt x="606830" y="31871"/>
                  <a:pt x="611087" y="26763"/>
                </a:cubicBezTo>
                <a:cubicBezTo>
                  <a:pt x="614519" y="22645"/>
                  <a:pt x="620008" y="20816"/>
                  <a:pt x="624468" y="17842"/>
                </a:cubicBezTo>
                <a:cubicBezTo>
                  <a:pt x="639336" y="20816"/>
                  <a:pt x="654271" y="23474"/>
                  <a:pt x="669073" y="26763"/>
                </a:cubicBezTo>
                <a:cubicBezTo>
                  <a:pt x="681042" y="29423"/>
                  <a:pt x="704757" y="35684"/>
                  <a:pt x="704757" y="35684"/>
                </a:cubicBezTo>
                <a:cubicBezTo>
                  <a:pt x="723239" y="31063"/>
                  <a:pt x="737155" y="28553"/>
                  <a:pt x="753823" y="22303"/>
                </a:cubicBezTo>
                <a:cubicBezTo>
                  <a:pt x="761320" y="19492"/>
                  <a:pt x="768964" y="16963"/>
                  <a:pt x="776125" y="13382"/>
                </a:cubicBezTo>
                <a:cubicBezTo>
                  <a:pt x="780920" y="10984"/>
                  <a:pt x="784580" y="6573"/>
                  <a:pt x="789507" y="4461"/>
                </a:cubicBezTo>
                <a:cubicBezTo>
                  <a:pt x="795141" y="2046"/>
                  <a:pt x="801401" y="1487"/>
                  <a:pt x="807348" y="0"/>
                </a:cubicBezTo>
                <a:cubicBezTo>
                  <a:pt x="823703" y="1487"/>
                  <a:pt x="840623" y="-51"/>
                  <a:pt x="856414" y="4461"/>
                </a:cubicBezTo>
                <a:cubicBezTo>
                  <a:pt x="862479" y="6194"/>
                  <a:pt x="864473" y="14455"/>
                  <a:pt x="869795" y="17842"/>
                </a:cubicBezTo>
                <a:cubicBezTo>
                  <a:pt x="881015" y="24982"/>
                  <a:pt x="892863" y="31478"/>
                  <a:pt x="905479" y="35684"/>
                </a:cubicBezTo>
                <a:cubicBezTo>
                  <a:pt x="920386" y="40654"/>
                  <a:pt x="919893" y="40869"/>
                  <a:pt x="936703" y="44605"/>
                </a:cubicBezTo>
                <a:cubicBezTo>
                  <a:pt x="968995" y="51781"/>
                  <a:pt x="948476" y="45557"/>
                  <a:pt x="972387" y="53526"/>
                </a:cubicBezTo>
                <a:cubicBezTo>
                  <a:pt x="977911" y="70099"/>
                  <a:pt x="974959" y="65156"/>
                  <a:pt x="985768" y="80289"/>
                </a:cubicBezTo>
                <a:cubicBezTo>
                  <a:pt x="993365" y="90925"/>
                  <a:pt x="999454" y="102297"/>
                  <a:pt x="1012531" y="107052"/>
                </a:cubicBezTo>
                <a:cubicBezTo>
                  <a:pt x="1024054" y="111242"/>
                  <a:pt x="1036320" y="112999"/>
                  <a:pt x="1048215" y="115973"/>
                </a:cubicBezTo>
                <a:cubicBezTo>
                  <a:pt x="1052675" y="118947"/>
                  <a:pt x="1056801" y="122497"/>
                  <a:pt x="1061596" y="124894"/>
                </a:cubicBezTo>
                <a:cubicBezTo>
                  <a:pt x="1065802" y="126997"/>
                  <a:pt x="1071306" y="126417"/>
                  <a:pt x="1074978" y="129354"/>
                </a:cubicBezTo>
                <a:cubicBezTo>
                  <a:pt x="1079164" y="132703"/>
                  <a:pt x="1080467" y="138618"/>
                  <a:pt x="1083899" y="142736"/>
                </a:cubicBezTo>
                <a:cubicBezTo>
                  <a:pt x="1087937" y="147582"/>
                  <a:pt x="1092032" y="152618"/>
                  <a:pt x="1097280" y="156117"/>
                </a:cubicBezTo>
                <a:cubicBezTo>
                  <a:pt x="1101192" y="158725"/>
                  <a:pt x="1106456" y="158475"/>
                  <a:pt x="1110662" y="160578"/>
                </a:cubicBezTo>
                <a:cubicBezTo>
                  <a:pt x="1145242" y="177869"/>
                  <a:pt x="1103795" y="162751"/>
                  <a:pt x="1137425" y="173959"/>
                </a:cubicBezTo>
                <a:cubicBezTo>
                  <a:pt x="1120282" y="199675"/>
                  <a:pt x="1135123" y="174869"/>
                  <a:pt x="1124043" y="200722"/>
                </a:cubicBezTo>
                <a:cubicBezTo>
                  <a:pt x="1107514" y="239287"/>
                  <a:pt x="1121117" y="200576"/>
                  <a:pt x="1110662" y="231946"/>
                </a:cubicBezTo>
                <a:cubicBezTo>
                  <a:pt x="1115806" y="247380"/>
                  <a:pt x="1112363" y="246177"/>
                  <a:pt x="1128504" y="254248"/>
                </a:cubicBezTo>
                <a:cubicBezTo>
                  <a:pt x="1143295" y="261644"/>
                  <a:pt x="1150806" y="269860"/>
                  <a:pt x="1150806" y="281011"/>
                </a:cubicBezTo>
                <a:close/>
              </a:path>
            </a:pathLst>
          </a:custGeom>
          <a:solidFill>
            <a:srgbClr val="ffe2bc">
              <a:alpha val="50000"/>
            </a:srgbClr>
          </a:solidFill>
          <a:ln w="12600">
            <a:solidFill>
              <a:srgbClr val="ffe2bc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21"/>
          <p:cNvSpPr/>
          <p:nvPr/>
        </p:nvSpPr>
        <p:spPr>
          <a:xfrm>
            <a:off x="1060920" y="6356160"/>
            <a:ext cx="42300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274e13"/>
                </a:solidFill>
                <a:latin typeface="Arial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274e13"/>
                </a:solidFill>
                <a:latin typeface="Arial"/>
                <a:ea typeface="DejaVu Sans"/>
              </a:rPr>
              <a:t>LORD BRIGHT BOATENG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73" name="Google Shape;114;p1" descr=""/>
          <p:cNvPicPr/>
          <p:nvPr/>
        </p:nvPicPr>
        <p:blipFill>
          <a:blip r:embed="rId15"/>
          <a:stretch/>
        </p:blipFill>
        <p:spPr>
          <a:xfrm flipH="1">
            <a:off x="2874960" y="825840"/>
            <a:ext cx="460080" cy="305640"/>
          </a:xfrm>
          <a:prstGeom prst="rect">
            <a:avLst/>
          </a:prstGeom>
          <a:ln>
            <a:noFill/>
          </a:ln>
        </p:spPr>
      </p:pic>
      <p:pic>
        <p:nvPicPr>
          <p:cNvPr id="74" name="Google Shape;114;p1" descr=""/>
          <p:cNvPicPr/>
          <p:nvPr/>
        </p:nvPicPr>
        <p:blipFill>
          <a:blip r:embed="rId16"/>
          <a:stretch/>
        </p:blipFill>
        <p:spPr>
          <a:xfrm flipH="1">
            <a:off x="1783080" y="674280"/>
            <a:ext cx="460080" cy="305640"/>
          </a:xfrm>
          <a:prstGeom prst="rect">
            <a:avLst/>
          </a:prstGeom>
          <a:ln>
            <a:noFill/>
          </a:ln>
        </p:spPr>
      </p:pic>
      <p:pic>
        <p:nvPicPr>
          <p:cNvPr id="75" name="Google Shape;106;p1" descr=""/>
          <p:cNvPicPr/>
          <p:nvPr/>
        </p:nvPicPr>
        <p:blipFill>
          <a:blip r:embed="rId17"/>
          <a:stretch/>
        </p:blipFill>
        <p:spPr>
          <a:xfrm>
            <a:off x="1979280" y="3897720"/>
            <a:ext cx="460080" cy="399600"/>
          </a:xfrm>
          <a:prstGeom prst="rect">
            <a:avLst/>
          </a:prstGeom>
          <a:ln>
            <a:noFill/>
          </a:ln>
        </p:spPr>
      </p:pic>
      <p:sp>
        <p:nvSpPr>
          <p:cNvPr id="76" name="CustomShape 22"/>
          <p:cNvSpPr/>
          <p:nvPr/>
        </p:nvSpPr>
        <p:spPr>
          <a:xfrm>
            <a:off x="1334520" y="4869360"/>
            <a:ext cx="1708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AXIM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Light rains at day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pull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11972</TotalTime>
  <Application>LibreOffice/6.4.7.2$Linux_X86_64 LibreOffice_project/40$Build-2</Application>
  <Words>84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2021-10-06T11:22:49Z</dcterms:created>
  <dc:creator>Ebenezer Boakye YIadom</dc:creator>
  <dc:description/>
  <dc:language>en-US</dc:language>
  <cp:lastModifiedBy/>
  <dcterms:modified xsi:type="dcterms:W3CDTF">2022-11-22T06:31:03Z</dcterms:modified>
  <cp:revision>749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