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630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mbria Math" panose="02040503050406030204" pitchFamily="18" charset="0"/>
      <p:regular r:id="rId8"/>
    </p:embeddedFont>
    <p:embeddedFont>
      <p:font typeface="EB Garamond ExtraBold" panose="00000900000000000000" pitchFamily="2" charset="0"/>
      <p:bold r:id="rId9"/>
      <p:boldItalic r:id="rId10"/>
    </p:embeddedFont>
    <p:embeddedFont>
      <p:font typeface="Impact" panose="020B0806030902050204" pitchFamily="3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7pCqK3lF+NEf6SDJsRu//d7zS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>
    <p:extLst>
      <p:ext uri="{19B8F6BF-5375-455C-9EA6-DF929625EA0E}">
        <p15:presenceInfo xmlns:p15="http://schemas.microsoft.com/office/powerpoint/2012/main" userId="70a64e05ab3af41a" providerId="Windows Live"/>
      </p:ext>
    </p:extLst>
  </p:cmAuthor>
  <p:cmAuthor id="2" name="vision feellove" initials="vf" lastIdx="1" clrIdx="1">
    <p:extLst>
      <p:ext uri="{19B8F6BF-5375-455C-9EA6-DF929625EA0E}">
        <p15:presenceInfo xmlns:p15="http://schemas.microsoft.com/office/powerpoint/2012/main" userId="7c12d73d0eac71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C53C"/>
    <a:srgbClr val="FFFF00"/>
    <a:srgbClr val="C8DFBE"/>
    <a:srgbClr val="FFFFFF"/>
    <a:srgbClr val="DBEA77"/>
    <a:srgbClr val="CDCD00"/>
    <a:srgbClr val="000000"/>
    <a:srgbClr val="C3DCB9"/>
    <a:srgbClr val="DBE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B66118-4DEC-42A6-89FC-CDB9E6AF3329}">
  <a:tblStyle styleId="{F0B66118-4DEC-42A6-89FC-CDB9E6AF332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FB620D-0095-42E4-BB0E-581B2636D6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107" autoAdjust="0"/>
  </p:normalViewPr>
  <p:slideViewPr>
    <p:cSldViewPr snapToGrid="0">
      <p:cViewPr>
        <p:scale>
          <a:sx n="69" d="100"/>
          <a:sy n="69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63" Type="http://schemas.openxmlformats.org/officeDocument/2006/relationships/commentAuthors" Target="commentAuthors.xml"/><Relationship Id="rId7" Type="http://schemas.openxmlformats.org/officeDocument/2006/relationships/font" Target="fonts/font4.fntdata"/><Relationship Id="rId67" Type="http://schemas.openxmlformats.org/officeDocument/2006/relationships/tableStyles" Target="tableStyles.xml"/><Relationship Id="rId2" Type="http://schemas.openxmlformats.org/officeDocument/2006/relationships/slide" Target="slides/slide1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6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2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6" name="Google Shape;86;p1"/>
              <p:cNvGraphicFramePr/>
              <p:nvPr>
                <p:extLst>
                  <p:ext uri="{D42A27DB-BD31-4B8C-83A1-F6EECF244321}">
                    <p14:modId xmlns:p14="http://schemas.microsoft.com/office/powerpoint/2010/main" val="614500924"/>
                  </p:ext>
                </p:extLst>
              </p:nvPr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23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43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29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68 %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86 %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dirty="0"/>
                            <a:t>SW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</a:t>
                          </a:r>
                          <a:r>
                            <a:rPr lang="en-GB" sz="2400" b="1" u="none" strike="noStrike" cap="none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6" name="Google Shape;86;p1"/>
              <p:cNvGraphicFramePr/>
              <p:nvPr>
                <p:extLst>
                  <p:ext uri="{D42A27DB-BD31-4B8C-83A1-F6EECF244321}">
                    <p14:modId xmlns:p14="http://schemas.microsoft.com/office/powerpoint/2010/main" val="614500924"/>
                  </p:ext>
                </p:extLst>
              </p:nvPr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23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43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38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64831" t="-157292" r="-136441" b="-5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95925" t="-157292" r="-940" b="-5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68 %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86 %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dirty="0"/>
                            <a:t>SW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</a:t>
                          </a:r>
                          <a:r>
                            <a:rPr lang="en-GB" sz="2400" b="1" u="none" strike="noStrike" cap="none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3" name="Google Shape;88;p1">
            <a:extLst>
              <a:ext uri="{FF2B5EF4-FFF2-40B4-BE49-F238E27FC236}">
                <a16:creationId xmlns:a16="http://schemas.microsoft.com/office/drawing/2014/main" id="{E648AB41-F338-4221-851B-9799C3880003}"/>
              </a:ext>
            </a:extLst>
          </p:cNvPr>
          <p:cNvPicPr preferRelativeResize="0"/>
          <p:nvPr/>
        </p:nvPicPr>
        <p:blipFill>
          <a:blip r:embed="rId4"/>
          <a:srcRect t="37" b="37"/>
          <a:stretch/>
        </p:blipFill>
        <p:spPr>
          <a:xfrm>
            <a:off x="1262110" y="25107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D7710-1997-D27F-4C8D-6D89EF8D311C}"/>
              </a:ext>
            </a:extLst>
          </p:cNvPr>
          <p:cNvSpPr/>
          <p:nvPr/>
        </p:nvSpPr>
        <p:spPr>
          <a:xfrm>
            <a:off x="1653988" y="490818"/>
            <a:ext cx="2705776" cy="2050676"/>
          </a:xfrm>
          <a:custGeom>
            <a:avLst/>
            <a:gdLst>
              <a:gd name="connsiteX0" fmla="*/ 2595283 w 2705776"/>
              <a:gd name="connsiteY0" fmla="*/ 1566582 h 2050676"/>
              <a:gd name="connsiteX1" fmla="*/ 2447365 w 2705776"/>
              <a:gd name="connsiteY1" fmla="*/ 1539688 h 2050676"/>
              <a:gd name="connsiteX2" fmla="*/ 2420471 w 2705776"/>
              <a:gd name="connsiteY2" fmla="*/ 1573306 h 2050676"/>
              <a:gd name="connsiteX3" fmla="*/ 2433918 w 2705776"/>
              <a:gd name="connsiteY3" fmla="*/ 1653988 h 2050676"/>
              <a:gd name="connsiteX4" fmla="*/ 2413747 w 2705776"/>
              <a:gd name="connsiteY4" fmla="*/ 1667435 h 2050676"/>
              <a:gd name="connsiteX5" fmla="*/ 2373406 w 2705776"/>
              <a:gd name="connsiteY5" fmla="*/ 1687606 h 2050676"/>
              <a:gd name="connsiteX6" fmla="*/ 2393577 w 2705776"/>
              <a:gd name="connsiteY6" fmla="*/ 1727947 h 2050676"/>
              <a:gd name="connsiteX7" fmla="*/ 2373406 w 2705776"/>
              <a:gd name="connsiteY7" fmla="*/ 1754841 h 2050676"/>
              <a:gd name="connsiteX8" fmla="*/ 2359959 w 2705776"/>
              <a:gd name="connsiteY8" fmla="*/ 1775011 h 2050676"/>
              <a:gd name="connsiteX9" fmla="*/ 2386853 w 2705776"/>
              <a:gd name="connsiteY9" fmla="*/ 1761564 h 2050676"/>
              <a:gd name="connsiteX10" fmla="*/ 2480983 w 2705776"/>
              <a:gd name="connsiteY10" fmla="*/ 1768288 h 2050676"/>
              <a:gd name="connsiteX11" fmla="*/ 2474259 w 2705776"/>
              <a:gd name="connsiteY11" fmla="*/ 1815353 h 2050676"/>
              <a:gd name="connsiteX12" fmla="*/ 2447365 w 2705776"/>
              <a:gd name="connsiteY12" fmla="*/ 1855694 h 2050676"/>
              <a:gd name="connsiteX13" fmla="*/ 2433918 w 2705776"/>
              <a:gd name="connsiteY13" fmla="*/ 1875864 h 2050676"/>
              <a:gd name="connsiteX14" fmla="*/ 2380130 w 2705776"/>
              <a:gd name="connsiteY14" fmla="*/ 1869141 h 2050676"/>
              <a:gd name="connsiteX15" fmla="*/ 2353236 w 2705776"/>
              <a:gd name="connsiteY15" fmla="*/ 1855694 h 2050676"/>
              <a:gd name="connsiteX16" fmla="*/ 2326341 w 2705776"/>
              <a:gd name="connsiteY16" fmla="*/ 1848970 h 2050676"/>
              <a:gd name="connsiteX17" fmla="*/ 2312894 w 2705776"/>
              <a:gd name="connsiteY17" fmla="*/ 1828800 h 2050676"/>
              <a:gd name="connsiteX18" fmla="*/ 2212041 w 2705776"/>
              <a:gd name="connsiteY18" fmla="*/ 1828800 h 2050676"/>
              <a:gd name="connsiteX19" fmla="*/ 2185147 w 2705776"/>
              <a:gd name="connsiteY19" fmla="*/ 1855694 h 2050676"/>
              <a:gd name="connsiteX20" fmla="*/ 2164977 w 2705776"/>
              <a:gd name="connsiteY20" fmla="*/ 1875864 h 2050676"/>
              <a:gd name="connsiteX21" fmla="*/ 2064124 w 2705776"/>
              <a:gd name="connsiteY21" fmla="*/ 1882588 h 2050676"/>
              <a:gd name="connsiteX22" fmla="*/ 2023783 w 2705776"/>
              <a:gd name="connsiteY22" fmla="*/ 1909482 h 2050676"/>
              <a:gd name="connsiteX23" fmla="*/ 1969994 w 2705776"/>
              <a:gd name="connsiteY23" fmla="*/ 1929653 h 2050676"/>
              <a:gd name="connsiteX24" fmla="*/ 1943100 w 2705776"/>
              <a:gd name="connsiteY24" fmla="*/ 1922929 h 2050676"/>
              <a:gd name="connsiteX25" fmla="*/ 1936377 w 2705776"/>
              <a:gd name="connsiteY25" fmla="*/ 1896035 h 2050676"/>
              <a:gd name="connsiteX26" fmla="*/ 1828800 w 2705776"/>
              <a:gd name="connsiteY26" fmla="*/ 1889311 h 2050676"/>
              <a:gd name="connsiteX27" fmla="*/ 1795183 w 2705776"/>
              <a:gd name="connsiteY27" fmla="*/ 1862417 h 2050676"/>
              <a:gd name="connsiteX28" fmla="*/ 1775012 w 2705776"/>
              <a:gd name="connsiteY28" fmla="*/ 1842247 h 2050676"/>
              <a:gd name="connsiteX29" fmla="*/ 1741394 w 2705776"/>
              <a:gd name="connsiteY29" fmla="*/ 1828800 h 2050676"/>
              <a:gd name="connsiteX30" fmla="*/ 1667436 w 2705776"/>
              <a:gd name="connsiteY30" fmla="*/ 1808629 h 2050676"/>
              <a:gd name="connsiteX31" fmla="*/ 1647265 w 2705776"/>
              <a:gd name="connsiteY31" fmla="*/ 1801906 h 2050676"/>
              <a:gd name="connsiteX32" fmla="*/ 1620371 w 2705776"/>
              <a:gd name="connsiteY32" fmla="*/ 1795182 h 2050676"/>
              <a:gd name="connsiteX33" fmla="*/ 1600200 w 2705776"/>
              <a:gd name="connsiteY33" fmla="*/ 1801906 h 2050676"/>
              <a:gd name="connsiteX34" fmla="*/ 1606924 w 2705776"/>
              <a:gd name="connsiteY34" fmla="*/ 1862417 h 2050676"/>
              <a:gd name="connsiteX35" fmla="*/ 1532965 w 2705776"/>
              <a:gd name="connsiteY35" fmla="*/ 1869141 h 2050676"/>
              <a:gd name="connsiteX36" fmla="*/ 1512794 w 2705776"/>
              <a:gd name="connsiteY36" fmla="*/ 1882588 h 2050676"/>
              <a:gd name="connsiteX37" fmla="*/ 1499347 w 2705776"/>
              <a:gd name="connsiteY37" fmla="*/ 1902758 h 2050676"/>
              <a:gd name="connsiteX38" fmla="*/ 1479177 w 2705776"/>
              <a:gd name="connsiteY38" fmla="*/ 1929653 h 2050676"/>
              <a:gd name="connsiteX39" fmla="*/ 1472453 w 2705776"/>
              <a:gd name="connsiteY39" fmla="*/ 1963270 h 2050676"/>
              <a:gd name="connsiteX40" fmla="*/ 1485900 w 2705776"/>
              <a:gd name="connsiteY40" fmla="*/ 2010335 h 2050676"/>
              <a:gd name="connsiteX41" fmla="*/ 1418665 w 2705776"/>
              <a:gd name="connsiteY41" fmla="*/ 2030506 h 2050676"/>
              <a:gd name="connsiteX42" fmla="*/ 1411941 w 2705776"/>
              <a:gd name="connsiteY42" fmla="*/ 2050676 h 2050676"/>
              <a:gd name="connsiteX43" fmla="*/ 1385047 w 2705776"/>
              <a:gd name="connsiteY43" fmla="*/ 1963270 h 2050676"/>
              <a:gd name="connsiteX44" fmla="*/ 1344706 w 2705776"/>
              <a:gd name="connsiteY44" fmla="*/ 1929653 h 2050676"/>
              <a:gd name="connsiteX45" fmla="*/ 1331259 w 2705776"/>
              <a:gd name="connsiteY45" fmla="*/ 1909482 h 2050676"/>
              <a:gd name="connsiteX46" fmla="*/ 1311088 w 2705776"/>
              <a:gd name="connsiteY46" fmla="*/ 1902758 h 2050676"/>
              <a:gd name="connsiteX47" fmla="*/ 1304365 w 2705776"/>
              <a:gd name="connsiteY47" fmla="*/ 1848970 h 2050676"/>
              <a:gd name="connsiteX48" fmla="*/ 1290918 w 2705776"/>
              <a:gd name="connsiteY48" fmla="*/ 1808629 h 2050676"/>
              <a:gd name="connsiteX49" fmla="*/ 1311088 w 2705776"/>
              <a:gd name="connsiteY49" fmla="*/ 1741394 h 2050676"/>
              <a:gd name="connsiteX50" fmla="*/ 1324536 w 2705776"/>
              <a:gd name="connsiteY50" fmla="*/ 1727947 h 2050676"/>
              <a:gd name="connsiteX51" fmla="*/ 1337983 w 2705776"/>
              <a:gd name="connsiteY51" fmla="*/ 1707776 h 2050676"/>
              <a:gd name="connsiteX52" fmla="*/ 1378324 w 2705776"/>
              <a:gd name="connsiteY52" fmla="*/ 1694329 h 2050676"/>
              <a:gd name="connsiteX53" fmla="*/ 1385047 w 2705776"/>
              <a:gd name="connsiteY53" fmla="*/ 1674158 h 2050676"/>
              <a:gd name="connsiteX54" fmla="*/ 1418665 w 2705776"/>
              <a:gd name="connsiteY54" fmla="*/ 1633817 h 2050676"/>
              <a:gd name="connsiteX55" fmla="*/ 1411941 w 2705776"/>
              <a:gd name="connsiteY55" fmla="*/ 1606923 h 2050676"/>
              <a:gd name="connsiteX56" fmla="*/ 1391771 w 2705776"/>
              <a:gd name="connsiteY56" fmla="*/ 1600200 h 2050676"/>
              <a:gd name="connsiteX57" fmla="*/ 1311088 w 2705776"/>
              <a:gd name="connsiteY57" fmla="*/ 1586753 h 2050676"/>
              <a:gd name="connsiteX58" fmla="*/ 1270747 w 2705776"/>
              <a:gd name="connsiteY58" fmla="*/ 1566582 h 2050676"/>
              <a:gd name="connsiteX59" fmla="*/ 1223683 w 2705776"/>
              <a:gd name="connsiteY59" fmla="*/ 1526241 h 2050676"/>
              <a:gd name="connsiteX60" fmla="*/ 1203512 w 2705776"/>
              <a:gd name="connsiteY60" fmla="*/ 1519517 h 2050676"/>
              <a:gd name="connsiteX61" fmla="*/ 1169894 w 2705776"/>
              <a:gd name="connsiteY61" fmla="*/ 1526241 h 2050676"/>
              <a:gd name="connsiteX62" fmla="*/ 1149724 w 2705776"/>
              <a:gd name="connsiteY62" fmla="*/ 1532964 h 2050676"/>
              <a:gd name="connsiteX63" fmla="*/ 1122830 w 2705776"/>
              <a:gd name="connsiteY63" fmla="*/ 1559858 h 2050676"/>
              <a:gd name="connsiteX64" fmla="*/ 1102659 w 2705776"/>
              <a:gd name="connsiteY64" fmla="*/ 1573306 h 2050676"/>
              <a:gd name="connsiteX65" fmla="*/ 1095936 w 2705776"/>
              <a:gd name="connsiteY65" fmla="*/ 1593476 h 2050676"/>
              <a:gd name="connsiteX66" fmla="*/ 995083 w 2705776"/>
              <a:gd name="connsiteY66" fmla="*/ 1600200 h 2050676"/>
              <a:gd name="connsiteX67" fmla="*/ 968188 w 2705776"/>
              <a:gd name="connsiteY67" fmla="*/ 1620370 h 2050676"/>
              <a:gd name="connsiteX68" fmla="*/ 867336 w 2705776"/>
              <a:gd name="connsiteY68" fmla="*/ 1620370 h 2050676"/>
              <a:gd name="connsiteX69" fmla="*/ 847165 w 2705776"/>
              <a:gd name="connsiteY69" fmla="*/ 1613647 h 2050676"/>
              <a:gd name="connsiteX70" fmla="*/ 813547 w 2705776"/>
              <a:gd name="connsiteY70" fmla="*/ 1714500 h 2050676"/>
              <a:gd name="connsiteX71" fmla="*/ 806824 w 2705776"/>
              <a:gd name="connsiteY71" fmla="*/ 1734670 h 2050676"/>
              <a:gd name="connsiteX72" fmla="*/ 820271 w 2705776"/>
              <a:gd name="connsiteY72" fmla="*/ 1775011 h 2050676"/>
              <a:gd name="connsiteX73" fmla="*/ 826994 w 2705776"/>
              <a:gd name="connsiteY73" fmla="*/ 1808629 h 2050676"/>
              <a:gd name="connsiteX74" fmla="*/ 874059 w 2705776"/>
              <a:gd name="connsiteY74" fmla="*/ 1815353 h 2050676"/>
              <a:gd name="connsiteX75" fmla="*/ 894230 w 2705776"/>
              <a:gd name="connsiteY75" fmla="*/ 1835523 h 2050676"/>
              <a:gd name="connsiteX76" fmla="*/ 914400 w 2705776"/>
              <a:gd name="connsiteY76" fmla="*/ 1842247 h 2050676"/>
              <a:gd name="connsiteX77" fmla="*/ 921124 w 2705776"/>
              <a:gd name="connsiteY77" fmla="*/ 1862417 h 2050676"/>
              <a:gd name="connsiteX78" fmla="*/ 894230 w 2705776"/>
              <a:gd name="connsiteY78" fmla="*/ 1875864 h 2050676"/>
              <a:gd name="connsiteX79" fmla="*/ 806824 w 2705776"/>
              <a:gd name="connsiteY79" fmla="*/ 1882588 h 2050676"/>
              <a:gd name="connsiteX80" fmla="*/ 773206 w 2705776"/>
              <a:gd name="connsiteY80" fmla="*/ 1916206 h 2050676"/>
              <a:gd name="connsiteX81" fmla="*/ 753036 w 2705776"/>
              <a:gd name="connsiteY81" fmla="*/ 1929653 h 2050676"/>
              <a:gd name="connsiteX82" fmla="*/ 618565 w 2705776"/>
              <a:gd name="connsiteY82" fmla="*/ 1922929 h 2050676"/>
              <a:gd name="connsiteX83" fmla="*/ 584947 w 2705776"/>
              <a:gd name="connsiteY83" fmla="*/ 1902758 h 2050676"/>
              <a:gd name="connsiteX84" fmla="*/ 537883 w 2705776"/>
              <a:gd name="connsiteY84" fmla="*/ 1882588 h 2050676"/>
              <a:gd name="connsiteX85" fmla="*/ 497541 w 2705776"/>
              <a:gd name="connsiteY85" fmla="*/ 1842247 h 2050676"/>
              <a:gd name="connsiteX86" fmla="*/ 484094 w 2705776"/>
              <a:gd name="connsiteY86" fmla="*/ 1801906 h 2050676"/>
              <a:gd name="connsiteX87" fmla="*/ 477371 w 2705776"/>
              <a:gd name="connsiteY87" fmla="*/ 1775011 h 2050676"/>
              <a:gd name="connsiteX88" fmla="*/ 457200 w 2705776"/>
              <a:gd name="connsiteY88" fmla="*/ 1761564 h 2050676"/>
              <a:gd name="connsiteX89" fmla="*/ 443753 w 2705776"/>
              <a:gd name="connsiteY89" fmla="*/ 1721223 h 2050676"/>
              <a:gd name="connsiteX90" fmla="*/ 437030 w 2705776"/>
              <a:gd name="connsiteY90" fmla="*/ 1674158 h 2050676"/>
              <a:gd name="connsiteX91" fmla="*/ 416859 w 2705776"/>
              <a:gd name="connsiteY91" fmla="*/ 1667435 h 2050676"/>
              <a:gd name="connsiteX92" fmla="*/ 403412 w 2705776"/>
              <a:gd name="connsiteY92" fmla="*/ 1647264 h 2050676"/>
              <a:gd name="connsiteX93" fmla="*/ 369794 w 2705776"/>
              <a:gd name="connsiteY93" fmla="*/ 1606923 h 2050676"/>
              <a:gd name="connsiteX94" fmla="*/ 329453 w 2705776"/>
              <a:gd name="connsiteY94" fmla="*/ 1600200 h 2050676"/>
              <a:gd name="connsiteX95" fmla="*/ 282388 w 2705776"/>
              <a:gd name="connsiteY95" fmla="*/ 1553135 h 2050676"/>
              <a:gd name="connsiteX96" fmla="*/ 268941 w 2705776"/>
              <a:gd name="connsiteY96" fmla="*/ 1532964 h 2050676"/>
              <a:gd name="connsiteX97" fmla="*/ 242047 w 2705776"/>
              <a:gd name="connsiteY97" fmla="*/ 1526241 h 2050676"/>
              <a:gd name="connsiteX98" fmla="*/ 194983 w 2705776"/>
              <a:gd name="connsiteY98" fmla="*/ 1418664 h 2050676"/>
              <a:gd name="connsiteX99" fmla="*/ 168088 w 2705776"/>
              <a:gd name="connsiteY99" fmla="*/ 1385047 h 2050676"/>
              <a:gd name="connsiteX100" fmla="*/ 147918 w 2705776"/>
              <a:gd name="connsiteY100" fmla="*/ 1378323 h 2050676"/>
              <a:gd name="connsiteX101" fmla="*/ 121024 w 2705776"/>
              <a:gd name="connsiteY101" fmla="*/ 1364876 h 2050676"/>
              <a:gd name="connsiteX102" fmla="*/ 114300 w 2705776"/>
              <a:gd name="connsiteY102" fmla="*/ 1344706 h 2050676"/>
              <a:gd name="connsiteX103" fmla="*/ 147918 w 2705776"/>
              <a:gd name="connsiteY103" fmla="*/ 1304364 h 2050676"/>
              <a:gd name="connsiteX104" fmla="*/ 188259 w 2705776"/>
              <a:gd name="connsiteY104" fmla="*/ 1270747 h 2050676"/>
              <a:gd name="connsiteX105" fmla="*/ 188259 w 2705776"/>
              <a:gd name="connsiteY105" fmla="*/ 1216958 h 2050676"/>
              <a:gd name="connsiteX106" fmla="*/ 181536 w 2705776"/>
              <a:gd name="connsiteY106" fmla="*/ 1190064 h 2050676"/>
              <a:gd name="connsiteX107" fmla="*/ 161365 w 2705776"/>
              <a:gd name="connsiteY107" fmla="*/ 1183341 h 2050676"/>
              <a:gd name="connsiteX108" fmla="*/ 154641 w 2705776"/>
              <a:gd name="connsiteY108" fmla="*/ 1163170 h 2050676"/>
              <a:gd name="connsiteX109" fmla="*/ 181536 w 2705776"/>
              <a:gd name="connsiteY109" fmla="*/ 1149723 h 2050676"/>
              <a:gd name="connsiteX110" fmla="*/ 194983 w 2705776"/>
              <a:gd name="connsiteY110" fmla="*/ 1122829 h 2050676"/>
              <a:gd name="connsiteX111" fmla="*/ 215153 w 2705776"/>
              <a:gd name="connsiteY111" fmla="*/ 1095935 h 2050676"/>
              <a:gd name="connsiteX112" fmla="*/ 168088 w 2705776"/>
              <a:gd name="connsiteY112" fmla="*/ 1082488 h 2050676"/>
              <a:gd name="connsiteX113" fmla="*/ 161365 w 2705776"/>
              <a:gd name="connsiteY113" fmla="*/ 1062317 h 2050676"/>
              <a:gd name="connsiteX114" fmla="*/ 127747 w 2705776"/>
              <a:gd name="connsiteY114" fmla="*/ 1028700 h 2050676"/>
              <a:gd name="connsiteX115" fmla="*/ 121024 w 2705776"/>
              <a:gd name="connsiteY115" fmla="*/ 1008529 h 2050676"/>
              <a:gd name="connsiteX116" fmla="*/ 114300 w 2705776"/>
              <a:gd name="connsiteY116" fmla="*/ 968188 h 2050676"/>
              <a:gd name="connsiteX117" fmla="*/ 114300 w 2705776"/>
              <a:gd name="connsiteY117" fmla="*/ 880782 h 2050676"/>
              <a:gd name="connsiteX118" fmla="*/ 134471 w 2705776"/>
              <a:gd name="connsiteY118" fmla="*/ 894229 h 2050676"/>
              <a:gd name="connsiteX119" fmla="*/ 134471 w 2705776"/>
              <a:gd name="connsiteY119" fmla="*/ 773206 h 2050676"/>
              <a:gd name="connsiteX120" fmla="*/ 121024 w 2705776"/>
              <a:gd name="connsiteY120" fmla="*/ 759758 h 2050676"/>
              <a:gd name="connsiteX121" fmla="*/ 114300 w 2705776"/>
              <a:gd name="connsiteY121" fmla="*/ 685800 h 2050676"/>
              <a:gd name="connsiteX122" fmla="*/ 107577 w 2705776"/>
              <a:gd name="connsiteY122" fmla="*/ 665629 h 2050676"/>
              <a:gd name="connsiteX123" fmla="*/ 114300 w 2705776"/>
              <a:gd name="connsiteY123" fmla="*/ 584947 h 2050676"/>
              <a:gd name="connsiteX124" fmla="*/ 100853 w 2705776"/>
              <a:gd name="connsiteY124" fmla="*/ 537882 h 2050676"/>
              <a:gd name="connsiteX125" fmla="*/ 80683 w 2705776"/>
              <a:gd name="connsiteY125" fmla="*/ 490817 h 2050676"/>
              <a:gd name="connsiteX126" fmla="*/ 114300 w 2705776"/>
              <a:gd name="connsiteY126" fmla="*/ 477370 h 2050676"/>
              <a:gd name="connsiteX127" fmla="*/ 94130 w 2705776"/>
              <a:gd name="connsiteY127" fmla="*/ 463923 h 2050676"/>
              <a:gd name="connsiteX128" fmla="*/ 47065 w 2705776"/>
              <a:gd name="connsiteY128" fmla="*/ 457200 h 2050676"/>
              <a:gd name="connsiteX129" fmla="*/ 33618 w 2705776"/>
              <a:gd name="connsiteY129" fmla="*/ 430306 h 2050676"/>
              <a:gd name="connsiteX130" fmla="*/ 20171 w 2705776"/>
              <a:gd name="connsiteY130" fmla="*/ 416858 h 2050676"/>
              <a:gd name="connsiteX131" fmla="*/ 13447 w 2705776"/>
              <a:gd name="connsiteY131" fmla="*/ 356347 h 2050676"/>
              <a:gd name="connsiteX132" fmla="*/ 0 w 2705776"/>
              <a:gd name="connsiteY132" fmla="*/ 316006 h 2050676"/>
              <a:gd name="connsiteX133" fmla="*/ 13447 w 2705776"/>
              <a:gd name="connsiteY133" fmla="*/ 262217 h 2050676"/>
              <a:gd name="connsiteX134" fmla="*/ 33618 w 2705776"/>
              <a:gd name="connsiteY134" fmla="*/ 215153 h 2050676"/>
              <a:gd name="connsiteX135" fmla="*/ 53788 w 2705776"/>
              <a:gd name="connsiteY135" fmla="*/ 201706 h 2050676"/>
              <a:gd name="connsiteX136" fmla="*/ 87406 w 2705776"/>
              <a:gd name="connsiteY136" fmla="*/ 154641 h 2050676"/>
              <a:gd name="connsiteX137" fmla="*/ 107577 w 2705776"/>
              <a:gd name="connsiteY137" fmla="*/ 134470 h 2050676"/>
              <a:gd name="connsiteX138" fmla="*/ 114300 w 2705776"/>
              <a:gd name="connsiteY138" fmla="*/ 121023 h 2050676"/>
              <a:gd name="connsiteX139" fmla="*/ 336177 w 2705776"/>
              <a:gd name="connsiteY139" fmla="*/ 114300 h 2050676"/>
              <a:gd name="connsiteX140" fmla="*/ 605118 w 2705776"/>
              <a:gd name="connsiteY140" fmla="*/ 114300 h 2050676"/>
              <a:gd name="connsiteX141" fmla="*/ 806824 w 2705776"/>
              <a:gd name="connsiteY141" fmla="*/ 107576 h 2050676"/>
              <a:gd name="connsiteX142" fmla="*/ 867336 w 2705776"/>
              <a:gd name="connsiteY142" fmla="*/ 100853 h 2050676"/>
              <a:gd name="connsiteX143" fmla="*/ 1055594 w 2705776"/>
              <a:gd name="connsiteY143" fmla="*/ 100853 h 2050676"/>
              <a:gd name="connsiteX144" fmla="*/ 1095936 w 2705776"/>
              <a:gd name="connsiteY144" fmla="*/ 87406 h 2050676"/>
              <a:gd name="connsiteX145" fmla="*/ 1196788 w 2705776"/>
              <a:gd name="connsiteY145" fmla="*/ 100853 h 2050676"/>
              <a:gd name="connsiteX146" fmla="*/ 1223683 w 2705776"/>
              <a:gd name="connsiteY146" fmla="*/ 107576 h 2050676"/>
              <a:gd name="connsiteX147" fmla="*/ 1243853 w 2705776"/>
              <a:gd name="connsiteY147" fmla="*/ 114300 h 2050676"/>
              <a:gd name="connsiteX148" fmla="*/ 1297641 w 2705776"/>
              <a:gd name="connsiteY148" fmla="*/ 107576 h 2050676"/>
              <a:gd name="connsiteX149" fmla="*/ 1358153 w 2705776"/>
              <a:gd name="connsiteY149" fmla="*/ 100853 h 2050676"/>
              <a:gd name="connsiteX150" fmla="*/ 1385047 w 2705776"/>
              <a:gd name="connsiteY150" fmla="*/ 94129 h 2050676"/>
              <a:gd name="connsiteX151" fmla="*/ 1405218 w 2705776"/>
              <a:gd name="connsiteY151" fmla="*/ 114300 h 2050676"/>
              <a:gd name="connsiteX152" fmla="*/ 1425388 w 2705776"/>
              <a:gd name="connsiteY152" fmla="*/ 121023 h 2050676"/>
              <a:gd name="connsiteX153" fmla="*/ 1485900 w 2705776"/>
              <a:gd name="connsiteY153" fmla="*/ 114300 h 2050676"/>
              <a:gd name="connsiteX154" fmla="*/ 1506071 w 2705776"/>
              <a:gd name="connsiteY154" fmla="*/ 107576 h 2050676"/>
              <a:gd name="connsiteX155" fmla="*/ 1539688 w 2705776"/>
              <a:gd name="connsiteY155" fmla="*/ 100853 h 2050676"/>
              <a:gd name="connsiteX156" fmla="*/ 1580030 w 2705776"/>
              <a:gd name="connsiteY156" fmla="*/ 107576 h 2050676"/>
              <a:gd name="connsiteX157" fmla="*/ 1600200 w 2705776"/>
              <a:gd name="connsiteY157" fmla="*/ 127747 h 2050676"/>
              <a:gd name="connsiteX158" fmla="*/ 1660712 w 2705776"/>
              <a:gd name="connsiteY158" fmla="*/ 121023 h 2050676"/>
              <a:gd name="connsiteX159" fmla="*/ 1707777 w 2705776"/>
              <a:gd name="connsiteY159" fmla="*/ 107576 h 2050676"/>
              <a:gd name="connsiteX160" fmla="*/ 1727947 w 2705776"/>
              <a:gd name="connsiteY160" fmla="*/ 100853 h 2050676"/>
              <a:gd name="connsiteX161" fmla="*/ 1761565 w 2705776"/>
              <a:gd name="connsiteY161" fmla="*/ 107576 h 2050676"/>
              <a:gd name="connsiteX162" fmla="*/ 1768288 w 2705776"/>
              <a:gd name="connsiteY162" fmla="*/ 141194 h 2050676"/>
              <a:gd name="connsiteX163" fmla="*/ 1781736 w 2705776"/>
              <a:gd name="connsiteY163" fmla="*/ 161364 h 2050676"/>
              <a:gd name="connsiteX164" fmla="*/ 1815353 w 2705776"/>
              <a:gd name="connsiteY164" fmla="*/ 100853 h 2050676"/>
              <a:gd name="connsiteX165" fmla="*/ 1822077 w 2705776"/>
              <a:gd name="connsiteY165" fmla="*/ 121023 h 2050676"/>
              <a:gd name="connsiteX166" fmla="*/ 1855694 w 2705776"/>
              <a:gd name="connsiteY166" fmla="*/ 147917 h 2050676"/>
              <a:gd name="connsiteX167" fmla="*/ 1875865 w 2705776"/>
              <a:gd name="connsiteY167" fmla="*/ 141194 h 2050676"/>
              <a:gd name="connsiteX168" fmla="*/ 1882588 w 2705776"/>
              <a:gd name="connsiteY168" fmla="*/ 114300 h 2050676"/>
              <a:gd name="connsiteX169" fmla="*/ 1922930 w 2705776"/>
              <a:gd name="connsiteY169" fmla="*/ 100853 h 2050676"/>
              <a:gd name="connsiteX170" fmla="*/ 1943100 w 2705776"/>
              <a:gd name="connsiteY170" fmla="*/ 114300 h 2050676"/>
              <a:gd name="connsiteX171" fmla="*/ 1963271 w 2705776"/>
              <a:gd name="connsiteY171" fmla="*/ 147917 h 2050676"/>
              <a:gd name="connsiteX172" fmla="*/ 2003612 w 2705776"/>
              <a:gd name="connsiteY172" fmla="*/ 134470 h 2050676"/>
              <a:gd name="connsiteX173" fmla="*/ 1969994 w 2705776"/>
              <a:gd name="connsiteY173" fmla="*/ 107576 h 2050676"/>
              <a:gd name="connsiteX174" fmla="*/ 1943100 w 2705776"/>
              <a:gd name="connsiteY174" fmla="*/ 60511 h 2050676"/>
              <a:gd name="connsiteX175" fmla="*/ 1969994 w 2705776"/>
              <a:gd name="connsiteY175" fmla="*/ 33617 h 2050676"/>
              <a:gd name="connsiteX176" fmla="*/ 1983441 w 2705776"/>
              <a:gd name="connsiteY176" fmla="*/ 53788 h 2050676"/>
              <a:gd name="connsiteX177" fmla="*/ 2037230 w 2705776"/>
              <a:gd name="connsiteY177" fmla="*/ 47064 h 2050676"/>
              <a:gd name="connsiteX178" fmla="*/ 2043953 w 2705776"/>
              <a:gd name="connsiteY178" fmla="*/ 20170 h 2050676"/>
              <a:gd name="connsiteX179" fmla="*/ 2064124 w 2705776"/>
              <a:gd name="connsiteY179" fmla="*/ 13447 h 2050676"/>
              <a:gd name="connsiteX180" fmla="*/ 2091018 w 2705776"/>
              <a:gd name="connsiteY180" fmla="*/ 0 h 2050676"/>
              <a:gd name="connsiteX181" fmla="*/ 2131359 w 2705776"/>
              <a:gd name="connsiteY181" fmla="*/ 6723 h 2050676"/>
              <a:gd name="connsiteX182" fmla="*/ 2198594 w 2705776"/>
              <a:gd name="connsiteY182" fmla="*/ 40341 h 2050676"/>
              <a:gd name="connsiteX183" fmla="*/ 2286000 w 2705776"/>
              <a:gd name="connsiteY183" fmla="*/ 47064 h 2050676"/>
              <a:gd name="connsiteX184" fmla="*/ 2312894 w 2705776"/>
              <a:gd name="connsiteY184" fmla="*/ 100853 h 2050676"/>
              <a:gd name="connsiteX185" fmla="*/ 2306171 w 2705776"/>
              <a:gd name="connsiteY185" fmla="*/ 134470 h 2050676"/>
              <a:gd name="connsiteX186" fmla="*/ 2286000 w 2705776"/>
              <a:gd name="connsiteY186" fmla="*/ 141194 h 2050676"/>
              <a:gd name="connsiteX187" fmla="*/ 2279277 w 2705776"/>
              <a:gd name="connsiteY187" fmla="*/ 161364 h 2050676"/>
              <a:gd name="connsiteX188" fmla="*/ 2272553 w 2705776"/>
              <a:gd name="connsiteY188" fmla="*/ 221876 h 2050676"/>
              <a:gd name="connsiteX189" fmla="*/ 2252383 w 2705776"/>
              <a:gd name="connsiteY189" fmla="*/ 235323 h 2050676"/>
              <a:gd name="connsiteX190" fmla="*/ 2232212 w 2705776"/>
              <a:gd name="connsiteY190" fmla="*/ 275664 h 2050676"/>
              <a:gd name="connsiteX191" fmla="*/ 2238936 w 2705776"/>
              <a:gd name="connsiteY191" fmla="*/ 316006 h 2050676"/>
              <a:gd name="connsiteX192" fmla="*/ 2245659 w 2705776"/>
              <a:gd name="connsiteY192" fmla="*/ 336176 h 2050676"/>
              <a:gd name="connsiteX193" fmla="*/ 2265830 w 2705776"/>
              <a:gd name="connsiteY193" fmla="*/ 342900 h 2050676"/>
              <a:gd name="connsiteX194" fmla="*/ 2326341 w 2705776"/>
              <a:gd name="connsiteY194" fmla="*/ 376517 h 2050676"/>
              <a:gd name="connsiteX195" fmla="*/ 2366683 w 2705776"/>
              <a:gd name="connsiteY195" fmla="*/ 403411 h 2050676"/>
              <a:gd name="connsiteX196" fmla="*/ 2393577 w 2705776"/>
              <a:gd name="connsiteY196" fmla="*/ 430306 h 2050676"/>
              <a:gd name="connsiteX197" fmla="*/ 2407024 w 2705776"/>
              <a:gd name="connsiteY197" fmla="*/ 450476 h 2050676"/>
              <a:gd name="connsiteX198" fmla="*/ 2427194 w 2705776"/>
              <a:gd name="connsiteY198" fmla="*/ 457200 h 2050676"/>
              <a:gd name="connsiteX199" fmla="*/ 2433918 w 2705776"/>
              <a:gd name="connsiteY199" fmla="*/ 504264 h 2050676"/>
              <a:gd name="connsiteX200" fmla="*/ 2440641 w 2705776"/>
              <a:gd name="connsiteY200" fmla="*/ 564776 h 2050676"/>
              <a:gd name="connsiteX201" fmla="*/ 2454088 w 2705776"/>
              <a:gd name="connsiteY201" fmla="*/ 584947 h 2050676"/>
              <a:gd name="connsiteX202" fmla="*/ 2454088 w 2705776"/>
              <a:gd name="connsiteY202" fmla="*/ 517711 h 2050676"/>
              <a:gd name="connsiteX203" fmla="*/ 2433918 w 2705776"/>
              <a:gd name="connsiteY203" fmla="*/ 497541 h 2050676"/>
              <a:gd name="connsiteX204" fmla="*/ 2454088 w 2705776"/>
              <a:gd name="connsiteY204" fmla="*/ 490817 h 2050676"/>
              <a:gd name="connsiteX205" fmla="*/ 2528047 w 2705776"/>
              <a:gd name="connsiteY205" fmla="*/ 510988 h 2050676"/>
              <a:gd name="connsiteX206" fmla="*/ 2534771 w 2705776"/>
              <a:gd name="connsiteY206" fmla="*/ 537882 h 2050676"/>
              <a:gd name="connsiteX207" fmla="*/ 2595283 w 2705776"/>
              <a:gd name="connsiteY207" fmla="*/ 558053 h 2050676"/>
              <a:gd name="connsiteX208" fmla="*/ 2588559 w 2705776"/>
              <a:gd name="connsiteY208" fmla="*/ 618564 h 2050676"/>
              <a:gd name="connsiteX209" fmla="*/ 2575112 w 2705776"/>
              <a:gd name="connsiteY209" fmla="*/ 645458 h 2050676"/>
              <a:gd name="connsiteX210" fmla="*/ 2595283 w 2705776"/>
              <a:gd name="connsiteY210" fmla="*/ 712694 h 2050676"/>
              <a:gd name="connsiteX211" fmla="*/ 2581836 w 2705776"/>
              <a:gd name="connsiteY211" fmla="*/ 779929 h 2050676"/>
              <a:gd name="connsiteX212" fmla="*/ 2575112 w 2705776"/>
              <a:gd name="connsiteY212" fmla="*/ 800100 h 2050676"/>
              <a:gd name="connsiteX213" fmla="*/ 2568388 w 2705776"/>
              <a:gd name="connsiteY213" fmla="*/ 867335 h 2050676"/>
              <a:gd name="connsiteX214" fmla="*/ 2561665 w 2705776"/>
              <a:gd name="connsiteY214" fmla="*/ 887506 h 2050676"/>
              <a:gd name="connsiteX215" fmla="*/ 2554941 w 2705776"/>
              <a:gd name="connsiteY215" fmla="*/ 954741 h 2050676"/>
              <a:gd name="connsiteX216" fmla="*/ 2494430 w 2705776"/>
              <a:gd name="connsiteY216" fmla="*/ 954741 h 2050676"/>
              <a:gd name="connsiteX217" fmla="*/ 2514600 w 2705776"/>
              <a:gd name="connsiteY217" fmla="*/ 968188 h 2050676"/>
              <a:gd name="connsiteX218" fmla="*/ 2575112 w 2705776"/>
              <a:gd name="connsiteY218" fmla="*/ 995082 h 2050676"/>
              <a:gd name="connsiteX219" fmla="*/ 2588559 w 2705776"/>
              <a:gd name="connsiteY219" fmla="*/ 1015253 h 2050676"/>
              <a:gd name="connsiteX220" fmla="*/ 2568388 w 2705776"/>
              <a:gd name="connsiteY220" fmla="*/ 1028700 h 2050676"/>
              <a:gd name="connsiteX221" fmla="*/ 2541494 w 2705776"/>
              <a:gd name="connsiteY221" fmla="*/ 1015253 h 2050676"/>
              <a:gd name="connsiteX222" fmla="*/ 2521324 w 2705776"/>
              <a:gd name="connsiteY222" fmla="*/ 1008529 h 2050676"/>
              <a:gd name="connsiteX223" fmla="*/ 2467536 w 2705776"/>
              <a:gd name="connsiteY223" fmla="*/ 1015253 h 2050676"/>
              <a:gd name="connsiteX224" fmla="*/ 2487706 w 2705776"/>
              <a:gd name="connsiteY224" fmla="*/ 1028700 h 2050676"/>
              <a:gd name="connsiteX225" fmla="*/ 2514600 w 2705776"/>
              <a:gd name="connsiteY225" fmla="*/ 1035423 h 2050676"/>
              <a:gd name="connsiteX226" fmla="*/ 2548218 w 2705776"/>
              <a:gd name="connsiteY226" fmla="*/ 1069041 h 2050676"/>
              <a:gd name="connsiteX227" fmla="*/ 2528047 w 2705776"/>
              <a:gd name="connsiteY227" fmla="*/ 1075764 h 2050676"/>
              <a:gd name="connsiteX228" fmla="*/ 2494430 w 2705776"/>
              <a:gd name="connsiteY228" fmla="*/ 1082488 h 2050676"/>
              <a:gd name="connsiteX229" fmla="*/ 2501153 w 2705776"/>
              <a:gd name="connsiteY229" fmla="*/ 1129553 h 2050676"/>
              <a:gd name="connsiteX230" fmla="*/ 2528047 w 2705776"/>
              <a:gd name="connsiteY230" fmla="*/ 1109382 h 2050676"/>
              <a:gd name="connsiteX231" fmla="*/ 2548218 w 2705776"/>
              <a:gd name="connsiteY231" fmla="*/ 1095935 h 2050676"/>
              <a:gd name="connsiteX232" fmla="*/ 2554941 w 2705776"/>
              <a:gd name="connsiteY232" fmla="*/ 1075764 h 2050676"/>
              <a:gd name="connsiteX233" fmla="*/ 2635624 w 2705776"/>
              <a:gd name="connsiteY233" fmla="*/ 1095935 h 2050676"/>
              <a:gd name="connsiteX234" fmla="*/ 2669241 w 2705776"/>
              <a:gd name="connsiteY234" fmla="*/ 1129553 h 2050676"/>
              <a:gd name="connsiteX235" fmla="*/ 2662518 w 2705776"/>
              <a:gd name="connsiteY235" fmla="*/ 1109382 h 2050676"/>
              <a:gd name="connsiteX236" fmla="*/ 2635624 w 2705776"/>
              <a:gd name="connsiteY236" fmla="*/ 1102658 h 2050676"/>
              <a:gd name="connsiteX237" fmla="*/ 2615453 w 2705776"/>
              <a:gd name="connsiteY237" fmla="*/ 1089211 h 2050676"/>
              <a:gd name="connsiteX238" fmla="*/ 2669241 w 2705776"/>
              <a:gd name="connsiteY238" fmla="*/ 1095935 h 2050676"/>
              <a:gd name="connsiteX239" fmla="*/ 2689412 w 2705776"/>
              <a:gd name="connsiteY239" fmla="*/ 1116106 h 2050676"/>
              <a:gd name="connsiteX240" fmla="*/ 2696136 w 2705776"/>
              <a:gd name="connsiteY240" fmla="*/ 1136276 h 2050676"/>
              <a:gd name="connsiteX241" fmla="*/ 2696136 w 2705776"/>
              <a:gd name="connsiteY241" fmla="*/ 1250576 h 2050676"/>
              <a:gd name="connsiteX242" fmla="*/ 2675965 w 2705776"/>
              <a:gd name="connsiteY242" fmla="*/ 1264023 h 2050676"/>
              <a:gd name="connsiteX243" fmla="*/ 2655794 w 2705776"/>
              <a:gd name="connsiteY243" fmla="*/ 1465729 h 2050676"/>
              <a:gd name="connsiteX244" fmla="*/ 2675965 w 2705776"/>
              <a:gd name="connsiteY244" fmla="*/ 1472453 h 2050676"/>
              <a:gd name="connsiteX245" fmla="*/ 2628900 w 2705776"/>
              <a:gd name="connsiteY245" fmla="*/ 1506070 h 2050676"/>
              <a:gd name="connsiteX246" fmla="*/ 2622177 w 2705776"/>
              <a:gd name="connsiteY246" fmla="*/ 1532964 h 2050676"/>
              <a:gd name="connsiteX247" fmla="*/ 2602006 w 2705776"/>
              <a:gd name="connsiteY247" fmla="*/ 1546411 h 2050676"/>
              <a:gd name="connsiteX248" fmla="*/ 2595283 w 2705776"/>
              <a:gd name="connsiteY248" fmla="*/ 1566582 h 20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2705776" h="2050676">
                <a:moveTo>
                  <a:pt x="2595283" y="1566582"/>
                </a:moveTo>
                <a:cubicBezTo>
                  <a:pt x="2569510" y="1565462"/>
                  <a:pt x="2510563" y="1571287"/>
                  <a:pt x="2447365" y="1539688"/>
                </a:cubicBezTo>
                <a:cubicBezTo>
                  <a:pt x="2433452" y="1548963"/>
                  <a:pt x="2419089" y="1552575"/>
                  <a:pt x="2420471" y="1573306"/>
                </a:cubicBezTo>
                <a:cubicBezTo>
                  <a:pt x="2422285" y="1600511"/>
                  <a:pt x="2433918" y="1653988"/>
                  <a:pt x="2433918" y="1653988"/>
                </a:cubicBezTo>
                <a:cubicBezTo>
                  <a:pt x="2427194" y="1658470"/>
                  <a:pt x="2421174" y="1664252"/>
                  <a:pt x="2413747" y="1667435"/>
                </a:cubicBezTo>
                <a:cubicBezTo>
                  <a:pt x="2370378" y="1686021"/>
                  <a:pt x="2400470" y="1660540"/>
                  <a:pt x="2373406" y="1687606"/>
                </a:cubicBezTo>
                <a:cubicBezTo>
                  <a:pt x="2377031" y="1693044"/>
                  <a:pt x="2396361" y="1718204"/>
                  <a:pt x="2393577" y="1727947"/>
                </a:cubicBezTo>
                <a:cubicBezTo>
                  <a:pt x="2390499" y="1738722"/>
                  <a:pt x="2379919" y="1745722"/>
                  <a:pt x="2373406" y="1754841"/>
                </a:cubicBezTo>
                <a:cubicBezTo>
                  <a:pt x="2368709" y="1761416"/>
                  <a:pt x="2364441" y="1768288"/>
                  <a:pt x="2359959" y="1775011"/>
                </a:cubicBezTo>
                <a:cubicBezTo>
                  <a:pt x="2441923" y="1802334"/>
                  <a:pt x="2322820" y="1770102"/>
                  <a:pt x="2386853" y="1761564"/>
                </a:cubicBezTo>
                <a:cubicBezTo>
                  <a:pt x="2418034" y="1757407"/>
                  <a:pt x="2449606" y="1766047"/>
                  <a:pt x="2480983" y="1768288"/>
                </a:cubicBezTo>
                <a:cubicBezTo>
                  <a:pt x="2496671" y="1815353"/>
                  <a:pt x="2507877" y="1804146"/>
                  <a:pt x="2474259" y="1815353"/>
                </a:cubicBezTo>
                <a:lnTo>
                  <a:pt x="2447365" y="1855694"/>
                </a:lnTo>
                <a:lnTo>
                  <a:pt x="2433918" y="1875864"/>
                </a:lnTo>
                <a:cubicBezTo>
                  <a:pt x="2415989" y="1873623"/>
                  <a:pt x="2397659" y="1873523"/>
                  <a:pt x="2380130" y="1869141"/>
                </a:cubicBezTo>
                <a:cubicBezTo>
                  <a:pt x="2370406" y="1866710"/>
                  <a:pt x="2362621" y="1859213"/>
                  <a:pt x="2353236" y="1855694"/>
                </a:cubicBezTo>
                <a:cubicBezTo>
                  <a:pt x="2344583" y="1852449"/>
                  <a:pt x="2335306" y="1851211"/>
                  <a:pt x="2326341" y="1848970"/>
                </a:cubicBezTo>
                <a:cubicBezTo>
                  <a:pt x="2321859" y="1842247"/>
                  <a:pt x="2319910" y="1832809"/>
                  <a:pt x="2312894" y="1828800"/>
                </a:cubicBezTo>
                <a:cubicBezTo>
                  <a:pt x="2288004" y="1814577"/>
                  <a:pt x="2229915" y="1827012"/>
                  <a:pt x="2212041" y="1828800"/>
                </a:cubicBezTo>
                <a:cubicBezTo>
                  <a:pt x="2199235" y="1867218"/>
                  <a:pt x="2215883" y="1835203"/>
                  <a:pt x="2185147" y="1855694"/>
                </a:cubicBezTo>
                <a:cubicBezTo>
                  <a:pt x="2177236" y="1860968"/>
                  <a:pt x="2174259" y="1873801"/>
                  <a:pt x="2164977" y="1875864"/>
                </a:cubicBezTo>
                <a:cubicBezTo>
                  <a:pt x="2132087" y="1883173"/>
                  <a:pt x="2097742" y="1880347"/>
                  <a:pt x="2064124" y="1882588"/>
                </a:cubicBezTo>
                <a:cubicBezTo>
                  <a:pt x="2005117" y="1897339"/>
                  <a:pt x="2063583" y="1876316"/>
                  <a:pt x="2023783" y="1909482"/>
                </a:cubicBezTo>
                <a:cubicBezTo>
                  <a:pt x="2008716" y="1922038"/>
                  <a:pt x="1988087" y="1925129"/>
                  <a:pt x="1969994" y="1929653"/>
                </a:cubicBezTo>
                <a:cubicBezTo>
                  <a:pt x="1961029" y="1927412"/>
                  <a:pt x="1949634" y="1929463"/>
                  <a:pt x="1943100" y="1922929"/>
                </a:cubicBezTo>
                <a:cubicBezTo>
                  <a:pt x="1936566" y="1916395"/>
                  <a:pt x="1945242" y="1898642"/>
                  <a:pt x="1936377" y="1896035"/>
                </a:cubicBezTo>
                <a:cubicBezTo>
                  <a:pt x="1901908" y="1885897"/>
                  <a:pt x="1864659" y="1891552"/>
                  <a:pt x="1828800" y="1889311"/>
                </a:cubicBezTo>
                <a:cubicBezTo>
                  <a:pt x="1798727" y="1844203"/>
                  <a:pt x="1834152" y="1888397"/>
                  <a:pt x="1795183" y="1862417"/>
                </a:cubicBezTo>
                <a:cubicBezTo>
                  <a:pt x="1787271" y="1857143"/>
                  <a:pt x="1783075" y="1847286"/>
                  <a:pt x="1775012" y="1842247"/>
                </a:cubicBezTo>
                <a:cubicBezTo>
                  <a:pt x="1764777" y="1835850"/>
                  <a:pt x="1752737" y="1832925"/>
                  <a:pt x="1741394" y="1828800"/>
                </a:cubicBezTo>
                <a:cubicBezTo>
                  <a:pt x="1677936" y="1805724"/>
                  <a:pt x="1724849" y="1822982"/>
                  <a:pt x="1667436" y="1808629"/>
                </a:cubicBezTo>
                <a:cubicBezTo>
                  <a:pt x="1660560" y="1806910"/>
                  <a:pt x="1654080" y="1803853"/>
                  <a:pt x="1647265" y="1801906"/>
                </a:cubicBezTo>
                <a:cubicBezTo>
                  <a:pt x="1638380" y="1799367"/>
                  <a:pt x="1629336" y="1797423"/>
                  <a:pt x="1620371" y="1795182"/>
                </a:cubicBezTo>
                <a:cubicBezTo>
                  <a:pt x="1613647" y="1797423"/>
                  <a:pt x="1601919" y="1795030"/>
                  <a:pt x="1600200" y="1801906"/>
                </a:cubicBezTo>
                <a:cubicBezTo>
                  <a:pt x="1594956" y="1822881"/>
                  <a:pt x="1659267" y="1831883"/>
                  <a:pt x="1606924" y="1862417"/>
                </a:cubicBezTo>
                <a:cubicBezTo>
                  <a:pt x="1585541" y="1874890"/>
                  <a:pt x="1557618" y="1866900"/>
                  <a:pt x="1532965" y="1869141"/>
                </a:cubicBezTo>
                <a:cubicBezTo>
                  <a:pt x="1526241" y="1873623"/>
                  <a:pt x="1518508" y="1876874"/>
                  <a:pt x="1512794" y="1882588"/>
                </a:cubicBezTo>
                <a:cubicBezTo>
                  <a:pt x="1507080" y="1888302"/>
                  <a:pt x="1504044" y="1896183"/>
                  <a:pt x="1499347" y="1902758"/>
                </a:cubicBezTo>
                <a:cubicBezTo>
                  <a:pt x="1492834" y="1911877"/>
                  <a:pt x="1485900" y="1920688"/>
                  <a:pt x="1479177" y="1929653"/>
                </a:cubicBezTo>
                <a:cubicBezTo>
                  <a:pt x="1476936" y="1940859"/>
                  <a:pt x="1472453" y="1951842"/>
                  <a:pt x="1472453" y="1963270"/>
                </a:cubicBezTo>
                <a:cubicBezTo>
                  <a:pt x="1472453" y="1971708"/>
                  <a:pt x="1482731" y="2000826"/>
                  <a:pt x="1485900" y="2010335"/>
                </a:cubicBezTo>
                <a:cubicBezTo>
                  <a:pt x="1471520" y="2013930"/>
                  <a:pt x="1427483" y="2024207"/>
                  <a:pt x="1418665" y="2030506"/>
                </a:cubicBezTo>
                <a:cubicBezTo>
                  <a:pt x="1412898" y="2034625"/>
                  <a:pt x="1414182" y="2043953"/>
                  <a:pt x="1411941" y="2050676"/>
                </a:cubicBezTo>
                <a:cubicBezTo>
                  <a:pt x="1361532" y="2033874"/>
                  <a:pt x="1410015" y="2056900"/>
                  <a:pt x="1385047" y="1963270"/>
                </a:cubicBezTo>
                <a:cubicBezTo>
                  <a:pt x="1382249" y="1952776"/>
                  <a:pt x="1353169" y="1935295"/>
                  <a:pt x="1344706" y="1929653"/>
                </a:cubicBezTo>
                <a:cubicBezTo>
                  <a:pt x="1340224" y="1922929"/>
                  <a:pt x="1337569" y="1914530"/>
                  <a:pt x="1331259" y="1909482"/>
                </a:cubicBezTo>
                <a:cubicBezTo>
                  <a:pt x="1325725" y="1905054"/>
                  <a:pt x="1313966" y="1909235"/>
                  <a:pt x="1311088" y="1902758"/>
                </a:cubicBezTo>
                <a:cubicBezTo>
                  <a:pt x="1303750" y="1886246"/>
                  <a:pt x="1308151" y="1866638"/>
                  <a:pt x="1304365" y="1848970"/>
                </a:cubicBezTo>
                <a:cubicBezTo>
                  <a:pt x="1301395" y="1835110"/>
                  <a:pt x="1290918" y="1808629"/>
                  <a:pt x="1290918" y="1808629"/>
                </a:cubicBezTo>
                <a:cubicBezTo>
                  <a:pt x="1296142" y="1782505"/>
                  <a:pt x="1297479" y="1765209"/>
                  <a:pt x="1311088" y="1741394"/>
                </a:cubicBezTo>
                <a:cubicBezTo>
                  <a:pt x="1314233" y="1735890"/>
                  <a:pt x="1320576" y="1732897"/>
                  <a:pt x="1324536" y="1727947"/>
                </a:cubicBezTo>
                <a:cubicBezTo>
                  <a:pt x="1329584" y="1721637"/>
                  <a:pt x="1331131" y="1712059"/>
                  <a:pt x="1337983" y="1707776"/>
                </a:cubicBezTo>
                <a:cubicBezTo>
                  <a:pt x="1350003" y="1700264"/>
                  <a:pt x="1378324" y="1694329"/>
                  <a:pt x="1378324" y="1694329"/>
                </a:cubicBezTo>
                <a:cubicBezTo>
                  <a:pt x="1380565" y="1687605"/>
                  <a:pt x="1381878" y="1680497"/>
                  <a:pt x="1385047" y="1674158"/>
                </a:cubicBezTo>
                <a:cubicBezTo>
                  <a:pt x="1394407" y="1655438"/>
                  <a:pt x="1403797" y="1648685"/>
                  <a:pt x="1418665" y="1633817"/>
                </a:cubicBezTo>
                <a:cubicBezTo>
                  <a:pt x="1416424" y="1624852"/>
                  <a:pt x="1417714" y="1614139"/>
                  <a:pt x="1411941" y="1606923"/>
                </a:cubicBezTo>
                <a:cubicBezTo>
                  <a:pt x="1407514" y="1601389"/>
                  <a:pt x="1398720" y="1601590"/>
                  <a:pt x="1391771" y="1600200"/>
                </a:cubicBezTo>
                <a:cubicBezTo>
                  <a:pt x="1365035" y="1594853"/>
                  <a:pt x="1337982" y="1591235"/>
                  <a:pt x="1311088" y="1586753"/>
                </a:cubicBezTo>
                <a:cubicBezTo>
                  <a:pt x="1291567" y="1580245"/>
                  <a:pt x="1287335" y="1580800"/>
                  <a:pt x="1270747" y="1566582"/>
                </a:cubicBezTo>
                <a:cubicBezTo>
                  <a:pt x="1247588" y="1546732"/>
                  <a:pt x="1248379" y="1538589"/>
                  <a:pt x="1223683" y="1526241"/>
                </a:cubicBezTo>
                <a:cubicBezTo>
                  <a:pt x="1217344" y="1523071"/>
                  <a:pt x="1210236" y="1521758"/>
                  <a:pt x="1203512" y="1519517"/>
                </a:cubicBezTo>
                <a:cubicBezTo>
                  <a:pt x="1192306" y="1521758"/>
                  <a:pt x="1180981" y="1523469"/>
                  <a:pt x="1169894" y="1526241"/>
                </a:cubicBezTo>
                <a:cubicBezTo>
                  <a:pt x="1163019" y="1527960"/>
                  <a:pt x="1154735" y="1527953"/>
                  <a:pt x="1149724" y="1532964"/>
                </a:cubicBezTo>
                <a:cubicBezTo>
                  <a:pt x="1113866" y="1568822"/>
                  <a:pt x="1176615" y="1541931"/>
                  <a:pt x="1122830" y="1559858"/>
                </a:cubicBezTo>
                <a:cubicBezTo>
                  <a:pt x="1116106" y="1564341"/>
                  <a:pt x="1107707" y="1566996"/>
                  <a:pt x="1102659" y="1573306"/>
                </a:cubicBezTo>
                <a:cubicBezTo>
                  <a:pt x="1098232" y="1578840"/>
                  <a:pt x="1102811" y="1591757"/>
                  <a:pt x="1095936" y="1593476"/>
                </a:cubicBezTo>
                <a:cubicBezTo>
                  <a:pt x="1063250" y="1601648"/>
                  <a:pt x="1028701" y="1597959"/>
                  <a:pt x="995083" y="1600200"/>
                </a:cubicBezTo>
                <a:cubicBezTo>
                  <a:pt x="986118" y="1606923"/>
                  <a:pt x="977918" y="1614810"/>
                  <a:pt x="968188" y="1620370"/>
                </a:cubicBezTo>
                <a:cubicBezTo>
                  <a:pt x="939058" y="1637016"/>
                  <a:pt x="891710" y="1622401"/>
                  <a:pt x="867336" y="1620370"/>
                </a:cubicBezTo>
                <a:cubicBezTo>
                  <a:pt x="860612" y="1618129"/>
                  <a:pt x="854252" y="1613647"/>
                  <a:pt x="847165" y="1613647"/>
                </a:cubicBezTo>
                <a:cubicBezTo>
                  <a:pt x="790039" y="1613647"/>
                  <a:pt x="819958" y="1660009"/>
                  <a:pt x="813547" y="1714500"/>
                </a:cubicBezTo>
                <a:cubicBezTo>
                  <a:pt x="812719" y="1721538"/>
                  <a:pt x="809065" y="1727947"/>
                  <a:pt x="806824" y="1734670"/>
                </a:cubicBezTo>
                <a:cubicBezTo>
                  <a:pt x="811306" y="1748117"/>
                  <a:pt x="817491" y="1761112"/>
                  <a:pt x="820271" y="1775011"/>
                </a:cubicBezTo>
                <a:cubicBezTo>
                  <a:pt x="822512" y="1786217"/>
                  <a:pt x="817852" y="1801772"/>
                  <a:pt x="826994" y="1808629"/>
                </a:cubicBezTo>
                <a:cubicBezTo>
                  <a:pt x="839672" y="1818138"/>
                  <a:pt x="858371" y="1813112"/>
                  <a:pt x="874059" y="1815353"/>
                </a:cubicBezTo>
                <a:cubicBezTo>
                  <a:pt x="880783" y="1822076"/>
                  <a:pt x="886318" y="1830249"/>
                  <a:pt x="894230" y="1835523"/>
                </a:cubicBezTo>
                <a:cubicBezTo>
                  <a:pt x="900127" y="1839454"/>
                  <a:pt x="909389" y="1837236"/>
                  <a:pt x="914400" y="1842247"/>
                </a:cubicBezTo>
                <a:cubicBezTo>
                  <a:pt x="919411" y="1847258"/>
                  <a:pt x="918883" y="1855694"/>
                  <a:pt x="921124" y="1862417"/>
                </a:cubicBezTo>
                <a:cubicBezTo>
                  <a:pt x="912159" y="1866899"/>
                  <a:pt x="904100" y="1874122"/>
                  <a:pt x="894230" y="1875864"/>
                </a:cubicBezTo>
                <a:cubicBezTo>
                  <a:pt x="865453" y="1880942"/>
                  <a:pt x="834546" y="1873347"/>
                  <a:pt x="806824" y="1882588"/>
                </a:cubicBezTo>
                <a:cubicBezTo>
                  <a:pt x="791790" y="1887600"/>
                  <a:pt x="786392" y="1907415"/>
                  <a:pt x="773206" y="1916206"/>
                </a:cubicBezTo>
                <a:lnTo>
                  <a:pt x="753036" y="1929653"/>
                </a:lnTo>
                <a:cubicBezTo>
                  <a:pt x="708212" y="1927412"/>
                  <a:pt x="663276" y="1926817"/>
                  <a:pt x="618565" y="1922929"/>
                </a:cubicBezTo>
                <a:cubicBezTo>
                  <a:pt x="591639" y="1920588"/>
                  <a:pt x="604068" y="1915506"/>
                  <a:pt x="584947" y="1902758"/>
                </a:cubicBezTo>
                <a:cubicBezTo>
                  <a:pt x="568331" y="1891680"/>
                  <a:pt x="555812" y="1888564"/>
                  <a:pt x="537883" y="1882588"/>
                </a:cubicBezTo>
                <a:cubicBezTo>
                  <a:pt x="518159" y="1867795"/>
                  <a:pt x="507372" y="1864367"/>
                  <a:pt x="497541" y="1842247"/>
                </a:cubicBezTo>
                <a:cubicBezTo>
                  <a:pt x="491784" y="1829294"/>
                  <a:pt x="487531" y="1815657"/>
                  <a:pt x="484094" y="1801906"/>
                </a:cubicBezTo>
                <a:cubicBezTo>
                  <a:pt x="481853" y="1792941"/>
                  <a:pt x="482497" y="1782700"/>
                  <a:pt x="477371" y="1775011"/>
                </a:cubicBezTo>
                <a:cubicBezTo>
                  <a:pt x="472889" y="1768287"/>
                  <a:pt x="463924" y="1766046"/>
                  <a:pt x="457200" y="1761564"/>
                </a:cubicBezTo>
                <a:cubicBezTo>
                  <a:pt x="452718" y="1748117"/>
                  <a:pt x="445757" y="1735255"/>
                  <a:pt x="443753" y="1721223"/>
                </a:cubicBezTo>
                <a:cubicBezTo>
                  <a:pt x="441512" y="1705535"/>
                  <a:pt x="444117" y="1688333"/>
                  <a:pt x="437030" y="1674158"/>
                </a:cubicBezTo>
                <a:cubicBezTo>
                  <a:pt x="433860" y="1667819"/>
                  <a:pt x="423583" y="1669676"/>
                  <a:pt x="416859" y="1667435"/>
                </a:cubicBezTo>
                <a:cubicBezTo>
                  <a:pt x="412377" y="1660711"/>
                  <a:pt x="407421" y="1654280"/>
                  <a:pt x="403412" y="1647264"/>
                </a:cubicBezTo>
                <a:cubicBezTo>
                  <a:pt x="391661" y="1626699"/>
                  <a:pt x="394024" y="1614999"/>
                  <a:pt x="369794" y="1606923"/>
                </a:cubicBezTo>
                <a:cubicBezTo>
                  <a:pt x="356861" y="1602612"/>
                  <a:pt x="342900" y="1602441"/>
                  <a:pt x="329453" y="1600200"/>
                </a:cubicBezTo>
                <a:cubicBezTo>
                  <a:pt x="313765" y="1584512"/>
                  <a:pt x="294695" y="1571596"/>
                  <a:pt x="282388" y="1553135"/>
                </a:cubicBezTo>
                <a:cubicBezTo>
                  <a:pt x="277906" y="1546411"/>
                  <a:pt x="275665" y="1537446"/>
                  <a:pt x="268941" y="1532964"/>
                </a:cubicBezTo>
                <a:cubicBezTo>
                  <a:pt x="261252" y="1527838"/>
                  <a:pt x="251012" y="1528482"/>
                  <a:pt x="242047" y="1526241"/>
                </a:cubicBezTo>
                <a:cubicBezTo>
                  <a:pt x="220065" y="1416327"/>
                  <a:pt x="255137" y="1433704"/>
                  <a:pt x="194983" y="1418664"/>
                </a:cubicBezTo>
                <a:cubicBezTo>
                  <a:pt x="188874" y="1409500"/>
                  <a:pt x="178735" y="1391435"/>
                  <a:pt x="168088" y="1385047"/>
                </a:cubicBezTo>
                <a:cubicBezTo>
                  <a:pt x="162011" y="1381401"/>
                  <a:pt x="154432" y="1381115"/>
                  <a:pt x="147918" y="1378323"/>
                </a:cubicBezTo>
                <a:cubicBezTo>
                  <a:pt x="138706" y="1374375"/>
                  <a:pt x="129989" y="1369358"/>
                  <a:pt x="121024" y="1364876"/>
                </a:cubicBezTo>
                <a:cubicBezTo>
                  <a:pt x="118783" y="1358153"/>
                  <a:pt x="113298" y="1351722"/>
                  <a:pt x="114300" y="1344706"/>
                </a:cubicBezTo>
                <a:cubicBezTo>
                  <a:pt x="118483" y="1315420"/>
                  <a:pt x="129789" y="1319471"/>
                  <a:pt x="147918" y="1304364"/>
                </a:cubicBezTo>
                <a:cubicBezTo>
                  <a:pt x="199687" y="1261224"/>
                  <a:pt x="138177" y="1304134"/>
                  <a:pt x="188259" y="1270747"/>
                </a:cubicBezTo>
                <a:cubicBezTo>
                  <a:pt x="198262" y="1240740"/>
                  <a:pt x="196914" y="1255904"/>
                  <a:pt x="188259" y="1216958"/>
                </a:cubicBezTo>
                <a:cubicBezTo>
                  <a:pt x="186254" y="1207938"/>
                  <a:pt x="187309" y="1197280"/>
                  <a:pt x="181536" y="1190064"/>
                </a:cubicBezTo>
                <a:cubicBezTo>
                  <a:pt x="177109" y="1184530"/>
                  <a:pt x="168089" y="1185582"/>
                  <a:pt x="161365" y="1183341"/>
                </a:cubicBezTo>
                <a:cubicBezTo>
                  <a:pt x="159124" y="1176617"/>
                  <a:pt x="150995" y="1169247"/>
                  <a:pt x="154641" y="1163170"/>
                </a:cubicBezTo>
                <a:cubicBezTo>
                  <a:pt x="159798" y="1154575"/>
                  <a:pt x="174449" y="1156810"/>
                  <a:pt x="181536" y="1149723"/>
                </a:cubicBezTo>
                <a:cubicBezTo>
                  <a:pt x="188623" y="1142636"/>
                  <a:pt x="189671" y="1131328"/>
                  <a:pt x="194983" y="1122829"/>
                </a:cubicBezTo>
                <a:cubicBezTo>
                  <a:pt x="200922" y="1113327"/>
                  <a:pt x="208430" y="1104900"/>
                  <a:pt x="215153" y="1095935"/>
                </a:cubicBezTo>
                <a:cubicBezTo>
                  <a:pt x="214923" y="1095878"/>
                  <a:pt x="171301" y="1085701"/>
                  <a:pt x="168088" y="1082488"/>
                </a:cubicBezTo>
                <a:cubicBezTo>
                  <a:pt x="163077" y="1077477"/>
                  <a:pt x="164534" y="1068656"/>
                  <a:pt x="161365" y="1062317"/>
                </a:cubicBezTo>
                <a:cubicBezTo>
                  <a:pt x="150160" y="1039906"/>
                  <a:pt x="147917" y="1042146"/>
                  <a:pt x="127747" y="1028700"/>
                </a:cubicBezTo>
                <a:cubicBezTo>
                  <a:pt x="125506" y="1021976"/>
                  <a:pt x="120022" y="1015545"/>
                  <a:pt x="121024" y="1008529"/>
                </a:cubicBezTo>
                <a:cubicBezTo>
                  <a:pt x="126959" y="966990"/>
                  <a:pt x="151781" y="993175"/>
                  <a:pt x="114300" y="968188"/>
                </a:cubicBezTo>
                <a:cubicBezTo>
                  <a:pt x="104195" y="937870"/>
                  <a:pt x="94986" y="919409"/>
                  <a:pt x="114300" y="880782"/>
                </a:cubicBezTo>
                <a:cubicBezTo>
                  <a:pt x="117914" y="873554"/>
                  <a:pt x="127747" y="889747"/>
                  <a:pt x="134471" y="894229"/>
                </a:cubicBezTo>
                <a:cubicBezTo>
                  <a:pt x="146809" y="844873"/>
                  <a:pt x="148707" y="849132"/>
                  <a:pt x="134471" y="773206"/>
                </a:cubicBezTo>
                <a:cubicBezTo>
                  <a:pt x="133303" y="766975"/>
                  <a:pt x="125506" y="764241"/>
                  <a:pt x="121024" y="759758"/>
                </a:cubicBezTo>
                <a:cubicBezTo>
                  <a:pt x="118783" y="735105"/>
                  <a:pt x="117801" y="710306"/>
                  <a:pt x="114300" y="685800"/>
                </a:cubicBezTo>
                <a:cubicBezTo>
                  <a:pt x="113298" y="678784"/>
                  <a:pt x="107577" y="672716"/>
                  <a:pt x="107577" y="665629"/>
                </a:cubicBezTo>
                <a:cubicBezTo>
                  <a:pt x="107577" y="638642"/>
                  <a:pt x="112059" y="611841"/>
                  <a:pt x="114300" y="584947"/>
                </a:cubicBezTo>
                <a:cubicBezTo>
                  <a:pt x="109818" y="569259"/>
                  <a:pt x="109903" y="551458"/>
                  <a:pt x="100853" y="537882"/>
                </a:cubicBezTo>
                <a:cubicBezTo>
                  <a:pt x="69448" y="490774"/>
                  <a:pt x="65482" y="566816"/>
                  <a:pt x="80683" y="490817"/>
                </a:cubicBezTo>
                <a:cubicBezTo>
                  <a:pt x="87291" y="493020"/>
                  <a:pt x="121127" y="511507"/>
                  <a:pt x="114300" y="477370"/>
                </a:cubicBezTo>
                <a:cubicBezTo>
                  <a:pt x="112715" y="469446"/>
                  <a:pt x="101870" y="466245"/>
                  <a:pt x="94130" y="463923"/>
                </a:cubicBezTo>
                <a:cubicBezTo>
                  <a:pt x="78951" y="459369"/>
                  <a:pt x="62753" y="459441"/>
                  <a:pt x="47065" y="457200"/>
                </a:cubicBezTo>
                <a:cubicBezTo>
                  <a:pt x="42583" y="448235"/>
                  <a:pt x="39178" y="438646"/>
                  <a:pt x="33618" y="430306"/>
                </a:cubicBezTo>
                <a:cubicBezTo>
                  <a:pt x="30102" y="425031"/>
                  <a:pt x="21839" y="422974"/>
                  <a:pt x="20171" y="416858"/>
                </a:cubicBezTo>
                <a:cubicBezTo>
                  <a:pt x="14831" y="397279"/>
                  <a:pt x="17427" y="376247"/>
                  <a:pt x="13447" y="356347"/>
                </a:cubicBezTo>
                <a:cubicBezTo>
                  <a:pt x="10667" y="342448"/>
                  <a:pt x="0" y="316006"/>
                  <a:pt x="0" y="316006"/>
                </a:cubicBezTo>
                <a:cubicBezTo>
                  <a:pt x="12016" y="279959"/>
                  <a:pt x="2628" y="310903"/>
                  <a:pt x="13447" y="262217"/>
                </a:cubicBezTo>
                <a:cubicBezTo>
                  <a:pt x="17856" y="242378"/>
                  <a:pt x="18784" y="229987"/>
                  <a:pt x="33618" y="215153"/>
                </a:cubicBezTo>
                <a:cubicBezTo>
                  <a:pt x="39332" y="209439"/>
                  <a:pt x="47065" y="206188"/>
                  <a:pt x="53788" y="201706"/>
                </a:cubicBezTo>
                <a:cubicBezTo>
                  <a:pt x="64428" y="185747"/>
                  <a:pt x="74902" y="169230"/>
                  <a:pt x="87406" y="154641"/>
                </a:cubicBezTo>
                <a:cubicBezTo>
                  <a:pt x="93594" y="147421"/>
                  <a:pt x="100853" y="141194"/>
                  <a:pt x="107577" y="134470"/>
                </a:cubicBezTo>
                <a:cubicBezTo>
                  <a:pt x="91743" y="129192"/>
                  <a:pt x="63446" y="123772"/>
                  <a:pt x="114300" y="121023"/>
                </a:cubicBezTo>
                <a:cubicBezTo>
                  <a:pt x="188185" y="117029"/>
                  <a:pt x="262218" y="116541"/>
                  <a:pt x="336177" y="114300"/>
                </a:cubicBezTo>
                <a:cubicBezTo>
                  <a:pt x="532923" y="99165"/>
                  <a:pt x="292916" y="114300"/>
                  <a:pt x="605118" y="114300"/>
                </a:cubicBezTo>
                <a:cubicBezTo>
                  <a:pt x="672391" y="114300"/>
                  <a:pt x="739589" y="109817"/>
                  <a:pt x="806824" y="107576"/>
                </a:cubicBezTo>
                <a:cubicBezTo>
                  <a:pt x="826995" y="105335"/>
                  <a:pt x="847041" y="100853"/>
                  <a:pt x="867336" y="100853"/>
                </a:cubicBezTo>
                <a:cubicBezTo>
                  <a:pt x="1080859" y="100853"/>
                  <a:pt x="932711" y="116212"/>
                  <a:pt x="1055594" y="100853"/>
                </a:cubicBezTo>
                <a:cubicBezTo>
                  <a:pt x="1069041" y="96371"/>
                  <a:pt x="1082037" y="84626"/>
                  <a:pt x="1095936" y="87406"/>
                </a:cubicBezTo>
                <a:cubicBezTo>
                  <a:pt x="1151639" y="98546"/>
                  <a:pt x="1118182" y="92992"/>
                  <a:pt x="1196788" y="100853"/>
                </a:cubicBezTo>
                <a:cubicBezTo>
                  <a:pt x="1205753" y="103094"/>
                  <a:pt x="1214798" y="105037"/>
                  <a:pt x="1223683" y="107576"/>
                </a:cubicBezTo>
                <a:cubicBezTo>
                  <a:pt x="1230497" y="109523"/>
                  <a:pt x="1236766" y="114300"/>
                  <a:pt x="1243853" y="114300"/>
                </a:cubicBezTo>
                <a:cubicBezTo>
                  <a:pt x="1261922" y="114300"/>
                  <a:pt x="1279696" y="109687"/>
                  <a:pt x="1297641" y="107576"/>
                </a:cubicBezTo>
                <a:lnTo>
                  <a:pt x="1358153" y="100853"/>
                </a:lnTo>
                <a:cubicBezTo>
                  <a:pt x="1367118" y="98612"/>
                  <a:pt x="1376162" y="91590"/>
                  <a:pt x="1385047" y="94129"/>
                </a:cubicBezTo>
                <a:cubicBezTo>
                  <a:pt x="1394190" y="96741"/>
                  <a:pt x="1397306" y="109026"/>
                  <a:pt x="1405218" y="114300"/>
                </a:cubicBezTo>
                <a:cubicBezTo>
                  <a:pt x="1411115" y="118231"/>
                  <a:pt x="1418665" y="118782"/>
                  <a:pt x="1425388" y="121023"/>
                </a:cubicBezTo>
                <a:cubicBezTo>
                  <a:pt x="1445559" y="118782"/>
                  <a:pt x="1465881" y="117636"/>
                  <a:pt x="1485900" y="114300"/>
                </a:cubicBezTo>
                <a:cubicBezTo>
                  <a:pt x="1492891" y="113135"/>
                  <a:pt x="1499195" y="109295"/>
                  <a:pt x="1506071" y="107576"/>
                </a:cubicBezTo>
                <a:cubicBezTo>
                  <a:pt x="1517157" y="104804"/>
                  <a:pt x="1528482" y="103094"/>
                  <a:pt x="1539688" y="100853"/>
                </a:cubicBezTo>
                <a:cubicBezTo>
                  <a:pt x="1553135" y="103094"/>
                  <a:pt x="1567572" y="102039"/>
                  <a:pt x="1580030" y="107576"/>
                </a:cubicBezTo>
                <a:cubicBezTo>
                  <a:pt x="1588719" y="111438"/>
                  <a:pt x="1590821" y="126184"/>
                  <a:pt x="1600200" y="127747"/>
                </a:cubicBezTo>
                <a:cubicBezTo>
                  <a:pt x="1620219" y="131083"/>
                  <a:pt x="1640541" y="123264"/>
                  <a:pt x="1660712" y="121023"/>
                </a:cubicBezTo>
                <a:cubicBezTo>
                  <a:pt x="1709081" y="104902"/>
                  <a:pt x="1648672" y="124463"/>
                  <a:pt x="1707777" y="107576"/>
                </a:cubicBezTo>
                <a:cubicBezTo>
                  <a:pt x="1714591" y="105629"/>
                  <a:pt x="1721224" y="103094"/>
                  <a:pt x="1727947" y="100853"/>
                </a:cubicBezTo>
                <a:cubicBezTo>
                  <a:pt x="1739153" y="103094"/>
                  <a:pt x="1753484" y="99495"/>
                  <a:pt x="1761565" y="107576"/>
                </a:cubicBezTo>
                <a:cubicBezTo>
                  <a:pt x="1769646" y="115657"/>
                  <a:pt x="1764275" y="130494"/>
                  <a:pt x="1768288" y="141194"/>
                </a:cubicBezTo>
                <a:cubicBezTo>
                  <a:pt x="1771125" y="148760"/>
                  <a:pt x="1777253" y="154641"/>
                  <a:pt x="1781736" y="161364"/>
                </a:cubicBezTo>
                <a:cubicBezTo>
                  <a:pt x="1835997" y="147800"/>
                  <a:pt x="1788247" y="168619"/>
                  <a:pt x="1815353" y="100853"/>
                </a:cubicBezTo>
                <a:cubicBezTo>
                  <a:pt x="1817985" y="94273"/>
                  <a:pt x="1818907" y="114684"/>
                  <a:pt x="1822077" y="121023"/>
                </a:cubicBezTo>
                <a:cubicBezTo>
                  <a:pt x="1834242" y="145353"/>
                  <a:pt x="1832429" y="140163"/>
                  <a:pt x="1855694" y="147917"/>
                </a:cubicBezTo>
                <a:cubicBezTo>
                  <a:pt x="1862418" y="145676"/>
                  <a:pt x="1871438" y="146728"/>
                  <a:pt x="1875865" y="141194"/>
                </a:cubicBezTo>
                <a:cubicBezTo>
                  <a:pt x="1881638" y="133978"/>
                  <a:pt x="1875572" y="120314"/>
                  <a:pt x="1882588" y="114300"/>
                </a:cubicBezTo>
                <a:cubicBezTo>
                  <a:pt x="1893350" y="105075"/>
                  <a:pt x="1922930" y="100853"/>
                  <a:pt x="1922930" y="100853"/>
                </a:cubicBezTo>
                <a:cubicBezTo>
                  <a:pt x="1929653" y="105335"/>
                  <a:pt x="1937841" y="108165"/>
                  <a:pt x="1943100" y="114300"/>
                </a:cubicBezTo>
                <a:cubicBezTo>
                  <a:pt x="1951605" y="124222"/>
                  <a:pt x="1950873" y="143785"/>
                  <a:pt x="1963271" y="147917"/>
                </a:cubicBezTo>
                <a:lnTo>
                  <a:pt x="2003612" y="134470"/>
                </a:lnTo>
                <a:cubicBezTo>
                  <a:pt x="2030204" y="94582"/>
                  <a:pt x="2016518" y="128253"/>
                  <a:pt x="1969994" y="107576"/>
                </a:cubicBezTo>
                <a:cubicBezTo>
                  <a:pt x="1963884" y="104860"/>
                  <a:pt x="1944164" y="62639"/>
                  <a:pt x="1943100" y="60511"/>
                </a:cubicBezTo>
                <a:cubicBezTo>
                  <a:pt x="1946264" y="51020"/>
                  <a:pt x="1948902" y="25180"/>
                  <a:pt x="1969994" y="33617"/>
                </a:cubicBezTo>
                <a:cubicBezTo>
                  <a:pt x="1977497" y="36618"/>
                  <a:pt x="1978959" y="47064"/>
                  <a:pt x="1983441" y="53788"/>
                </a:cubicBezTo>
                <a:cubicBezTo>
                  <a:pt x="2001371" y="51547"/>
                  <a:pt x="2021435" y="55839"/>
                  <a:pt x="2037230" y="47064"/>
                </a:cubicBezTo>
                <a:cubicBezTo>
                  <a:pt x="2045308" y="42576"/>
                  <a:pt x="2038180" y="27386"/>
                  <a:pt x="2043953" y="20170"/>
                </a:cubicBezTo>
                <a:cubicBezTo>
                  <a:pt x="2048380" y="14636"/>
                  <a:pt x="2057610" y="16239"/>
                  <a:pt x="2064124" y="13447"/>
                </a:cubicBezTo>
                <a:cubicBezTo>
                  <a:pt x="2073336" y="9499"/>
                  <a:pt x="2082053" y="4482"/>
                  <a:pt x="2091018" y="0"/>
                </a:cubicBezTo>
                <a:cubicBezTo>
                  <a:pt x="2104465" y="2241"/>
                  <a:pt x="2118702" y="1660"/>
                  <a:pt x="2131359" y="6723"/>
                </a:cubicBezTo>
                <a:cubicBezTo>
                  <a:pt x="2179031" y="25792"/>
                  <a:pt x="2135683" y="35502"/>
                  <a:pt x="2198594" y="40341"/>
                </a:cubicBezTo>
                <a:lnTo>
                  <a:pt x="2286000" y="47064"/>
                </a:lnTo>
                <a:cubicBezTo>
                  <a:pt x="2296425" y="62702"/>
                  <a:pt x="2310959" y="81502"/>
                  <a:pt x="2312894" y="100853"/>
                </a:cubicBezTo>
                <a:cubicBezTo>
                  <a:pt x="2314031" y="112224"/>
                  <a:pt x="2312510" y="124962"/>
                  <a:pt x="2306171" y="134470"/>
                </a:cubicBezTo>
                <a:cubicBezTo>
                  <a:pt x="2302240" y="140367"/>
                  <a:pt x="2292724" y="138953"/>
                  <a:pt x="2286000" y="141194"/>
                </a:cubicBezTo>
                <a:cubicBezTo>
                  <a:pt x="2283759" y="147917"/>
                  <a:pt x="2280442" y="154373"/>
                  <a:pt x="2279277" y="161364"/>
                </a:cubicBezTo>
                <a:cubicBezTo>
                  <a:pt x="2275941" y="181383"/>
                  <a:pt x="2279489" y="202803"/>
                  <a:pt x="2272553" y="221876"/>
                </a:cubicBezTo>
                <a:cubicBezTo>
                  <a:pt x="2269792" y="229470"/>
                  <a:pt x="2259106" y="230841"/>
                  <a:pt x="2252383" y="235323"/>
                </a:cubicBezTo>
                <a:cubicBezTo>
                  <a:pt x="2245586" y="245519"/>
                  <a:pt x="2232212" y="261748"/>
                  <a:pt x="2232212" y="275664"/>
                </a:cubicBezTo>
                <a:cubicBezTo>
                  <a:pt x="2232212" y="289297"/>
                  <a:pt x="2235979" y="302698"/>
                  <a:pt x="2238936" y="316006"/>
                </a:cubicBezTo>
                <a:cubicBezTo>
                  <a:pt x="2240473" y="322924"/>
                  <a:pt x="2240648" y="331165"/>
                  <a:pt x="2245659" y="336176"/>
                </a:cubicBezTo>
                <a:cubicBezTo>
                  <a:pt x="2250671" y="341188"/>
                  <a:pt x="2259635" y="339458"/>
                  <a:pt x="2265830" y="342900"/>
                </a:cubicBezTo>
                <a:cubicBezTo>
                  <a:pt x="2335184" y="381430"/>
                  <a:pt x="2280702" y="361305"/>
                  <a:pt x="2326341" y="376517"/>
                </a:cubicBezTo>
                <a:cubicBezTo>
                  <a:pt x="2339788" y="385482"/>
                  <a:pt x="2355255" y="391983"/>
                  <a:pt x="2366683" y="403411"/>
                </a:cubicBezTo>
                <a:cubicBezTo>
                  <a:pt x="2375648" y="412376"/>
                  <a:pt x="2385326" y="420680"/>
                  <a:pt x="2393577" y="430306"/>
                </a:cubicBezTo>
                <a:cubicBezTo>
                  <a:pt x="2398836" y="436441"/>
                  <a:pt x="2400714" y="445428"/>
                  <a:pt x="2407024" y="450476"/>
                </a:cubicBezTo>
                <a:cubicBezTo>
                  <a:pt x="2412558" y="454903"/>
                  <a:pt x="2420471" y="454959"/>
                  <a:pt x="2427194" y="457200"/>
                </a:cubicBezTo>
                <a:cubicBezTo>
                  <a:pt x="2429435" y="472888"/>
                  <a:pt x="2431952" y="488539"/>
                  <a:pt x="2433918" y="504264"/>
                </a:cubicBezTo>
                <a:cubicBezTo>
                  <a:pt x="2436435" y="524402"/>
                  <a:pt x="2435719" y="545087"/>
                  <a:pt x="2440641" y="564776"/>
                </a:cubicBezTo>
                <a:cubicBezTo>
                  <a:pt x="2442601" y="572616"/>
                  <a:pt x="2449606" y="578223"/>
                  <a:pt x="2454088" y="584947"/>
                </a:cubicBezTo>
                <a:cubicBezTo>
                  <a:pt x="2460766" y="558236"/>
                  <a:pt x="2467277" y="547386"/>
                  <a:pt x="2454088" y="517711"/>
                </a:cubicBezTo>
                <a:cubicBezTo>
                  <a:pt x="2450226" y="509022"/>
                  <a:pt x="2440641" y="504264"/>
                  <a:pt x="2433918" y="497541"/>
                </a:cubicBezTo>
                <a:cubicBezTo>
                  <a:pt x="2440641" y="495300"/>
                  <a:pt x="2447030" y="490175"/>
                  <a:pt x="2454088" y="490817"/>
                </a:cubicBezTo>
                <a:cubicBezTo>
                  <a:pt x="2474947" y="492713"/>
                  <a:pt x="2505608" y="503508"/>
                  <a:pt x="2528047" y="510988"/>
                </a:cubicBezTo>
                <a:cubicBezTo>
                  <a:pt x="2530288" y="519953"/>
                  <a:pt x="2529645" y="530193"/>
                  <a:pt x="2534771" y="537882"/>
                </a:cubicBezTo>
                <a:cubicBezTo>
                  <a:pt x="2546589" y="555609"/>
                  <a:pt x="2580199" y="555539"/>
                  <a:pt x="2595283" y="558053"/>
                </a:cubicBezTo>
                <a:cubicBezTo>
                  <a:pt x="2593042" y="578223"/>
                  <a:pt x="2593123" y="598789"/>
                  <a:pt x="2588559" y="618564"/>
                </a:cubicBezTo>
                <a:cubicBezTo>
                  <a:pt x="2586305" y="628330"/>
                  <a:pt x="2576019" y="635476"/>
                  <a:pt x="2575112" y="645458"/>
                </a:cubicBezTo>
                <a:cubicBezTo>
                  <a:pt x="2571651" y="683531"/>
                  <a:pt x="2578822" y="688001"/>
                  <a:pt x="2595283" y="712694"/>
                </a:cubicBezTo>
                <a:cubicBezTo>
                  <a:pt x="2580092" y="758262"/>
                  <a:pt x="2597287" y="702673"/>
                  <a:pt x="2581836" y="779929"/>
                </a:cubicBezTo>
                <a:cubicBezTo>
                  <a:pt x="2580446" y="786879"/>
                  <a:pt x="2577353" y="793376"/>
                  <a:pt x="2575112" y="800100"/>
                </a:cubicBezTo>
                <a:cubicBezTo>
                  <a:pt x="2572871" y="822512"/>
                  <a:pt x="2571813" y="845073"/>
                  <a:pt x="2568388" y="867335"/>
                </a:cubicBezTo>
                <a:cubicBezTo>
                  <a:pt x="2567310" y="874340"/>
                  <a:pt x="2562743" y="880501"/>
                  <a:pt x="2561665" y="887506"/>
                </a:cubicBezTo>
                <a:cubicBezTo>
                  <a:pt x="2558240" y="909768"/>
                  <a:pt x="2557182" y="932329"/>
                  <a:pt x="2554941" y="954741"/>
                </a:cubicBezTo>
                <a:cubicBezTo>
                  <a:pt x="2537216" y="948832"/>
                  <a:pt x="2512181" y="936990"/>
                  <a:pt x="2494430" y="954741"/>
                </a:cubicBezTo>
                <a:cubicBezTo>
                  <a:pt x="2488716" y="960455"/>
                  <a:pt x="2507877" y="963706"/>
                  <a:pt x="2514600" y="968188"/>
                </a:cubicBezTo>
                <a:cubicBezTo>
                  <a:pt x="2529562" y="1013069"/>
                  <a:pt x="2507858" y="968179"/>
                  <a:pt x="2575112" y="995082"/>
                </a:cubicBezTo>
                <a:cubicBezTo>
                  <a:pt x="2582615" y="998083"/>
                  <a:pt x="2584077" y="1008529"/>
                  <a:pt x="2588559" y="1015253"/>
                </a:cubicBezTo>
                <a:cubicBezTo>
                  <a:pt x="2581835" y="1019735"/>
                  <a:pt x="2576469" y="1028700"/>
                  <a:pt x="2568388" y="1028700"/>
                </a:cubicBezTo>
                <a:cubicBezTo>
                  <a:pt x="2558365" y="1028700"/>
                  <a:pt x="2550706" y="1019201"/>
                  <a:pt x="2541494" y="1015253"/>
                </a:cubicBezTo>
                <a:cubicBezTo>
                  <a:pt x="2534980" y="1012461"/>
                  <a:pt x="2528047" y="1010770"/>
                  <a:pt x="2521324" y="1008529"/>
                </a:cubicBezTo>
                <a:cubicBezTo>
                  <a:pt x="2503395" y="1010770"/>
                  <a:pt x="2483030" y="1005957"/>
                  <a:pt x="2467536" y="1015253"/>
                </a:cubicBezTo>
                <a:cubicBezTo>
                  <a:pt x="2460607" y="1019410"/>
                  <a:pt x="2480279" y="1025517"/>
                  <a:pt x="2487706" y="1028700"/>
                </a:cubicBezTo>
                <a:cubicBezTo>
                  <a:pt x="2496199" y="1032340"/>
                  <a:pt x="2505635" y="1033182"/>
                  <a:pt x="2514600" y="1035423"/>
                </a:cubicBezTo>
                <a:cubicBezTo>
                  <a:pt x="2520363" y="1039265"/>
                  <a:pt x="2551420" y="1056234"/>
                  <a:pt x="2548218" y="1069041"/>
                </a:cubicBezTo>
                <a:cubicBezTo>
                  <a:pt x="2546499" y="1075917"/>
                  <a:pt x="2534923" y="1074045"/>
                  <a:pt x="2528047" y="1075764"/>
                </a:cubicBezTo>
                <a:cubicBezTo>
                  <a:pt x="2516961" y="1078536"/>
                  <a:pt x="2505636" y="1080247"/>
                  <a:pt x="2494430" y="1082488"/>
                </a:cubicBezTo>
                <a:cubicBezTo>
                  <a:pt x="2496671" y="1098176"/>
                  <a:pt x="2488778" y="1119653"/>
                  <a:pt x="2501153" y="1129553"/>
                </a:cubicBezTo>
                <a:cubicBezTo>
                  <a:pt x="2509903" y="1136553"/>
                  <a:pt x="2518928" y="1115895"/>
                  <a:pt x="2528047" y="1109382"/>
                </a:cubicBezTo>
                <a:cubicBezTo>
                  <a:pt x="2534623" y="1104685"/>
                  <a:pt x="2541494" y="1100417"/>
                  <a:pt x="2548218" y="1095935"/>
                </a:cubicBezTo>
                <a:cubicBezTo>
                  <a:pt x="2550459" y="1089211"/>
                  <a:pt x="2547991" y="1077154"/>
                  <a:pt x="2554941" y="1075764"/>
                </a:cubicBezTo>
                <a:cubicBezTo>
                  <a:pt x="2598878" y="1066977"/>
                  <a:pt x="2608364" y="1077762"/>
                  <a:pt x="2635624" y="1095935"/>
                </a:cubicBezTo>
                <a:cubicBezTo>
                  <a:pt x="2637865" y="1099296"/>
                  <a:pt x="2658035" y="1135156"/>
                  <a:pt x="2669241" y="1129553"/>
                </a:cubicBezTo>
                <a:cubicBezTo>
                  <a:pt x="2675580" y="1126383"/>
                  <a:pt x="2668052" y="1113810"/>
                  <a:pt x="2662518" y="1109382"/>
                </a:cubicBezTo>
                <a:cubicBezTo>
                  <a:pt x="2655302" y="1103609"/>
                  <a:pt x="2644589" y="1104899"/>
                  <a:pt x="2635624" y="1102658"/>
                </a:cubicBezTo>
                <a:cubicBezTo>
                  <a:pt x="2628900" y="1098176"/>
                  <a:pt x="2607529" y="1090796"/>
                  <a:pt x="2615453" y="1089211"/>
                </a:cubicBezTo>
                <a:cubicBezTo>
                  <a:pt x="2633171" y="1085668"/>
                  <a:pt x="2652260" y="1089760"/>
                  <a:pt x="2669241" y="1095935"/>
                </a:cubicBezTo>
                <a:cubicBezTo>
                  <a:pt x="2678177" y="1099185"/>
                  <a:pt x="2682688" y="1109382"/>
                  <a:pt x="2689412" y="1116106"/>
                </a:cubicBezTo>
                <a:cubicBezTo>
                  <a:pt x="2691653" y="1122829"/>
                  <a:pt x="2694189" y="1129462"/>
                  <a:pt x="2696136" y="1136276"/>
                </a:cubicBezTo>
                <a:cubicBezTo>
                  <a:pt x="2707900" y="1177450"/>
                  <a:pt x="2710037" y="1198448"/>
                  <a:pt x="2696136" y="1250576"/>
                </a:cubicBezTo>
                <a:cubicBezTo>
                  <a:pt x="2694054" y="1258384"/>
                  <a:pt x="2682689" y="1259541"/>
                  <a:pt x="2675965" y="1264023"/>
                </a:cubicBezTo>
                <a:cubicBezTo>
                  <a:pt x="2624294" y="1341529"/>
                  <a:pt x="2631458" y="1313627"/>
                  <a:pt x="2655794" y="1465729"/>
                </a:cubicBezTo>
                <a:cubicBezTo>
                  <a:pt x="2656914" y="1472727"/>
                  <a:pt x="2669241" y="1470212"/>
                  <a:pt x="2675965" y="1472453"/>
                </a:cubicBezTo>
                <a:cubicBezTo>
                  <a:pt x="2659005" y="1523328"/>
                  <a:pt x="2687471" y="1455866"/>
                  <a:pt x="2628900" y="1506070"/>
                </a:cubicBezTo>
                <a:cubicBezTo>
                  <a:pt x="2621884" y="1512084"/>
                  <a:pt x="2627303" y="1525275"/>
                  <a:pt x="2622177" y="1532964"/>
                </a:cubicBezTo>
                <a:cubicBezTo>
                  <a:pt x="2617695" y="1539688"/>
                  <a:pt x="2608730" y="1541929"/>
                  <a:pt x="2602006" y="1546411"/>
                </a:cubicBezTo>
                <a:cubicBezTo>
                  <a:pt x="2586073" y="1570312"/>
                  <a:pt x="2621056" y="1567702"/>
                  <a:pt x="2595283" y="1566582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oogle Shape;8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/>
                <a:cs typeface="Arial" panose="020B0604020202020204" pitchFamily="34" charset="0"/>
                <a:sym typeface="Impact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/>
              <a:cs typeface="Arial" panose="020B0604020202020204" pitchFamily="34" charset="0"/>
              <a:sym typeface="Impact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11">
            <a:alphaModFix/>
          </a:blip>
          <a:srcRect l="39965" t="46769" r="41222" b="36523"/>
          <a:stretch/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39FA2-E28D-4631-9235-5C74BD2594DD}"/>
              </a:ext>
            </a:extLst>
          </p:cNvPr>
          <p:cNvSpPr txBox="1"/>
          <p:nvPr/>
        </p:nvSpPr>
        <p:spPr>
          <a:xfrm>
            <a:off x="6146246" y="6272063"/>
            <a:ext cx="573837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05:46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5:54 AM</a:t>
            </a:r>
          </a:p>
        </p:txBody>
      </p:sp>
      <p:grpSp>
        <p:nvGrpSpPr>
          <p:cNvPr id="42" name="Google Shape;108;p1">
            <a:extLst>
              <a:ext uri="{FF2B5EF4-FFF2-40B4-BE49-F238E27FC236}">
                <a16:creationId xmlns:a16="http://schemas.microsoft.com/office/drawing/2014/main" id="{66662384-DD31-4830-881C-0BE5265F345C}"/>
              </a:ext>
            </a:extLst>
          </p:cNvPr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>
              <a:extLst>
                <a:ext uri="{FF2B5EF4-FFF2-40B4-BE49-F238E27FC236}">
                  <a16:creationId xmlns:a16="http://schemas.microsoft.com/office/drawing/2014/main" id="{9FCDC582-0A42-4495-9427-D6B07FCE15BC}"/>
                </a:ext>
              </a:extLst>
            </p:cNvPr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>
              <a:extLst>
                <a:ext uri="{FF2B5EF4-FFF2-40B4-BE49-F238E27FC236}">
                  <a16:creationId xmlns:a16="http://schemas.microsoft.com/office/drawing/2014/main" id="{4B851EC2-25FA-4298-8888-8A031E2EAAB0}"/>
                </a:ext>
              </a:extLst>
            </p:cNvPr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>
                <a:extLst>
                  <a:ext uri="{FF2B5EF4-FFF2-40B4-BE49-F238E27FC236}">
                    <a16:creationId xmlns:a16="http://schemas.microsoft.com/office/drawing/2014/main" id="{78A631AE-5152-4212-A06F-50FA10CD3811}"/>
                  </a:ext>
                </a:extLst>
              </p:cNvPr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Rain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Dust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</p:txBody>
          </p:sp>
          <p:pic>
            <p:nvPicPr>
              <p:cNvPr id="47" name="Google Shape;113;p1">
                <a:extLst>
                  <a:ext uri="{FF2B5EF4-FFF2-40B4-BE49-F238E27FC236}">
                    <a16:creationId xmlns:a16="http://schemas.microsoft.com/office/drawing/2014/main" id="{EFE02831-A18B-4AEE-BDF8-1A254F01BD1F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>
                <a:extLst>
                  <a:ext uri="{FF2B5EF4-FFF2-40B4-BE49-F238E27FC236}">
                    <a16:creationId xmlns:a16="http://schemas.microsoft.com/office/drawing/2014/main" id="{BEAAA90B-00E0-4B65-BF46-0F30E8CFCFA4}"/>
                  </a:ext>
                </a:extLst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22DF4F-00E2-4C88-B13F-1B83E44695E0}"/>
              </a:ext>
            </a:extLst>
          </p:cNvPr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>
                  <a:extLst>
                    <a:ext uri="{9D8B030D-6E8A-4147-A177-3AD203B41FA5}">
                      <a16:colId xmlns:a16="http://schemas.microsoft.com/office/drawing/2014/main" val="3399836383"/>
                    </a:ext>
                  </a:extLst>
                </a:gridCol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35531"/>
                  </a:ext>
                </a:extLst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3828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87830"/>
                  </a:ext>
                </a:extLst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368449"/>
                  </a:ext>
                </a:extLst>
              </a:tr>
            </a:tbl>
          </a:graphicData>
        </a:graphic>
      </p:graphicFrame>
      <p:sp>
        <p:nvSpPr>
          <p:cNvPr id="2" name="AutoShape 2">
            <a:extLst>
              <a:ext uri="{FF2B5EF4-FFF2-40B4-BE49-F238E27FC236}">
                <a16:creationId xmlns:a16="http://schemas.microsoft.com/office/drawing/2014/main" id="{2D9B595D-45FC-4321-BE25-386653EA6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82ADA31-C8A7-48EE-8DC8-D05E40FEA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6BF4BB-5DF7-4B9E-91BE-F5231EDD92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54" name="Google Shape;106;p1">
            <a:extLst>
              <a:ext uri="{FF2B5EF4-FFF2-40B4-BE49-F238E27FC236}">
                <a16:creationId xmlns:a16="http://schemas.microsoft.com/office/drawing/2014/main" id="{C30CD4DA-7E9B-41B4-B817-55736DEE56FD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>
            <a:extLst>
              <a:ext uri="{FF2B5EF4-FFF2-40B4-BE49-F238E27FC236}">
                <a16:creationId xmlns:a16="http://schemas.microsoft.com/office/drawing/2014/main" id="{330F8306-CEB3-40DB-A096-135B133F5665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>
            <a:extLst>
              <a:ext uri="{FF2B5EF4-FFF2-40B4-BE49-F238E27FC236}">
                <a16:creationId xmlns:a16="http://schemas.microsoft.com/office/drawing/2014/main" id="{E98DABB0-90C0-4D22-B699-F30CC99A99D3}"/>
              </a:ext>
            </a:extLst>
          </p:cNvPr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>
              <a:extLst>
                <a:ext uri="{FF2B5EF4-FFF2-40B4-BE49-F238E27FC236}">
                  <a16:creationId xmlns:a16="http://schemas.microsoft.com/office/drawing/2014/main" id="{66E5BE3E-617C-4608-B671-B0C25EBC2F0D}"/>
                </a:ext>
              </a:extLst>
            </p:cNvPr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>
              <a:extLst>
                <a:ext uri="{FF2B5EF4-FFF2-40B4-BE49-F238E27FC236}">
                  <a16:creationId xmlns:a16="http://schemas.microsoft.com/office/drawing/2014/main" id="{AB733719-E4AD-4731-9C16-F8353A0B6E9F}"/>
                </a:ext>
              </a:extLst>
            </p:cNvPr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23-11-2022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>
              <a:extLst>
                <a:ext uri="{FF2B5EF4-FFF2-40B4-BE49-F238E27FC236}">
                  <a16:creationId xmlns:a16="http://schemas.microsoft.com/office/drawing/2014/main" id="{4933A2F5-6A10-498E-A9EB-278FCAEE080C}"/>
                </a:ext>
              </a:extLst>
            </p:cNvPr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7E95620-C4C5-4E43-81B5-30B553949782}"/>
              </a:ext>
            </a:extLst>
          </p:cNvPr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DFB1-B790-4973-BA80-47C81B862B64}"/>
              </a:ext>
            </a:extLst>
          </p:cNvPr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Department of Meteorology and Climate Science, CoS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078CF6-9381-CA0B-B60D-984CF49CE4BD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140592" y="4626040"/>
            <a:ext cx="3935784" cy="1703205"/>
          </a:xfrm>
          <a:prstGeom prst="rect">
            <a:avLst/>
          </a:prstGeom>
        </p:spPr>
      </p:pic>
      <p:pic>
        <p:nvPicPr>
          <p:cNvPr id="13" name="Google Shape;114;p1">
            <a:extLst>
              <a:ext uri="{FF2B5EF4-FFF2-40B4-BE49-F238E27FC236}">
                <a16:creationId xmlns:a16="http://schemas.microsoft.com/office/drawing/2014/main" id="{8377548F-9E04-94C4-4E12-C8F56336332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flipH="1">
            <a:off x="1732180" y="647742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4;p1">
            <a:extLst>
              <a:ext uri="{FF2B5EF4-FFF2-40B4-BE49-F238E27FC236}">
                <a16:creationId xmlns:a16="http://schemas.microsoft.com/office/drawing/2014/main" id="{1614ADDA-A379-D4D5-0429-C7AD22D94D1A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flipH="1">
            <a:off x="2756238" y="660516"/>
            <a:ext cx="385972" cy="256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">
            <a:extLst>
              <a:ext uri="{FF2B5EF4-FFF2-40B4-BE49-F238E27FC236}">
                <a16:creationId xmlns:a16="http://schemas.microsoft.com/office/drawing/2014/main" id="{41107827-F857-DD3A-6B3B-AC5C4025A5ED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flipH="1">
            <a:off x="3800945" y="1710011"/>
            <a:ext cx="461994" cy="30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E555B9-2F03-EC51-FB01-9A50DED903E0}"/>
              </a:ext>
            </a:extLst>
          </p:cNvPr>
          <p:cNvSpPr/>
          <p:nvPr/>
        </p:nvSpPr>
        <p:spPr>
          <a:xfrm>
            <a:off x="1423619" y="3330284"/>
            <a:ext cx="3455384" cy="1272988"/>
          </a:xfrm>
          <a:custGeom>
            <a:avLst/>
            <a:gdLst>
              <a:gd name="connsiteX0" fmla="*/ 1178349 w 3455384"/>
              <a:gd name="connsiteY0" fmla="*/ 23906 h 1272988"/>
              <a:gd name="connsiteX1" fmla="*/ 1112608 w 3455384"/>
              <a:gd name="connsiteY1" fmla="*/ 29882 h 1272988"/>
              <a:gd name="connsiteX2" fmla="*/ 1082726 w 3455384"/>
              <a:gd name="connsiteY2" fmla="*/ 35859 h 1272988"/>
              <a:gd name="connsiteX3" fmla="*/ 1064796 w 3455384"/>
              <a:gd name="connsiteY3" fmla="*/ 41835 h 1272988"/>
              <a:gd name="connsiteX4" fmla="*/ 897455 w 3455384"/>
              <a:gd name="connsiteY4" fmla="*/ 47812 h 1272988"/>
              <a:gd name="connsiteX5" fmla="*/ 849643 w 3455384"/>
              <a:gd name="connsiteY5" fmla="*/ 65741 h 1272988"/>
              <a:gd name="connsiteX6" fmla="*/ 831714 w 3455384"/>
              <a:gd name="connsiteY6" fmla="*/ 77694 h 1272988"/>
              <a:gd name="connsiteX7" fmla="*/ 801831 w 3455384"/>
              <a:gd name="connsiteY7" fmla="*/ 95624 h 1272988"/>
              <a:gd name="connsiteX8" fmla="*/ 777926 w 3455384"/>
              <a:gd name="connsiteY8" fmla="*/ 107576 h 1272988"/>
              <a:gd name="connsiteX9" fmla="*/ 712184 w 3455384"/>
              <a:gd name="connsiteY9" fmla="*/ 155388 h 1272988"/>
              <a:gd name="connsiteX10" fmla="*/ 646443 w 3455384"/>
              <a:gd name="connsiteY10" fmla="*/ 185271 h 1272988"/>
              <a:gd name="connsiteX11" fmla="*/ 616561 w 3455384"/>
              <a:gd name="connsiteY11" fmla="*/ 203200 h 1272988"/>
              <a:gd name="connsiteX12" fmla="*/ 532890 w 3455384"/>
              <a:gd name="connsiteY12" fmla="*/ 245035 h 1272988"/>
              <a:gd name="connsiteX13" fmla="*/ 377502 w 3455384"/>
              <a:gd name="connsiteY13" fmla="*/ 322729 h 1272988"/>
              <a:gd name="connsiteX14" fmla="*/ 347620 w 3455384"/>
              <a:gd name="connsiteY14" fmla="*/ 346635 h 1272988"/>
              <a:gd name="connsiteX15" fmla="*/ 257973 w 3455384"/>
              <a:gd name="connsiteY15" fmla="*/ 406400 h 1272988"/>
              <a:gd name="connsiteX16" fmla="*/ 210161 w 3455384"/>
              <a:gd name="connsiteY16" fmla="*/ 436282 h 1272988"/>
              <a:gd name="connsiteX17" fmla="*/ 180279 w 3455384"/>
              <a:gd name="connsiteY17" fmla="*/ 460188 h 1272988"/>
              <a:gd name="connsiteX18" fmla="*/ 156373 w 3455384"/>
              <a:gd name="connsiteY18" fmla="*/ 472141 h 1272988"/>
              <a:gd name="connsiteX19" fmla="*/ 102584 w 3455384"/>
              <a:gd name="connsiteY19" fmla="*/ 531906 h 1272988"/>
              <a:gd name="connsiteX20" fmla="*/ 114537 w 3455384"/>
              <a:gd name="connsiteY20" fmla="*/ 567765 h 1272988"/>
              <a:gd name="connsiteX21" fmla="*/ 120514 w 3455384"/>
              <a:gd name="connsiteY21" fmla="*/ 585694 h 1272988"/>
              <a:gd name="connsiteX22" fmla="*/ 126490 w 3455384"/>
              <a:gd name="connsiteY22" fmla="*/ 651435 h 1272988"/>
              <a:gd name="connsiteX23" fmla="*/ 150396 w 3455384"/>
              <a:gd name="connsiteY23" fmla="*/ 663388 h 1272988"/>
              <a:gd name="connsiteX24" fmla="*/ 156373 w 3455384"/>
              <a:gd name="connsiteY24" fmla="*/ 687294 h 1272988"/>
              <a:gd name="connsiteX25" fmla="*/ 180279 w 3455384"/>
              <a:gd name="connsiteY25" fmla="*/ 723153 h 1272988"/>
              <a:gd name="connsiteX26" fmla="*/ 204184 w 3455384"/>
              <a:gd name="connsiteY26" fmla="*/ 717176 h 1272988"/>
              <a:gd name="connsiteX27" fmla="*/ 222114 w 3455384"/>
              <a:gd name="connsiteY27" fmla="*/ 711200 h 1272988"/>
              <a:gd name="connsiteX28" fmla="*/ 323714 w 3455384"/>
              <a:gd name="connsiteY28" fmla="*/ 723153 h 1272988"/>
              <a:gd name="connsiteX29" fmla="*/ 329690 w 3455384"/>
              <a:gd name="connsiteY29" fmla="*/ 741082 h 1272988"/>
              <a:gd name="connsiteX30" fmla="*/ 341643 w 3455384"/>
              <a:gd name="connsiteY30" fmla="*/ 759012 h 1272988"/>
              <a:gd name="connsiteX31" fmla="*/ 347620 w 3455384"/>
              <a:gd name="connsiteY31" fmla="*/ 794871 h 1272988"/>
              <a:gd name="connsiteX32" fmla="*/ 353596 w 3455384"/>
              <a:gd name="connsiteY32" fmla="*/ 824753 h 1272988"/>
              <a:gd name="connsiteX33" fmla="*/ 365549 w 3455384"/>
              <a:gd name="connsiteY33" fmla="*/ 872565 h 1272988"/>
              <a:gd name="connsiteX34" fmla="*/ 347620 w 3455384"/>
              <a:gd name="connsiteY34" fmla="*/ 884518 h 1272988"/>
              <a:gd name="connsiteX35" fmla="*/ 311761 w 3455384"/>
              <a:gd name="connsiteY35" fmla="*/ 872565 h 1272988"/>
              <a:gd name="connsiteX36" fmla="*/ 323714 w 3455384"/>
              <a:gd name="connsiteY36" fmla="*/ 896471 h 1272988"/>
              <a:gd name="connsiteX37" fmla="*/ 323714 w 3455384"/>
              <a:gd name="connsiteY37" fmla="*/ 992094 h 1272988"/>
              <a:gd name="connsiteX38" fmla="*/ 317737 w 3455384"/>
              <a:gd name="connsiteY38" fmla="*/ 1016000 h 1272988"/>
              <a:gd name="connsiteX39" fmla="*/ 305784 w 3455384"/>
              <a:gd name="connsiteY39" fmla="*/ 1039906 h 1272988"/>
              <a:gd name="connsiteX40" fmla="*/ 269926 w 3455384"/>
              <a:gd name="connsiteY40" fmla="*/ 1033929 h 1272988"/>
              <a:gd name="connsiteX41" fmla="*/ 246020 w 3455384"/>
              <a:gd name="connsiteY41" fmla="*/ 1027953 h 1272988"/>
              <a:gd name="connsiteX42" fmla="*/ 204184 w 3455384"/>
              <a:gd name="connsiteY42" fmla="*/ 1033929 h 1272988"/>
              <a:gd name="connsiteX43" fmla="*/ 42820 w 3455384"/>
              <a:gd name="connsiteY43" fmla="*/ 1027953 h 1272988"/>
              <a:gd name="connsiteX44" fmla="*/ 18914 w 3455384"/>
              <a:gd name="connsiteY44" fmla="*/ 1021976 h 1272988"/>
              <a:gd name="connsiteX45" fmla="*/ 984 w 3455384"/>
              <a:gd name="connsiteY45" fmla="*/ 1016000 h 1272988"/>
              <a:gd name="connsiteX46" fmla="*/ 36843 w 3455384"/>
              <a:gd name="connsiteY46" fmla="*/ 1033929 h 1272988"/>
              <a:gd name="connsiteX47" fmla="*/ 102584 w 3455384"/>
              <a:gd name="connsiteY47" fmla="*/ 1045882 h 1272988"/>
              <a:gd name="connsiteX48" fmla="*/ 150396 w 3455384"/>
              <a:gd name="connsiteY48" fmla="*/ 1069788 h 1272988"/>
              <a:gd name="connsiteX49" fmla="*/ 210161 w 3455384"/>
              <a:gd name="connsiteY49" fmla="*/ 1081741 h 1272988"/>
              <a:gd name="connsiteX50" fmla="*/ 299808 w 3455384"/>
              <a:gd name="connsiteY50" fmla="*/ 1093694 h 1272988"/>
              <a:gd name="connsiteX51" fmla="*/ 443243 w 3455384"/>
              <a:gd name="connsiteY51" fmla="*/ 1099671 h 1272988"/>
              <a:gd name="connsiteX52" fmla="*/ 473126 w 3455384"/>
              <a:gd name="connsiteY52" fmla="*/ 1105647 h 1272988"/>
              <a:gd name="connsiteX53" fmla="*/ 514961 w 3455384"/>
              <a:gd name="connsiteY53" fmla="*/ 1111624 h 1272988"/>
              <a:gd name="connsiteX54" fmla="*/ 556796 w 3455384"/>
              <a:gd name="connsiteY54" fmla="*/ 1123576 h 1272988"/>
              <a:gd name="connsiteX55" fmla="*/ 580702 w 3455384"/>
              <a:gd name="connsiteY55" fmla="*/ 1129553 h 1272988"/>
              <a:gd name="connsiteX56" fmla="*/ 598631 w 3455384"/>
              <a:gd name="connsiteY56" fmla="*/ 1141506 h 1272988"/>
              <a:gd name="connsiteX57" fmla="*/ 628514 w 3455384"/>
              <a:gd name="connsiteY57" fmla="*/ 1147482 h 1272988"/>
              <a:gd name="connsiteX58" fmla="*/ 646443 w 3455384"/>
              <a:gd name="connsiteY58" fmla="*/ 1153459 h 1272988"/>
              <a:gd name="connsiteX59" fmla="*/ 670349 w 3455384"/>
              <a:gd name="connsiteY59" fmla="*/ 1159435 h 1272988"/>
              <a:gd name="connsiteX60" fmla="*/ 706208 w 3455384"/>
              <a:gd name="connsiteY60" fmla="*/ 1171388 h 1272988"/>
              <a:gd name="connsiteX61" fmla="*/ 712184 w 3455384"/>
              <a:gd name="connsiteY61" fmla="*/ 1207247 h 1272988"/>
              <a:gd name="connsiteX62" fmla="*/ 736090 w 3455384"/>
              <a:gd name="connsiteY62" fmla="*/ 1225176 h 1272988"/>
              <a:gd name="connsiteX63" fmla="*/ 813784 w 3455384"/>
              <a:gd name="connsiteY63" fmla="*/ 1243106 h 1272988"/>
              <a:gd name="connsiteX64" fmla="*/ 831714 w 3455384"/>
              <a:gd name="connsiteY64" fmla="*/ 1249082 h 1272988"/>
              <a:gd name="connsiteX65" fmla="*/ 873549 w 3455384"/>
              <a:gd name="connsiteY65" fmla="*/ 1261035 h 1272988"/>
              <a:gd name="connsiteX66" fmla="*/ 897455 w 3455384"/>
              <a:gd name="connsiteY66" fmla="*/ 1272988 h 1272988"/>
              <a:gd name="connsiteX67" fmla="*/ 969173 w 3455384"/>
              <a:gd name="connsiteY67" fmla="*/ 1261035 h 1272988"/>
              <a:gd name="connsiteX68" fmla="*/ 993079 w 3455384"/>
              <a:gd name="connsiteY68" fmla="*/ 1255059 h 1272988"/>
              <a:gd name="connsiteX69" fmla="*/ 1046867 w 3455384"/>
              <a:gd name="connsiteY69" fmla="*/ 1213224 h 1272988"/>
              <a:gd name="connsiteX70" fmla="*/ 1082726 w 3455384"/>
              <a:gd name="connsiteY70" fmla="*/ 1201271 h 1272988"/>
              <a:gd name="connsiteX71" fmla="*/ 1124561 w 3455384"/>
              <a:gd name="connsiteY71" fmla="*/ 1189318 h 1272988"/>
              <a:gd name="connsiteX72" fmla="*/ 1142490 w 3455384"/>
              <a:gd name="connsiteY72" fmla="*/ 1171388 h 1272988"/>
              <a:gd name="connsiteX73" fmla="*/ 1178349 w 3455384"/>
              <a:gd name="connsiteY73" fmla="*/ 1159435 h 1272988"/>
              <a:gd name="connsiteX74" fmla="*/ 1214208 w 3455384"/>
              <a:gd name="connsiteY74" fmla="*/ 1129553 h 1272988"/>
              <a:gd name="connsiteX75" fmla="*/ 1250067 w 3455384"/>
              <a:gd name="connsiteY75" fmla="*/ 1105647 h 1272988"/>
              <a:gd name="connsiteX76" fmla="*/ 1297879 w 3455384"/>
              <a:gd name="connsiteY76" fmla="*/ 1063812 h 1272988"/>
              <a:gd name="connsiteX77" fmla="*/ 1351667 w 3455384"/>
              <a:gd name="connsiteY77" fmla="*/ 1021976 h 1272988"/>
              <a:gd name="connsiteX78" fmla="*/ 1381549 w 3455384"/>
              <a:gd name="connsiteY78" fmla="*/ 1027953 h 1272988"/>
              <a:gd name="connsiteX79" fmla="*/ 1363620 w 3455384"/>
              <a:gd name="connsiteY79" fmla="*/ 1039906 h 1272988"/>
              <a:gd name="connsiteX80" fmla="*/ 1351667 w 3455384"/>
              <a:gd name="connsiteY80" fmla="*/ 1057835 h 1272988"/>
              <a:gd name="connsiteX81" fmla="*/ 1333737 w 3455384"/>
              <a:gd name="connsiteY81" fmla="*/ 1069788 h 1272988"/>
              <a:gd name="connsiteX82" fmla="*/ 1315808 w 3455384"/>
              <a:gd name="connsiteY82" fmla="*/ 1087718 h 1272988"/>
              <a:gd name="connsiteX83" fmla="*/ 1291902 w 3455384"/>
              <a:gd name="connsiteY83" fmla="*/ 1081741 h 1272988"/>
              <a:gd name="connsiteX84" fmla="*/ 1262020 w 3455384"/>
              <a:gd name="connsiteY84" fmla="*/ 1093694 h 1272988"/>
              <a:gd name="connsiteX85" fmla="*/ 1291902 w 3455384"/>
              <a:gd name="connsiteY85" fmla="*/ 1075765 h 1272988"/>
              <a:gd name="connsiteX86" fmla="*/ 1321784 w 3455384"/>
              <a:gd name="connsiteY86" fmla="*/ 1069788 h 1272988"/>
              <a:gd name="connsiteX87" fmla="*/ 1339714 w 3455384"/>
              <a:gd name="connsiteY87" fmla="*/ 1063812 h 1272988"/>
              <a:gd name="connsiteX88" fmla="*/ 1417408 w 3455384"/>
              <a:gd name="connsiteY88" fmla="*/ 1057835 h 1272988"/>
              <a:gd name="connsiteX89" fmla="*/ 1465220 w 3455384"/>
              <a:gd name="connsiteY89" fmla="*/ 1051859 h 1272988"/>
              <a:gd name="connsiteX90" fmla="*/ 1513031 w 3455384"/>
              <a:gd name="connsiteY90" fmla="*/ 1039906 h 1272988"/>
              <a:gd name="connsiteX91" fmla="*/ 1578773 w 3455384"/>
              <a:gd name="connsiteY91" fmla="*/ 1027953 h 1272988"/>
              <a:gd name="connsiteX92" fmla="*/ 1626584 w 3455384"/>
              <a:gd name="connsiteY92" fmla="*/ 1010024 h 1272988"/>
              <a:gd name="connsiteX93" fmla="*/ 1650490 w 3455384"/>
              <a:gd name="connsiteY93" fmla="*/ 998071 h 1272988"/>
              <a:gd name="connsiteX94" fmla="*/ 1716231 w 3455384"/>
              <a:gd name="connsiteY94" fmla="*/ 992094 h 1272988"/>
              <a:gd name="connsiteX95" fmla="*/ 1841737 w 3455384"/>
              <a:gd name="connsiteY95" fmla="*/ 974165 h 1272988"/>
              <a:gd name="connsiteX96" fmla="*/ 1859667 w 3455384"/>
              <a:gd name="connsiteY96" fmla="*/ 968188 h 1272988"/>
              <a:gd name="connsiteX97" fmla="*/ 1889549 w 3455384"/>
              <a:gd name="connsiteY97" fmla="*/ 962212 h 1272988"/>
              <a:gd name="connsiteX98" fmla="*/ 1913455 w 3455384"/>
              <a:gd name="connsiteY98" fmla="*/ 950259 h 1272988"/>
              <a:gd name="connsiteX99" fmla="*/ 1949314 w 3455384"/>
              <a:gd name="connsiteY99" fmla="*/ 938306 h 1272988"/>
              <a:gd name="connsiteX100" fmla="*/ 1985173 w 3455384"/>
              <a:gd name="connsiteY100" fmla="*/ 908424 h 1272988"/>
              <a:gd name="connsiteX101" fmla="*/ 2027008 w 3455384"/>
              <a:gd name="connsiteY101" fmla="*/ 896471 h 1272988"/>
              <a:gd name="connsiteX102" fmla="*/ 2080796 w 3455384"/>
              <a:gd name="connsiteY102" fmla="*/ 884518 h 1272988"/>
              <a:gd name="connsiteX103" fmla="*/ 2098726 w 3455384"/>
              <a:gd name="connsiteY103" fmla="*/ 872565 h 1272988"/>
              <a:gd name="connsiteX104" fmla="*/ 2116655 w 3455384"/>
              <a:gd name="connsiteY104" fmla="*/ 866588 h 1272988"/>
              <a:gd name="connsiteX105" fmla="*/ 2164467 w 3455384"/>
              <a:gd name="connsiteY105" fmla="*/ 812800 h 1272988"/>
              <a:gd name="connsiteX106" fmla="*/ 2182396 w 3455384"/>
              <a:gd name="connsiteY106" fmla="*/ 788894 h 1272988"/>
              <a:gd name="connsiteX107" fmla="*/ 2194349 w 3455384"/>
              <a:gd name="connsiteY107" fmla="*/ 770965 h 1272988"/>
              <a:gd name="connsiteX108" fmla="*/ 2212279 w 3455384"/>
              <a:gd name="connsiteY108" fmla="*/ 753035 h 1272988"/>
              <a:gd name="connsiteX109" fmla="*/ 2230208 w 3455384"/>
              <a:gd name="connsiteY109" fmla="*/ 729129 h 1272988"/>
              <a:gd name="connsiteX110" fmla="*/ 2248137 w 3455384"/>
              <a:gd name="connsiteY110" fmla="*/ 717176 h 1272988"/>
              <a:gd name="connsiteX111" fmla="*/ 2266067 w 3455384"/>
              <a:gd name="connsiteY111" fmla="*/ 693271 h 1272988"/>
              <a:gd name="connsiteX112" fmla="*/ 2283996 w 3455384"/>
              <a:gd name="connsiteY112" fmla="*/ 687294 h 1272988"/>
              <a:gd name="connsiteX113" fmla="*/ 2301926 w 3455384"/>
              <a:gd name="connsiteY113" fmla="*/ 675341 h 1272988"/>
              <a:gd name="connsiteX114" fmla="*/ 2403526 w 3455384"/>
              <a:gd name="connsiteY114" fmla="*/ 657412 h 1272988"/>
              <a:gd name="connsiteX115" fmla="*/ 2427431 w 3455384"/>
              <a:gd name="connsiteY115" fmla="*/ 651435 h 1272988"/>
              <a:gd name="connsiteX116" fmla="*/ 2463290 w 3455384"/>
              <a:gd name="connsiteY116" fmla="*/ 645459 h 1272988"/>
              <a:gd name="connsiteX117" fmla="*/ 2481220 w 3455384"/>
              <a:gd name="connsiteY117" fmla="*/ 633506 h 1272988"/>
              <a:gd name="connsiteX118" fmla="*/ 2517079 w 3455384"/>
              <a:gd name="connsiteY118" fmla="*/ 627529 h 1272988"/>
              <a:gd name="connsiteX119" fmla="*/ 2624655 w 3455384"/>
              <a:gd name="connsiteY119" fmla="*/ 573741 h 1272988"/>
              <a:gd name="connsiteX120" fmla="*/ 2654537 w 3455384"/>
              <a:gd name="connsiteY120" fmla="*/ 567765 h 1272988"/>
              <a:gd name="connsiteX121" fmla="*/ 2696373 w 3455384"/>
              <a:gd name="connsiteY121" fmla="*/ 555812 h 1272988"/>
              <a:gd name="connsiteX122" fmla="*/ 2863714 w 3455384"/>
              <a:gd name="connsiteY122" fmla="*/ 549835 h 1272988"/>
              <a:gd name="connsiteX123" fmla="*/ 2887620 w 3455384"/>
              <a:gd name="connsiteY123" fmla="*/ 519953 h 1272988"/>
              <a:gd name="connsiteX124" fmla="*/ 2923479 w 3455384"/>
              <a:gd name="connsiteY124" fmla="*/ 490071 h 1272988"/>
              <a:gd name="connsiteX125" fmla="*/ 2959337 w 3455384"/>
              <a:gd name="connsiteY125" fmla="*/ 466165 h 1272988"/>
              <a:gd name="connsiteX126" fmla="*/ 3007149 w 3455384"/>
              <a:gd name="connsiteY126" fmla="*/ 490071 h 1272988"/>
              <a:gd name="connsiteX127" fmla="*/ 3001173 w 3455384"/>
              <a:gd name="connsiteY127" fmla="*/ 513976 h 1272988"/>
              <a:gd name="connsiteX128" fmla="*/ 3007149 w 3455384"/>
              <a:gd name="connsiteY128" fmla="*/ 567765 h 1272988"/>
              <a:gd name="connsiteX129" fmla="*/ 3025079 w 3455384"/>
              <a:gd name="connsiteY129" fmla="*/ 585694 h 1272988"/>
              <a:gd name="connsiteX130" fmla="*/ 3066914 w 3455384"/>
              <a:gd name="connsiteY130" fmla="*/ 609600 h 1272988"/>
              <a:gd name="connsiteX131" fmla="*/ 3084843 w 3455384"/>
              <a:gd name="connsiteY131" fmla="*/ 597647 h 1272988"/>
              <a:gd name="connsiteX132" fmla="*/ 3066914 w 3455384"/>
              <a:gd name="connsiteY132" fmla="*/ 585694 h 1272988"/>
              <a:gd name="connsiteX133" fmla="*/ 3048984 w 3455384"/>
              <a:gd name="connsiteY133" fmla="*/ 567765 h 1272988"/>
              <a:gd name="connsiteX134" fmla="*/ 3013126 w 3455384"/>
              <a:gd name="connsiteY134" fmla="*/ 549835 h 1272988"/>
              <a:gd name="connsiteX135" fmla="*/ 2959337 w 3455384"/>
              <a:gd name="connsiteY135" fmla="*/ 508000 h 1272988"/>
              <a:gd name="connsiteX136" fmla="*/ 2965314 w 3455384"/>
              <a:gd name="connsiteY136" fmla="*/ 531906 h 1272988"/>
              <a:gd name="connsiteX137" fmla="*/ 3007149 w 3455384"/>
              <a:gd name="connsiteY137" fmla="*/ 579718 h 1272988"/>
              <a:gd name="connsiteX138" fmla="*/ 3031055 w 3455384"/>
              <a:gd name="connsiteY138" fmla="*/ 591671 h 1272988"/>
              <a:gd name="connsiteX139" fmla="*/ 3048984 w 3455384"/>
              <a:gd name="connsiteY139" fmla="*/ 609600 h 1272988"/>
              <a:gd name="connsiteX140" fmla="*/ 3102773 w 3455384"/>
              <a:gd name="connsiteY140" fmla="*/ 621553 h 1272988"/>
              <a:gd name="connsiteX141" fmla="*/ 3210349 w 3455384"/>
              <a:gd name="connsiteY141" fmla="*/ 615576 h 1272988"/>
              <a:gd name="connsiteX142" fmla="*/ 3228279 w 3455384"/>
              <a:gd name="connsiteY142" fmla="*/ 609600 h 1272988"/>
              <a:gd name="connsiteX143" fmla="*/ 3276090 w 3455384"/>
              <a:gd name="connsiteY143" fmla="*/ 597647 h 1272988"/>
              <a:gd name="connsiteX144" fmla="*/ 3294020 w 3455384"/>
              <a:gd name="connsiteY144" fmla="*/ 579718 h 1272988"/>
              <a:gd name="connsiteX145" fmla="*/ 3311949 w 3455384"/>
              <a:gd name="connsiteY145" fmla="*/ 567765 h 1272988"/>
              <a:gd name="connsiteX146" fmla="*/ 3317926 w 3455384"/>
              <a:gd name="connsiteY146" fmla="*/ 549835 h 1272988"/>
              <a:gd name="connsiteX147" fmla="*/ 3311949 w 3455384"/>
              <a:gd name="connsiteY147" fmla="*/ 508000 h 1272988"/>
              <a:gd name="connsiteX148" fmla="*/ 3335855 w 3455384"/>
              <a:gd name="connsiteY148" fmla="*/ 490071 h 1272988"/>
              <a:gd name="connsiteX149" fmla="*/ 3353784 w 3455384"/>
              <a:gd name="connsiteY149" fmla="*/ 472141 h 1272988"/>
              <a:gd name="connsiteX150" fmla="*/ 3419526 w 3455384"/>
              <a:gd name="connsiteY150" fmla="*/ 424329 h 1272988"/>
              <a:gd name="connsiteX151" fmla="*/ 3437455 w 3455384"/>
              <a:gd name="connsiteY151" fmla="*/ 418353 h 1272988"/>
              <a:gd name="connsiteX152" fmla="*/ 3455384 w 3455384"/>
              <a:gd name="connsiteY152" fmla="*/ 382494 h 1272988"/>
              <a:gd name="connsiteX153" fmla="*/ 3449408 w 3455384"/>
              <a:gd name="connsiteY153" fmla="*/ 364565 h 1272988"/>
              <a:gd name="connsiteX154" fmla="*/ 3383667 w 3455384"/>
              <a:gd name="connsiteY154" fmla="*/ 358588 h 1272988"/>
              <a:gd name="connsiteX155" fmla="*/ 3347808 w 3455384"/>
              <a:gd name="connsiteY155" fmla="*/ 334682 h 1272988"/>
              <a:gd name="connsiteX156" fmla="*/ 3323902 w 3455384"/>
              <a:gd name="connsiteY156" fmla="*/ 280894 h 1272988"/>
              <a:gd name="connsiteX157" fmla="*/ 3305973 w 3455384"/>
              <a:gd name="connsiteY157" fmla="*/ 274918 h 1272988"/>
              <a:gd name="connsiteX158" fmla="*/ 3282067 w 3455384"/>
              <a:gd name="connsiteY158" fmla="*/ 268941 h 1272988"/>
              <a:gd name="connsiteX159" fmla="*/ 3234255 w 3455384"/>
              <a:gd name="connsiteY159" fmla="*/ 256988 h 1272988"/>
              <a:gd name="connsiteX160" fmla="*/ 3198396 w 3455384"/>
              <a:gd name="connsiteY160" fmla="*/ 227106 h 1272988"/>
              <a:gd name="connsiteX161" fmla="*/ 3180467 w 3455384"/>
              <a:gd name="connsiteY161" fmla="*/ 221129 h 1272988"/>
              <a:gd name="connsiteX162" fmla="*/ 3162537 w 3455384"/>
              <a:gd name="connsiteY162" fmla="*/ 209176 h 1272988"/>
              <a:gd name="connsiteX163" fmla="*/ 2893596 w 3455384"/>
              <a:gd name="connsiteY163" fmla="*/ 209176 h 1272988"/>
              <a:gd name="connsiteX164" fmla="*/ 2690396 w 3455384"/>
              <a:gd name="connsiteY164" fmla="*/ 215153 h 1272988"/>
              <a:gd name="connsiteX165" fmla="*/ 2666490 w 3455384"/>
              <a:gd name="connsiteY165" fmla="*/ 221129 h 1272988"/>
              <a:gd name="connsiteX166" fmla="*/ 2648561 w 3455384"/>
              <a:gd name="connsiteY166" fmla="*/ 227106 h 1272988"/>
              <a:gd name="connsiteX167" fmla="*/ 2570867 w 3455384"/>
              <a:gd name="connsiteY167" fmla="*/ 251012 h 1272988"/>
              <a:gd name="connsiteX168" fmla="*/ 2552937 w 3455384"/>
              <a:gd name="connsiteY168" fmla="*/ 268941 h 1272988"/>
              <a:gd name="connsiteX169" fmla="*/ 2535008 w 3455384"/>
              <a:gd name="connsiteY169" fmla="*/ 280894 h 1272988"/>
              <a:gd name="connsiteX170" fmla="*/ 2481220 w 3455384"/>
              <a:gd name="connsiteY170" fmla="*/ 316753 h 1272988"/>
              <a:gd name="connsiteX171" fmla="*/ 2439384 w 3455384"/>
              <a:gd name="connsiteY171" fmla="*/ 322729 h 1272988"/>
              <a:gd name="connsiteX172" fmla="*/ 2098726 w 3455384"/>
              <a:gd name="connsiteY172" fmla="*/ 298824 h 1272988"/>
              <a:gd name="connsiteX173" fmla="*/ 1919431 w 3455384"/>
              <a:gd name="connsiteY173" fmla="*/ 245035 h 1272988"/>
              <a:gd name="connsiteX174" fmla="*/ 1805879 w 3455384"/>
              <a:gd name="connsiteY174" fmla="*/ 209176 h 1272988"/>
              <a:gd name="connsiteX175" fmla="*/ 1775996 w 3455384"/>
              <a:gd name="connsiteY175" fmla="*/ 203200 h 1272988"/>
              <a:gd name="connsiteX176" fmla="*/ 1728184 w 3455384"/>
              <a:gd name="connsiteY176" fmla="*/ 185271 h 1272988"/>
              <a:gd name="connsiteX177" fmla="*/ 1644514 w 3455384"/>
              <a:gd name="connsiteY177" fmla="*/ 167341 h 1272988"/>
              <a:gd name="connsiteX178" fmla="*/ 1614631 w 3455384"/>
              <a:gd name="connsiteY178" fmla="*/ 155388 h 1272988"/>
              <a:gd name="connsiteX179" fmla="*/ 1596702 w 3455384"/>
              <a:gd name="connsiteY179" fmla="*/ 149412 h 1272988"/>
              <a:gd name="connsiteX180" fmla="*/ 1554867 w 3455384"/>
              <a:gd name="connsiteY180" fmla="*/ 113553 h 1272988"/>
              <a:gd name="connsiteX181" fmla="*/ 1542914 w 3455384"/>
              <a:gd name="connsiteY181" fmla="*/ 95624 h 1272988"/>
              <a:gd name="connsiteX182" fmla="*/ 1524984 w 3455384"/>
              <a:gd name="connsiteY182" fmla="*/ 65741 h 1272988"/>
              <a:gd name="connsiteX183" fmla="*/ 1495102 w 3455384"/>
              <a:gd name="connsiteY183" fmla="*/ 53788 h 1272988"/>
              <a:gd name="connsiteX184" fmla="*/ 1453267 w 3455384"/>
              <a:gd name="connsiteY184" fmla="*/ 17929 h 1272988"/>
              <a:gd name="connsiteX185" fmla="*/ 1411431 w 3455384"/>
              <a:gd name="connsiteY185" fmla="*/ 0 h 1272988"/>
              <a:gd name="connsiteX186" fmla="*/ 1309831 w 3455384"/>
              <a:gd name="connsiteY186" fmla="*/ 5976 h 1272988"/>
              <a:gd name="connsiteX187" fmla="*/ 1273973 w 3455384"/>
              <a:gd name="connsiteY187" fmla="*/ 17929 h 1272988"/>
              <a:gd name="connsiteX188" fmla="*/ 1250067 w 3455384"/>
              <a:gd name="connsiteY188" fmla="*/ 23906 h 1272988"/>
              <a:gd name="connsiteX189" fmla="*/ 1208231 w 3455384"/>
              <a:gd name="connsiteY189" fmla="*/ 35859 h 1272988"/>
              <a:gd name="connsiteX190" fmla="*/ 1178349 w 3455384"/>
              <a:gd name="connsiteY190" fmla="*/ 23906 h 12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3455384" h="1272988">
                <a:moveTo>
                  <a:pt x="1178349" y="23906"/>
                </a:moveTo>
                <a:cubicBezTo>
                  <a:pt x="1162412" y="22910"/>
                  <a:pt x="1134442" y="27153"/>
                  <a:pt x="1112608" y="29882"/>
                </a:cubicBezTo>
                <a:cubicBezTo>
                  <a:pt x="1102528" y="31142"/>
                  <a:pt x="1092581" y="33395"/>
                  <a:pt x="1082726" y="35859"/>
                </a:cubicBezTo>
                <a:cubicBezTo>
                  <a:pt x="1076614" y="37387"/>
                  <a:pt x="1071083" y="41429"/>
                  <a:pt x="1064796" y="41835"/>
                </a:cubicBezTo>
                <a:cubicBezTo>
                  <a:pt x="1009096" y="45429"/>
                  <a:pt x="953235" y="45820"/>
                  <a:pt x="897455" y="47812"/>
                </a:cubicBezTo>
                <a:cubicBezTo>
                  <a:pt x="881937" y="52985"/>
                  <a:pt x="863937" y="58594"/>
                  <a:pt x="849643" y="65741"/>
                </a:cubicBezTo>
                <a:cubicBezTo>
                  <a:pt x="843219" y="68953"/>
                  <a:pt x="837805" y="73887"/>
                  <a:pt x="831714" y="77694"/>
                </a:cubicBezTo>
                <a:cubicBezTo>
                  <a:pt x="821863" y="83851"/>
                  <a:pt x="811986" y="89983"/>
                  <a:pt x="801831" y="95624"/>
                </a:cubicBezTo>
                <a:cubicBezTo>
                  <a:pt x="794043" y="99950"/>
                  <a:pt x="785339" y="102634"/>
                  <a:pt x="777926" y="107576"/>
                </a:cubicBezTo>
                <a:cubicBezTo>
                  <a:pt x="712315" y="151316"/>
                  <a:pt x="786260" y="112176"/>
                  <a:pt x="712184" y="155388"/>
                </a:cubicBezTo>
                <a:cubicBezTo>
                  <a:pt x="648968" y="192265"/>
                  <a:pt x="702994" y="156996"/>
                  <a:pt x="646443" y="185271"/>
                </a:cubicBezTo>
                <a:cubicBezTo>
                  <a:pt x="636053" y="190466"/>
                  <a:pt x="626840" y="197790"/>
                  <a:pt x="616561" y="203200"/>
                </a:cubicBezTo>
                <a:cubicBezTo>
                  <a:pt x="588967" y="217723"/>
                  <a:pt x="561385" y="232371"/>
                  <a:pt x="532890" y="245035"/>
                </a:cubicBezTo>
                <a:cubicBezTo>
                  <a:pt x="454123" y="280043"/>
                  <a:pt x="436567" y="281838"/>
                  <a:pt x="377502" y="322729"/>
                </a:cubicBezTo>
                <a:cubicBezTo>
                  <a:pt x="367014" y="329990"/>
                  <a:pt x="358070" y="339320"/>
                  <a:pt x="347620" y="346635"/>
                </a:cubicBezTo>
                <a:cubicBezTo>
                  <a:pt x="318198" y="367231"/>
                  <a:pt x="286017" y="383965"/>
                  <a:pt x="257973" y="406400"/>
                </a:cubicBezTo>
                <a:cubicBezTo>
                  <a:pt x="223171" y="434241"/>
                  <a:pt x="240192" y="426272"/>
                  <a:pt x="210161" y="436282"/>
                </a:cubicBezTo>
                <a:cubicBezTo>
                  <a:pt x="200200" y="444251"/>
                  <a:pt x="190893" y="453112"/>
                  <a:pt x="180279" y="460188"/>
                </a:cubicBezTo>
                <a:cubicBezTo>
                  <a:pt x="172866" y="465130"/>
                  <a:pt x="162673" y="465841"/>
                  <a:pt x="156373" y="472141"/>
                </a:cubicBezTo>
                <a:cubicBezTo>
                  <a:pt x="76038" y="552476"/>
                  <a:pt x="151573" y="499248"/>
                  <a:pt x="102584" y="531906"/>
                </a:cubicBezTo>
                <a:lnTo>
                  <a:pt x="114537" y="567765"/>
                </a:lnTo>
                <a:lnTo>
                  <a:pt x="120514" y="585694"/>
                </a:lnTo>
                <a:cubicBezTo>
                  <a:pt x="122506" y="607608"/>
                  <a:pt x="118591" y="630898"/>
                  <a:pt x="126490" y="651435"/>
                </a:cubicBezTo>
                <a:cubicBezTo>
                  <a:pt x="129688" y="659750"/>
                  <a:pt x="144692" y="656544"/>
                  <a:pt x="150396" y="663388"/>
                </a:cubicBezTo>
                <a:cubicBezTo>
                  <a:pt x="155654" y="669698"/>
                  <a:pt x="152700" y="679947"/>
                  <a:pt x="156373" y="687294"/>
                </a:cubicBezTo>
                <a:cubicBezTo>
                  <a:pt x="162798" y="700143"/>
                  <a:pt x="180279" y="723153"/>
                  <a:pt x="180279" y="723153"/>
                </a:cubicBezTo>
                <a:cubicBezTo>
                  <a:pt x="188247" y="721161"/>
                  <a:pt x="196286" y="719432"/>
                  <a:pt x="204184" y="717176"/>
                </a:cubicBezTo>
                <a:cubicBezTo>
                  <a:pt x="210241" y="715445"/>
                  <a:pt x="215822" y="710885"/>
                  <a:pt x="222114" y="711200"/>
                </a:cubicBezTo>
                <a:cubicBezTo>
                  <a:pt x="256172" y="712903"/>
                  <a:pt x="289847" y="719169"/>
                  <a:pt x="323714" y="723153"/>
                </a:cubicBezTo>
                <a:cubicBezTo>
                  <a:pt x="325706" y="729129"/>
                  <a:pt x="326873" y="735447"/>
                  <a:pt x="329690" y="741082"/>
                </a:cubicBezTo>
                <a:cubicBezTo>
                  <a:pt x="332902" y="747507"/>
                  <a:pt x="339371" y="752198"/>
                  <a:pt x="341643" y="759012"/>
                </a:cubicBezTo>
                <a:cubicBezTo>
                  <a:pt x="345475" y="770508"/>
                  <a:pt x="345452" y="782949"/>
                  <a:pt x="347620" y="794871"/>
                </a:cubicBezTo>
                <a:cubicBezTo>
                  <a:pt x="349437" y="804865"/>
                  <a:pt x="351312" y="814855"/>
                  <a:pt x="353596" y="824753"/>
                </a:cubicBezTo>
                <a:cubicBezTo>
                  <a:pt x="357290" y="840760"/>
                  <a:pt x="365549" y="872565"/>
                  <a:pt x="365549" y="872565"/>
                </a:cubicBezTo>
                <a:cubicBezTo>
                  <a:pt x="359573" y="876549"/>
                  <a:pt x="354803" y="884518"/>
                  <a:pt x="347620" y="884518"/>
                </a:cubicBezTo>
                <a:cubicBezTo>
                  <a:pt x="335020" y="884518"/>
                  <a:pt x="311761" y="872565"/>
                  <a:pt x="311761" y="872565"/>
                </a:cubicBezTo>
                <a:cubicBezTo>
                  <a:pt x="315745" y="880534"/>
                  <a:pt x="321154" y="887937"/>
                  <a:pt x="323714" y="896471"/>
                </a:cubicBezTo>
                <a:cubicBezTo>
                  <a:pt x="334111" y="931127"/>
                  <a:pt x="329029" y="954886"/>
                  <a:pt x="323714" y="992094"/>
                </a:cubicBezTo>
                <a:cubicBezTo>
                  <a:pt x="322552" y="1000225"/>
                  <a:pt x="320621" y="1008309"/>
                  <a:pt x="317737" y="1016000"/>
                </a:cubicBezTo>
                <a:cubicBezTo>
                  <a:pt x="314609" y="1024342"/>
                  <a:pt x="309768" y="1031937"/>
                  <a:pt x="305784" y="1039906"/>
                </a:cubicBezTo>
                <a:cubicBezTo>
                  <a:pt x="293831" y="1037914"/>
                  <a:pt x="281808" y="1036305"/>
                  <a:pt x="269926" y="1033929"/>
                </a:cubicBezTo>
                <a:cubicBezTo>
                  <a:pt x="261872" y="1032318"/>
                  <a:pt x="254234" y="1027953"/>
                  <a:pt x="246020" y="1027953"/>
                </a:cubicBezTo>
                <a:cubicBezTo>
                  <a:pt x="231933" y="1027953"/>
                  <a:pt x="218129" y="1031937"/>
                  <a:pt x="204184" y="1033929"/>
                </a:cubicBezTo>
                <a:cubicBezTo>
                  <a:pt x="150396" y="1031937"/>
                  <a:pt x="96533" y="1031418"/>
                  <a:pt x="42820" y="1027953"/>
                </a:cubicBezTo>
                <a:cubicBezTo>
                  <a:pt x="34623" y="1027424"/>
                  <a:pt x="26812" y="1024233"/>
                  <a:pt x="18914" y="1021976"/>
                </a:cubicBezTo>
                <a:cubicBezTo>
                  <a:pt x="12856" y="1020245"/>
                  <a:pt x="-4258" y="1012505"/>
                  <a:pt x="984" y="1016000"/>
                </a:cubicBezTo>
                <a:cubicBezTo>
                  <a:pt x="12103" y="1023413"/>
                  <a:pt x="24435" y="1028966"/>
                  <a:pt x="36843" y="1033929"/>
                </a:cubicBezTo>
                <a:cubicBezTo>
                  <a:pt x="52502" y="1040193"/>
                  <a:pt x="90197" y="1044113"/>
                  <a:pt x="102584" y="1045882"/>
                </a:cubicBezTo>
                <a:cubicBezTo>
                  <a:pt x="121282" y="1058347"/>
                  <a:pt x="126030" y="1063290"/>
                  <a:pt x="150396" y="1069788"/>
                </a:cubicBezTo>
                <a:cubicBezTo>
                  <a:pt x="170026" y="1075023"/>
                  <a:pt x="190451" y="1076813"/>
                  <a:pt x="210161" y="1081741"/>
                </a:cubicBezTo>
                <a:cubicBezTo>
                  <a:pt x="250584" y="1091848"/>
                  <a:pt x="238825" y="1090209"/>
                  <a:pt x="299808" y="1093694"/>
                </a:cubicBezTo>
                <a:cubicBezTo>
                  <a:pt x="347583" y="1096424"/>
                  <a:pt x="395431" y="1097679"/>
                  <a:pt x="443243" y="1099671"/>
                </a:cubicBezTo>
                <a:cubicBezTo>
                  <a:pt x="453204" y="1101663"/>
                  <a:pt x="463106" y="1103977"/>
                  <a:pt x="473126" y="1105647"/>
                </a:cubicBezTo>
                <a:cubicBezTo>
                  <a:pt x="487021" y="1107963"/>
                  <a:pt x="501102" y="1109104"/>
                  <a:pt x="514961" y="1111624"/>
                </a:cubicBezTo>
                <a:cubicBezTo>
                  <a:pt x="540650" y="1116295"/>
                  <a:pt x="534394" y="1117175"/>
                  <a:pt x="556796" y="1123576"/>
                </a:cubicBezTo>
                <a:cubicBezTo>
                  <a:pt x="564694" y="1125833"/>
                  <a:pt x="572733" y="1127561"/>
                  <a:pt x="580702" y="1129553"/>
                </a:cubicBezTo>
                <a:cubicBezTo>
                  <a:pt x="586678" y="1133537"/>
                  <a:pt x="591906" y="1138984"/>
                  <a:pt x="598631" y="1141506"/>
                </a:cubicBezTo>
                <a:cubicBezTo>
                  <a:pt x="608142" y="1145073"/>
                  <a:pt x="618659" y="1145018"/>
                  <a:pt x="628514" y="1147482"/>
                </a:cubicBezTo>
                <a:cubicBezTo>
                  <a:pt x="634626" y="1149010"/>
                  <a:pt x="640386" y="1151728"/>
                  <a:pt x="646443" y="1153459"/>
                </a:cubicBezTo>
                <a:cubicBezTo>
                  <a:pt x="654341" y="1155716"/>
                  <a:pt x="662482" y="1157075"/>
                  <a:pt x="670349" y="1159435"/>
                </a:cubicBezTo>
                <a:cubicBezTo>
                  <a:pt x="682417" y="1163055"/>
                  <a:pt x="706208" y="1171388"/>
                  <a:pt x="706208" y="1171388"/>
                </a:cubicBezTo>
                <a:cubicBezTo>
                  <a:pt x="708200" y="1183341"/>
                  <a:pt x="706299" y="1196654"/>
                  <a:pt x="712184" y="1207247"/>
                </a:cubicBezTo>
                <a:cubicBezTo>
                  <a:pt x="717021" y="1215954"/>
                  <a:pt x="727643" y="1219897"/>
                  <a:pt x="736090" y="1225176"/>
                </a:cubicBezTo>
                <a:cubicBezTo>
                  <a:pt x="766392" y="1244114"/>
                  <a:pt x="770862" y="1238336"/>
                  <a:pt x="813784" y="1243106"/>
                </a:cubicBezTo>
                <a:cubicBezTo>
                  <a:pt x="819761" y="1245098"/>
                  <a:pt x="825656" y="1247351"/>
                  <a:pt x="831714" y="1249082"/>
                </a:cubicBezTo>
                <a:cubicBezTo>
                  <a:pt x="846869" y="1253412"/>
                  <a:pt x="859226" y="1254897"/>
                  <a:pt x="873549" y="1261035"/>
                </a:cubicBezTo>
                <a:cubicBezTo>
                  <a:pt x="881738" y="1264544"/>
                  <a:pt x="889486" y="1269004"/>
                  <a:pt x="897455" y="1272988"/>
                </a:cubicBezTo>
                <a:cubicBezTo>
                  <a:pt x="921361" y="1269004"/>
                  <a:pt x="945352" y="1265501"/>
                  <a:pt x="969173" y="1261035"/>
                </a:cubicBezTo>
                <a:cubicBezTo>
                  <a:pt x="977246" y="1259521"/>
                  <a:pt x="985947" y="1259134"/>
                  <a:pt x="993079" y="1255059"/>
                </a:cubicBezTo>
                <a:cubicBezTo>
                  <a:pt x="1036400" y="1230304"/>
                  <a:pt x="978082" y="1236152"/>
                  <a:pt x="1046867" y="1213224"/>
                </a:cubicBezTo>
                <a:cubicBezTo>
                  <a:pt x="1058820" y="1209240"/>
                  <a:pt x="1070503" y="1204327"/>
                  <a:pt x="1082726" y="1201271"/>
                </a:cubicBezTo>
                <a:cubicBezTo>
                  <a:pt x="1112743" y="1193766"/>
                  <a:pt x="1098839" y="1197891"/>
                  <a:pt x="1124561" y="1189318"/>
                </a:cubicBezTo>
                <a:cubicBezTo>
                  <a:pt x="1130537" y="1183341"/>
                  <a:pt x="1135102" y="1175493"/>
                  <a:pt x="1142490" y="1171388"/>
                </a:cubicBezTo>
                <a:cubicBezTo>
                  <a:pt x="1153504" y="1165269"/>
                  <a:pt x="1178349" y="1159435"/>
                  <a:pt x="1178349" y="1159435"/>
                </a:cubicBezTo>
                <a:cubicBezTo>
                  <a:pt x="1212429" y="1113996"/>
                  <a:pt x="1179006" y="1149110"/>
                  <a:pt x="1214208" y="1129553"/>
                </a:cubicBezTo>
                <a:cubicBezTo>
                  <a:pt x="1226766" y="1122576"/>
                  <a:pt x="1250067" y="1105647"/>
                  <a:pt x="1250067" y="1105647"/>
                </a:cubicBezTo>
                <a:cubicBezTo>
                  <a:pt x="1283937" y="1054844"/>
                  <a:pt x="1228147" y="1133546"/>
                  <a:pt x="1297879" y="1063812"/>
                </a:cubicBezTo>
                <a:cubicBezTo>
                  <a:pt x="1338192" y="1023498"/>
                  <a:pt x="1317701" y="1033299"/>
                  <a:pt x="1351667" y="1021976"/>
                </a:cubicBezTo>
                <a:cubicBezTo>
                  <a:pt x="1361628" y="1023968"/>
                  <a:pt x="1375914" y="1019501"/>
                  <a:pt x="1381549" y="1027953"/>
                </a:cubicBezTo>
                <a:cubicBezTo>
                  <a:pt x="1385533" y="1033929"/>
                  <a:pt x="1368699" y="1034827"/>
                  <a:pt x="1363620" y="1039906"/>
                </a:cubicBezTo>
                <a:cubicBezTo>
                  <a:pt x="1358541" y="1044985"/>
                  <a:pt x="1356746" y="1052756"/>
                  <a:pt x="1351667" y="1057835"/>
                </a:cubicBezTo>
                <a:cubicBezTo>
                  <a:pt x="1346588" y="1062914"/>
                  <a:pt x="1339255" y="1065190"/>
                  <a:pt x="1333737" y="1069788"/>
                </a:cubicBezTo>
                <a:cubicBezTo>
                  <a:pt x="1327244" y="1075199"/>
                  <a:pt x="1321784" y="1081741"/>
                  <a:pt x="1315808" y="1087718"/>
                </a:cubicBezTo>
                <a:cubicBezTo>
                  <a:pt x="1307839" y="1085726"/>
                  <a:pt x="1299694" y="1079144"/>
                  <a:pt x="1291902" y="1081741"/>
                </a:cubicBezTo>
                <a:cubicBezTo>
                  <a:pt x="1249422" y="1095901"/>
                  <a:pt x="1310471" y="1109846"/>
                  <a:pt x="1262020" y="1093694"/>
                </a:cubicBezTo>
                <a:cubicBezTo>
                  <a:pt x="1271981" y="1087718"/>
                  <a:pt x="1281117" y="1080079"/>
                  <a:pt x="1291902" y="1075765"/>
                </a:cubicBezTo>
                <a:cubicBezTo>
                  <a:pt x="1301333" y="1071992"/>
                  <a:pt x="1311929" y="1072252"/>
                  <a:pt x="1321784" y="1069788"/>
                </a:cubicBezTo>
                <a:cubicBezTo>
                  <a:pt x="1327896" y="1068260"/>
                  <a:pt x="1333463" y="1064593"/>
                  <a:pt x="1339714" y="1063812"/>
                </a:cubicBezTo>
                <a:cubicBezTo>
                  <a:pt x="1365488" y="1060590"/>
                  <a:pt x="1391550" y="1060298"/>
                  <a:pt x="1417408" y="1057835"/>
                </a:cubicBezTo>
                <a:cubicBezTo>
                  <a:pt x="1433397" y="1056312"/>
                  <a:pt x="1449283" y="1053851"/>
                  <a:pt x="1465220" y="1051859"/>
                </a:cubicBezTo>
                <a:cubicBezTo>
                  <a:pt x="1481157" y="1047875"/>
                  <a:pt x="1496827" y="1042607"/>
                  <a:pt x="1513031" y="1039906"/>
                </a:cubicBezTo>
                <a:cubicBezTo>
                  <a:pt x="1558910" y="1032259"/>
                  <a:pt x="1537007" y="1036305"/>
                  <a:pt x="1578773" y="1027953"/>
                </a:cubicBezTo>
                <a:cubicBezTo>
                  <a:pt x="1615598" y="1003403"/>
                  <a:pt x="1574889" y="1027255"/>
                  <a:pt x="1626584" y="1010024"/>
                </a:cubicBezTo>
                <a:cubicBezTo>
                  <a:pt x="1635036" y="1007207"/>
                  <a:pt x="1641754" y="999818"/>
                  <a:pt x="1650490" y="998071"/>
                </a:cubicBezTo>
                <a:cubicBezTo>
                  <a:pt x="1672067" y="993756"/>
                  <a:pt x="1694317" y="994086"/>
                  <a:pt x="1716231" y="992094"/>
                </a:cubicBezTo>
                <a:cubicBezTo>
                  <a:pt x="1789242" y="973841"/>
                  <a:pt x="1747664" y="981401"/>
                  <a:pt x="1841737" y="974165"/>
                </a:cubicBezTo>
                <a:cubicBezTo>
                  <a:pt x="1847714" y="972173"/>
                  <a:pt x="1853555" y="969716"/>
                  <a:pt x="1859667" y="968188"/>
                </a:cubicBezTo>
                <a:cubicBezTo>
                  <a:pt x="1869522" y="965724"/>
                  <a:pt x="1879912" y="965424"/>
                  <a:pt x="1889549" y="962212"/>
                </a:cubicBezTo>
                <a:cubicBezTo>
                  <a:pt x="1898001" y="959395"/>
                  <a:pt x="1905183" y="953568"/>
                  <a:pt x="1913455" y="950259"/>
                </a:cubicBezTo>
                <a:cubicBezTo>
                  <a:pt x="1925153" y="945580"/>
                  <a:pt x="1949314" y="938306"/>
                  <a:pt x="1949314" y="938306"/>
                </a:cubicBezTo>
                <a:cubicBezTo>
                  <a:pt x="1962536" y="925084"/>
                  <a:pt x="1968527" y="916747"/>
                  <a:pt x="1985173" y="908424"/>
                </a:cubicBezTo>
                <a:cubicBezTo>
                  <a:pt x="1994733" y="903644"/>
                  <a:pt x="2018062" y="899027"/>
                  <a:pt x="2027008" y="896471"/>
                </a:cubicBezTo>
                <a:cubicBezTo>
                  <a:pt x="2068209" y="884699"/>
                  <a:pt x="2016070" y="895305"/>
                  <a:pt x="2080796" y="884518"/>
                </a:cubicBezTo>
                <a:cubicBezTo>
                  <a:pt x="2086773" y="880534"/>
                  <a:pt x="2092301" y="875777"/>
                  <a:pt x="2098726" y="872565"/>
                </a:cubicBezTo>
                <a:cubicBezTo>
                  <a:pt x="2104361" y="869748"/>
                  <a:pt x="2111682" y="870456"/>
                  <a:pt x="2116655" y="866588"/>
                </a:cubicBezTo>
                <a:cubicBezTo>
                  <a:pt x="2151037" y="839846"/>
                  <a:pt x="2145923" y="838762"/>
                  <a:pt x="2164467" y="812800"/>
                </a:cubicBezTo>
                <a:cubicBezTo>
                  <a:pt x="2170257" y="804695"/>
                  <a:pt x="2176606" y="796999"/>
                  <a:pt x="2182396" y="788894"/>
                </a:cubicBezTo>
                <a:cubicBezTo>
                  <a:pt x="2186571" y="783049"/>
                  <a:pt x="2189751" y="776483"/>
                  <a:pt x="2194349" y="770965"/>
                </a:cubicBezTo>
                <a:cubicBezTo>
                  <a:pt x="2199760" y="764472"/>
                  <a:pt x="2206778" y="759452"/>
                  <a:pt x="2212279" y="753035"/>
                </a:cubicBezTo>
                <a:cubicBezTo>
                  <a:pt x="2218761" y="745472"/>
                  <a:pt x="2223165" y="736172"/>
                  <a:pt x="2230208" y="729129"/>
                </a:cubicBezTo>
                <a:cubicBezTo>
                  <a:pt x="2235287" y="724050"/>
                  <a:pt x="2243058" y="722255"/>
                  <a:pt x="2248137" y="717176"/>
                </a:cubicBezTo>
                <a:cubicBezTo>
                  <a:pt x="2255180" y="710133"/>
                  <a:pt x="2258415" y="699648"/>
                  <a:pt x="2266067" y="693271"/>
                </a:cubicBezTo>
                <a:cubicBezTo>
                  <a:pt x="2270907" y="689238"/>
                  <a:pt x="2278361" y="690111"/>
                  <a:pt x="2283996" y="687294"/>
                </a:cubicBezTo>
                <a:cubicBezTo>
                  <a:pt x="2290421" y="684082"/>
                  <a:pt x="2295362" y="678258"/>
                  <a:pt x="2301926" y="675341"/>
                </a:cubicBezTo>
                <a:cubicBezTo>
                  <a:pt x="2340830" y="658050"/>
                  <a:pt x="2356374" y="661698"/>
                  <a:pt x="2403526" y="657412"/>
                </a:cubicBezTo>
                <a:cubicBezTo>
                  <a:pt x="2411494" y="655420"/>
                  <a:pt x="2419377" y="653046"/>
                  <a:pt x="2427431" y="651435"/>
                </a:cubicBezTo>
                <a:cubicBezTo>
                  <a:pt x="2439314" y="649058"/>
                  <a:pt x="2451794" y="649291"/>
                  <a:pt x="2463290" y="645459"/>
                </a:cubicBezTo>
                <a:cubicBezTo>
                  <a:pt x="2470104" y="643188"/>
                  <a:pt x="2474406" y="635778"/>
                  <a:pt x="2481220" y="633506"/>
                </a:cubicBezTo>
                <a:cubicBezTo>
                  <a:pt x="2492716" y="629674"/>
                  <a:pt x="2505126" y="629521"/>
                  <a:pt x="2517079" y="627529"/>
                </a:cubicBezTo>
                <a:cubicBezTo>
                  <a:pt x="2554655" y="606654"/>
                  <a:pt x="2584040" y="588246"/>
                  <a:pt x="2624655" y="573741"/>
                </a:cubicBezTo>
                <a:cubicBezTo>
                  <a:pt x="2634221" y="570325"/>
                  <a:pt x="2644682" y="570229"/>
                  <a:pt x="2654537" y="567765"/>
                </a:cubicBezTo>
                <a:cubicBezTo>
                  <a:pt x="2668673" y="564231"/>
                  <a:pt x="2681461" y="556744"/>
                  <a:pt x="2696373" y="555812"/>
                </a:cubicBezTo>
                <a:cubicBezTo>
                  <a:pt x="2752080" y="552330"/>
                  <a:pt x="2807934" y="551827"/>
                  <a:pt x="2863714" y="549835"/>
                </a:cubicBezTo>
                <a:cubicBezTo>
                  <a:pt x="2903811" y="523103"/>
                  <a:pt x="2864526" y="554593"/>
                  <a:pt x="2887620" y="519953"/>
                </a:cubicBezTo>
                <a:cubicBezTo>
                  <a:pt x="2900717" y="500308"/>
                  <a:pt x="2906940" y="503854"/>
                  <a:pt x="2923479" y="490071"/>
                </a:cubicBezTo>
                <a:cubicBezTo>
                  <a:pt x="2953325" y="465199"/>
                  <a:pt x="2927828" y="476668"/>
                  <a:pt x="2959337" y="466165"/>
                </a:cubicBezTo>
                <a:cubicBezTo>
                  <a:pt x="2976925" y="469096"/>
                  <a:pt x="3003505" y="464563"/>
                  <a:pt x="3007149" y="490071"/>
                </a:cubicBezTo>
                <a:cubicBezTo>
                  <a:pt x="3008311" y="498202"/>
                  <a:pt x="3003165" y="506008"/>
                  <a:pt x="3001173" y="513976"/>
                </a:cubicBezTo>
                <a:cubicBezTo>
                  <a:pt x="3003165" y="531906"/>
                  <a:pt x="3001444" y="550651"/>
                  <a:pt x="3007149" y="567765"/>
                </a:cubicBezTo>
                <a:cubicBezTo>
                  <a:pt x="3009822" y="575783"/>
                  <a:pt x="3018586" y="580283"/>
                  <a:pt x="3025079" y="585694"/>
                </a:cubicBezTo>
                <a:cubicBezTo>
                  <a:pt x="3037752" y="596255"/>
                  <a:pt x="3052298" y="602292"/>
                  <a:pt x="3066914" y="609600"/>
                </a:cubicBezTo>
                <a:cubicBezTo>
                  <a:pt x="3072890" y="605616"/>
                  <a:pt x="3084843" y="604830"/>
                  <a:pt x="3084843" y="597647"/>
                </a:cubicBezTo>
                <a:cubicBezTo>
                  <a:pt x="3084843" y="590464"/>
                  <a:pt x="3072432" y="590292"/>
                  <a:pt x="3066914" y="585694"/>
                </a:cubicBezTo>
                <a:cubicBezTo>
                  <a:pt x="3060421" y="580283"/>
                  <a:pt x="3056017" y="572453"/>
                  <a:pt x="3048984" y="567765"/>
                </a:cubicBezTo>
                <a:cubicBezTo>
                  <a:pt x="3007452" y="540077"/>
                  <a:pt x="3055439" y="587447"/>
                  <a:pt x="3013126" y="549835"/>
                </a:cubicBezTo>
                <a:cubicBezTo>
                  <a:pt x="2964751" y="506834"/>
                  <a:pt x="2996308" y="520322"/>
                  <a:pt x="2959337" y="508000"/>
                </a:cubicBezTo>
                <a:cubicBezTo>
                  <a:pt x="2961329" y="515969"/>
                  <a:pt x="2961641" y="524559"/>
                  <a:pt x="2965314" y="531906"/>
                </a:cubicBezTo>
                <a:cubicBezTo>
                  <a:pt x="2971366" y="544010"/>
                  <a:pt x="2997287" y="572322"/>
                  <a:pt x="3007149" y="579718"/>
                </a:cubicBezTo>
                <a:cubicBezTo>
                  <a:pt x="3014276" y="585064"/>
                  <a:pt x="3023805" y="586493"/>
                  <a:pt x="3031055" y="591671"/>
                </a:cubicBezTo>
                <a:cubicBezTo>
                  <a:pt x="3037933" y="596584"/>
                  <a:pt x="3041646" y="605407"/>
                  <a:pt x="3048984" y="609600"/>
                </a:cubicBezTo>
                <a:cubicBezTo>
                  <a:pt x="3053526" y="612195"/>
                  <a:pt x="3100972" y="621193"/>
                  <a:pt x="3102773" y="621553"/>
                </a:cubicBezTo>
                <a:cubicBezTo>
                  <a:pt x="3138632" y="619561"/>
                  <a:pt x="3174597" y="618981"/>
                  <a:pt x="3210349" y="615576"/>
                </a:cubicBezTo>
                <a:cubicBezTo>
                  <a:pt x="3216621" y="614979"/>
                  <a:pt x="3222201" y="611258"/>
                  <a:pt x="3228279" y="609600"/>
                </a:cubicBezTo>
                <a:cubicBezTo>
                  <a:pt x="3244128" y="605278"/>
                  <a:pt x="3276090" y="597647"/>
                  <a:pt x="3276090" y="597647"/>
                </a:cubicBezTo>
                <a:cubicBezTo>
                  <a:pt x="3282067" y="591671"/>
                  <a:pt x="3287527" y="585129"/>
                  <a:pt x="3294020" y="579718"/>
                </a:cubicBezTo>
                <a:cubicBezTo>
                  <a:pt x="3299538" y="575120"/>
                  <a:pt x="3307462" y="573374"/>
                  <a:pt x="3311949" y="567765"/>
                </a:cubicBezTo>
                <a:cubicBezTo>
                  <a:pt x="3315885" y="562845"/>
                  <a:pt x="3315934" y="555812"/>
                  <a:pt x="3317926" y="549835"/>
                </a:cubicBezTo>
                <a:cubicBezTo>
                  <a:pt x="3307468" y="534149"/>
                  <a:pt x="3297311" y="528494"/>
                  <a:pt x="3311949" y="508000"/>
                </a:cubicBezTo>
                <a:cubicBezTo>
                  <a:pt x="3317739" y="499895"/>
                  <a:pt x="3328292" y="496553"/>
                  <a:pt x="3335855" y="490071"/>
                </a:cubicBezTo>
                <a:cubicBezTo>
                  <a:pt x="3342272" y="484570"/>
                  <a:pt x="3347423" y="477707"/>
                  <a:pt x="3353784" y="472141"/>
                </a:cubicBezTo>
                <a:cubicBezTo>
                  <a:pt x="3363798" y="463379"/>
                  <a:pt x="3408063" y="428150"/>
                  <a:pt x="3419526" y="424329"/>
                </a:cubicBezTo>
                <a:lnTo>
                  <a:pt x="3437455" y="418353"/>
                </a:lnTo>
                <a:cubicBezTo>
                  <a:pt x="3443500" y="409286"/>
                  <a:pt x="3455384" y="394868"/>
                  <a:pt x="3455384" y="382494"/>
                </a:cubicBezTo>
                <a:cubicBezTo>
                  <a:pt x="3455384" y="376194"/>
                  <a:pt x="3455384" y="366557"/>
                  <a:pt x="3449408" y="364565"/>
                </a:cubicBezTo>
                <a:cubicBezTo>
                  <a:pt x="3428533" y="357607"/>
                  <a:pt x="3405581" y="360580"/>
                  <a:pt x="3383667" y="358588"/>
                </a:cubicBezTo>
                <a:cubicBezTo>
                  <a:pt x="3371714" y="350619"/>
                  <a:pt x="3352351" y="348310"/>
                  <a:pt x="3347808" y="334682"/>
                </a:cubicBezTo>
                <a:cubicBezTo>
                  <a:pt x="3344156" y="323726"/>
                  <a:pt x="3336816" y="291226"/>
                  <a:pt x="3323902" y="280894"/>
                </a:cubicBezTo>
                <a:cubicBezTo>
                  <a:pt x="3318983" y="276959"/>
                  <a:pt x="3312030" y="276649"/>
                  <a:pt x="3305973" y="274918"/>
                </a:cubicBezTo>
                <a:cubicBezTo>
                  <a:pt x="3298075" y="272661"/>
                  <a:pt x="3290085" y="270723"/>
                  <a:pt x="3282067" y="268941"/>
                </a:cubicBezTo>
                <a:cubicBezTo>
                  <a:pt x="3269785" y="266212"/>
                  <a:pt x="3247074" y="263398"/>
                  <a:pt x="3234255" y="256988"/>
                </a:cubicBezTo>
                <a:cubicBezTo>
                  <a:pt x="3195151" y="237435"/>
                  <a:pt x="3238047" y="253540"/>
                  <a:pt x="3198396" y="227106"/>
                </a:cubicBezTo>
                <a:cubicBezTo>
                  <a:pt x="3193154" y="223612"/>
                  <a:pt x="3186102" y="223946"/>
                  <a:pt x="3180467" y="221129"/>
                </a:cubicBezTo>
                <a:cubicBezTo>
                  <a:pt x="3174042" y="217917"/>
                  <a:pt x="3168514" y="213160"/>
                  <a:pt x="3162537" y="209176"/>
                </a:cubicBezTo>
                <a:cubicBezTo>
                  <a:pt x="3056884" y="235591"/>
                  <a:pt x="3171550" y="209176"/>
                  <a:pt x="2893596" y="209176"/>
                </a:cubicBezTo>
                <a:cubicBezTo>
                  <a:pt x="2825833" y="209176"/>
                  <a:pt x="2758129" y="213161"/>
                  <a:pt x="2690396" y="215153"/>
                </a:cubicBezTo>
                <a:cubicBezTo>
                  <a:pt x="2682427" y="217145"/>
                  <a:pt x="2674388" y="218872"/>
                  <a:pt x="2666490" y="221129"/>
                </a:cubicBezTo>
                <a:cubicBezTo>
                  <a:pt x="2660433" y="222860"/>
                  <a:pt x="2654673" y="225578"/>
                  <a:pt x="2648561" y="227106"/>
                </a:cubicBezTo>
                <a:cubicBezTo>
                  <a:pt x="2622133" y="233713"/>
                  <a:pt x="2593948" y="234526"/>
                  <a:pt x="2570867" y="251012"/>
                </a:cubicBezTo>
                <a:cubicBezTo>
                  <a:pt x="2563989" y="255925"/>
                  <a:pt x="2559430" y="263530"/>
                  <a:pt x="2552937" y="268941"/>
                </a:cubicBezTo>
                <a:cubicBezTo>
                  <a:pt x="2547419" y="273539"/>
                  <a:pt x="2540754" y="276584"/>
                  <a:pt x="2535008" y="280894"/>
                </a:cubicBezTo>
                <a:cubicBezTo>
                  <a:pt x="2518388" y="293360"/>
                  <a:pt x="2502414" y="310973"/>
                  <a:pt x="2481220" y="316753"/>
                </a:cubicBezTo>
                <a:cubicBezTo>
                  <a:pt x="2467629" y="320459"/>
                  <a:pt x="2453329" y="320737"/>
                  <a:pt x="2439384" y="322729"/>
                </a:cubicBezTo>
                <a:cubicBezTo>
                  <a:pt x="2302635" y="318014"/>
                  <a:pt x="2233646" y="319811"/>
                  <a:pt x="2098726" y="298824"/>
                </a:cubicBezTo>
                <a:cubicBezTo>
                  <a:pt x="1974786" y="279545"/>
                  <a:pt x="2025874" y="278649"/>
                  <a:pt x="1919431" y="245035"/>
                </a:cubicBezTo>
                <a:cubicBezTo>
                  <a:pt x="1881580" y="233082"/>
                  <a:pt x="1844801" y="216960"/>
                  <a:pt x="1805879" y="209176"/>
                </a:cubicBezTo>
                <a:cubicBezTo>
                  <a:pt x="1795918" y="207184"/>
                  <a:pt x="1785705" y="206187"/>
                  <a:pt x="1775996" y="203200"/>
                </a:cubicBezTo>
                <a:cubicBezTo>
                  <a:pt x="1759728" y="198195"/>
                  <a:pt x="1744605" y="189750"/>
                  <a:pt x="1728184" y="185271"/>
                </a:cubicBezTo>
                <a:cubicBezTo>
                  <a:pt x="1700666" y="177766"/>
                  <a:pt x="1672098" y="174600"/>
                  <a:pt x="1644514" y="167341"/>
                </a:cubicBezTo>
                <a:cubicBezTo>
                  <a:pt x="1634139" y="164611"/>
                  <a:pt x="1624676" y="159155"/>
                  <a:pt x="1614631" y="155388"/>
                </a:cubicBezTo>
                <a:cubicBezTo>
                  <a:pt x="1608733" y="153176"/>
                  <a:pt x="1602678" y="151404"/>
                  <a:pt x="1596702" y="149412"/>
                </a:cubicBezTo>
                <a:cubicBezTo>
                  <a:pt x="1579115" y="136222"/>
                  <a:pt x="1568740" y="130201"/>
                  <a:pt x="1554867" y="113553"/>
                </a:cubicBezTo>
                <a:cubicBezTo>
                  <a:pt x="1550269" y="108035"/>
                  <a:pt x="1546721" y="101715"/>
                  <a:pt x="1542914" y="95624"/>
                </a:cubicBezTo>
                <a:cubicBezTo>
                  <a:pt x="1536757" y="85773"/>
                  <a:pt x="1533726" y="73391"/>
                  <a:pt x="1524984" y="65741"/>
                </a:cubicBezTo>
                <a:cubicBezTo>
                  <a:pt x="1516910" y="58677"/>
                  <a:pt x="1504480" y="58998"/>
                  <a:pt x="1495102" y="53788"/>
                </a:cubicBezTo>
                <a:cubicBezTo>
                  <a:pt x="1449022" y="28188"/>
                  <a:pt x="1491317" y="45109"/>
                  <a:pt x="1453267" y="17929"/>
                </a:cubicBezTo>
                <a:cubicBezTo>
                  <a:pt x="1440342" y="8697"/>
                  <a:pt x="1426064" y="4877"/>
                  <a:pt x="1411431" y="0"/>
                </a:cubicBezTo>
                <a:cubicBezTo>
                  <a:pt x="1377564" y="1992"/>
                  <a:pt x="1343471" y="1588"/>
                  <a:pt x="1309831" y="5976"/>
                </a:cubicBezTo>
                <a:cubicBezTo>
                  <a:pt x="1297338" y="7606"/>
                  <a:pt x="1286041" y="14308"/>
                  <a:pt x="1273973" y="17929"/>
                </a:cubicBezTo>
                <a:cubicBezTo>
                  <a:pt x="1266105" y="20289"/>
                  <a:pt x="1257965" y="21649"/>
                  <a:pt x="1250067" y="23906"/>
                </a:cubicBezTo>
                <a:cubicBezTo>
                  <a:pt x="1234637" y="28314"/>
                  <a:pt x="1224829" y="33784"/>
                  <a:pt x="1208231" y="35859"/>
                </a:cubicBezTo>
                <a:cubicBezTo>
                  <a:pt x="1200324" y="36847"/>
                  <a:pt x="1194286" y="24902"/>
                  <a:pt x="1178349" y="23906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106;p1">
            <a:extLst>
              <a:ext uri="{FF2B5EF4-FFF2-40B4-BE49-F238E27FC236}">
                <a16:creationId xmlns:a16="http://schemas.microsoft.com/office/drawing/2014/main" id="{9560352C-DAA5-8588-20D9-B7BF7B84159D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612235" y="3492644"/>
            <a:ext cx="351868" cy="2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06;p1">
            <a:extLst>
              <a:ext uri="{FF2B5EF4-FFF2-40B4-BE49-F238E27FC236}">
                <a16:creationId xmlns:a16="http://schemas.microsoft.com/office/drawing/2014/main" id="{8BEC9845-4930-888A-BE56-6DF65BF5F744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345607" y="3593768"/>
            <a:ext cx="351868" cy="2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6;p1">
            <a:extLst>
              <a:ext uri="{FF2B5EF4-FFF2-40B4-BE49-F238E27FC236}">
                <a16:creationId xmlns:a16="http://schemas.microsoft.com/office/drawing/2014/main" id="{A671F420-1996-4796-D68E-A45BFF411557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617" y="3694892"/>
            <a:ext cx="351868" cy="2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06;p1">
            <a:extLst>
              <a:ext uri="{FF2B5EF4-FFF2-40B4-BE49-F238E27FC236}">
                <a16:creationId xmlns:a16="http://schemas.microsoft.com/office/drawing/2014/main" id="{D9E2976D-CC66-F609-EB45-56E5A092651A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915612" y="4043850"/>
            <a:ext cx="351868" cy="2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06;p1">
            <a:extLst>
              <a:ext uri="{FF2B5EF4-FFF2-40B4-BE49-F238E27FC236}">
                <a16:creationId xmlns:a16="http://schemas.microsoft.com/office/drawing/2014/main" id="{3559502C-CA1D-A90A-FD44-A264092625E6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598132" y="3751866"/>
            <a:ext cx="351868" cy="2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06;p1">
            <a:extLst>
              <a:ext uri="{FF2B5EF4-FFF2-40B4-BE49-F238E27FC236}">
                <a16:creationId xmlns:a16="http://schemas.microsoft.com/office/drawing/2014/main" id="{ED541AD0-57CA-FAEE-16F9-277DA8D25B64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66727" y="4023910"/>
            <a:ext cx="351868" cy="2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14;p1">
            <a:extLst>
              <a:ext uri="{FF2B5EF4-FFF2-40B4-BE49-F238E27FC236}">
                <a16:creationId xmlns:a16="http://schemas.microsoft.com/office/drawing/2014/main" id="{EDC6937C-8DB1-8F59-FF66-4042E9827E1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flipH="1">
            <a:off x="1949229" y="1492600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43684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11975</TotalTime>
  <Words>85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EB Garamond ExtraBold</vt:lpstr>
      <vt:lpstr>Impact</vt:lpstr>
      <vt:lpstr>Cambria Math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Lord Boateng</cp:lastModifiedBy>
  <cp:revision>741</cp:revision>
  <dcterms:created xsi:type="dcterms:W3CDTF">2021-10-06T11:22:49Z</dcterms:created>
  <dcterms:modified xsi:type="dcterms:W3CDTF">2022-11-23T10:40:30Z</dcterms:modified>
</cp:coreProperties>
</file>