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.jpeg" ContentType="image/jpeg"/>
  <Override PartName="/ppt/media/image11.png" ContentType="image/png"/>
  <Override PartName="/ppt/media/image6.png" ContentType="image/png"/>
  <Override PartName="/ppt/media/image21.png" ContentType="image/png"/>
  <Override PartName="/ppt/media/image19.png" ContentType="image/png"/>
  <Override PartName="/ppt/media/image4.png" ContentType="image/png"/>
  <Override PartName="/ppt/media/image15.tif" ContentType="image/tiff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4.png" ContentType="image/png"/>
  <Override PartName="/ppt/media/image5.png" ContentType="image/png"/>
  <Override PartName="/ppt/media/image10.png" ContentType="image/png"/>
  <Override PartName="/ppt/media/image2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tif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20" Type="http://schemas.openxmlformats.org/officeDocument/2006/relationships/image" Target="../media/image20.png"/><Relationship Id="rId21" Type="http://schemas.openxmlformats.org/officeDocument/2006/relationships/image" Target="../media/image21.png"/><Relationship Id="rId2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able 1"/>
          <p:cNvGraphicFramePr/>
          <p:nvPr/>
        </p:nvGraphicFramePr>
        <p:xfrm>
          <a:off x="6399720" y="1593000"/>
          <a:ext cx="5737680" cy="4696560"/>
        </p:xfrm>
        <a:graphic>
          <a:graphicData uri="http://schemas.openxmlformats.org/drawingml/2006/table">
            <a:tbl>
              <a:tblPr/>
              <a:tblGrid>
                <a:gridCol w="2362680"/>
                <a:gridCol w="1432080"/>
                <a:gridCol w="1943280"/>
              </a:tblGrid>
              <a:tr h="5047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800" spc="-1" strike="noStrike">
                          <a:solidFill>
                            <a:srgbClr val="ff0000"/>
                          </a:solidFill>
                          <a:latin typeface="EB Garamond ExtraBold"/>
                          <a:ea typeface="EB Garamond ExtraBold"/>
                        </a:rPr>
                        <a:t>DAY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800" spc="-1" strike="noStrike">
                          <a:solidFill>
                            <a:srgbClr val="ff0000"/>
                          </a:solidFill>
                          <a:latin typeface="EB Garamond ExtraBold"/>
                          <a:ea typeface="EB Garamond ExtraBold"/>
                        </a:rPr>
                        <a:t>NIGHT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1566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274e13"/>
                          </a:solidFill>
                          <a:latin typeface="Calibri"/>
                          <a:ea typeface="Calibri"/>
                        </a:rPr>
                        <a:t>Temperature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  <a:ea typeface="Cambria Math"/>
                        </a:rPr>
                        <a:t>31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  <a:ea typeface="Cambria Math"/>
                        </a:rPr>
                        <a:t>24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467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274e13"/>
                          </a:solidFill>
                          <a:latin typeface="Calibri"/>
                          <a:ea typeface="Calibri"/>
                        </a:rPr>
                        <a:t>Rain 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3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</a:t>
                      </a:r>
                      <a:endParaRPr b="0" lang="en-US" sz="2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Light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467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274e13"/>
                          </a:solidFill>
                          <a:latin typeface="Calibri"/>
                          <a:ea typeface="Calibri"/>
                        </a:rPr>
                        <a:t>Probability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-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10%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8017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274e13"/>
                          </a:solidFill>
                          <a:latin typeface="Calibri"/>
                          <a:ea typeface="Calibri"/>
                        </a:rPr>
                        <a:t>Rel. Humidity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71 %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89 %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467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274e13"/>
                          </a:solidFill>
                          <a:latin typeface="Calibri"/>
                          <a:ea typeface="Calibri"/>
                        </a:rPr>
                        <a:t>Winds  from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467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274e13"/>
                          </a:solidFill>
                          <a:latin typeface="Calibri"/>
                          <a:ea typeface="Calibri"/>
                        </a:rPr>
                        <a:t>Wind Speed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2 ms</a:t>
                      </a:r>
                      <a:r>
                        <a:rPr b="1" lang="en-GB" sz="2400" spc="-1" strike="noStrike" baseline="300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-1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2 ms</a:t>
                      </a:r>
                      <a:r>
                        <a:rPr b="1" lang="en-GB" sz="2400" spc="-1" strike="noStrike" baseline="300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-1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467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274e13"/>
                          </a:solidFill>
                          <a:latin typeface="Arial"/>
                          <a:ea typeface="Arial"/>
                        </a:rPr>
                        <a:t>Wind Gust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5 ms</a:t>
                      </a:r>
                      <a:r>
                        <a:rPr b="1" lang="en-GB" sz="2400" spc="-1" strike="noStrike" baseline="300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-1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1" lang="en-GB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ms</a:t>
                      </a:r>
                      <a:r>
                        <a:rPr b="1" lang="en-GB" sz="2400" spc="-1" strike="noStrike" baseline="30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-1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7" name="Google Shape;88;p1" descr=""/>
          <p:cNvPicPr/>
          <p:nvPr/>
        </p:nvPicPr>
        <p:blipFill>
          <a:blip r:embed="rId1"/>
          <a:srcRect l="0" t="40" r="0" b="40"/>
          <a:stretch/>
        </p:blipFill>
        <p:spPr>
          <a:xfrm>
            <a:off x="1262160" y="250920"/>
            <a:ext cx="3709080" cy="4448520"/>
          </a:xfrm>
          <a:prstGeom prst="rect">
            <a:avLst/>
          </a:prstGeom>
          <a:ln>
            <a:noFill/>
          </a:ln>
        </p:spPr>
      </p:pic>
      <p:sp>
        <p:nvSpPr>
          <p:cNvPr id="38" name="CustomShape 2"/>
          <p:cNvSpPr/>
          <p:nvPr/>
        </p:nvSpPr>
        <p:spPr>
          <a:xfrm>
            <a:off x="1747080" y="1032480"/>
            <a:ext cx="2619000" cy="1510560"/>
          </a:xfrm>
          <a:custGeom>
            <a:avLst/>
            <a:gdLst/>
            <a:ahLst/>
            <a:rect l="l" t="t" r="r" b="b"/>
            <a:pathLst>
              <a:path w="2620030" h="1511559">
                <a:moveTo>
                  <a:pt x="2507509" y="230155"/>
                </a:moveTo>
                <a:cubicBezTo>
                  <a:pt x="2529281" y="235339"/>
                  <a:pt x="2502686" y="250777"/>
                  <a:pt x="2501289" y="261257"/>
                </a:cubicBezTo>
                <a:cubicBezTo>
                  <a:pt x="2498695" y="280710"/>
                  <a:pt x="2500311" y="319197"/>
                  <a:pt x="2488848" y="342122"/>
                </a:cubicBezTo>
                <a:cubicBezTo>
                  <a:pt x="2485505" y="348809"/>
                  <a:pt x="2480554" y="354563"/>
                  <a:pt x="2476407" y="360783"/>
                </a:cubicBezTo>
                <a:cubicBezTo>
                  <a:pt x="2474334" y="369077"/>
                  <a:pt x="2470187" y="377116"/>
                  <a:pt x="2470187" y="385665"/>
                </a:cubicBezTo>
                <a:cubicBezTo>
                  <a:pt x="2470187" y="440340"/>
                  <a:pt x="2485100" y="384466"/>
                  <a:pt x="2470187" y="429208"/>
                </a:cubicBezTo>
                <a:cubicBezTo>
                  <a:pt x="2457746" y="427135"/>
                  <a:pt x="2445477" y="422988"/>
                  <a:pt x="2432864" y="422988"/>
                </a:cubicBezTo>
                <a:cubicBezTo>
                  <a:pt x="2412133" y="422988"/>
                  <a:pt x="2404736" y="434482"/>
                  <a:pt x="2420423" y="454090"/>
                </a:cubicBezTo>
                <a:cubicBezTo>
                  <a:pt x="2424519" y="459210"/>
                  <a:pt x="2432655" y="459024"/>
                  <a:pt x="2439085" y="460310"/>
                </a:cubicBezTo>
                <a:cubicBezTo>
                  <a:pt x="2453462" y="463185"/>
                  <a:pt x="2468114" y="464457"/>
                  <a:pt x="2482628" y="466530"/>
                </a:cubicBezTo>
                <a:cubicBezTo>
                  <a:pt x="2486775" y="472751"/>
                  <a:pt x="2496534" y="477861"/>
                  <a:pt x="2495068" y="485192"/>
                </a:cubicBezTo>
                <a:cubicBezTo>
                  <a:pt x="2493602" y="492523"/>
                  <a:pt x="2483769" y="496333"/>
                  <a:pt x="2476407" y="497632"/>
                </a:cubicBezTo>
                <a:cubicBezTo>
                  <a:pt x="2447747" y="502690"/>
                  <a:pt x="2418350" y="501779"/>
                  <a:pt x="2389321" y="503853"/>
                </a:cubicBezTo>
                <a:cubicBezTo>
                  <a:pt x="2362045" y="572048"/>
                  <a:pt x="2374977" y="509925"/>
                  <a:pt x="2401762" y="541175"/>
                </a:cubicBezTo>
                <a:cubicBezTo>
                  <a:pt x="2410296" y="551132"/>
                  <a:pt x="2414203" y="578498"/>
                  <a:pt x="2414203" y="578498"/>
                </a:cubicBezTo>
                <a:cubicBezTo>
                  <a:pt x="2426644" y="574351"/>
                  <a:pt x="2439797" y="571922"/>
                  <a:pt x="2451526" y="566057"/>
                </a:cubicBezTo>
                <a:cubicBezTo>
                  <a:pt x="2459820" y="561910"/>
                  <a:pt x="2467798" y="557060"/>
                  <a:pt x="2476407" y="553616"/>
                </a:cubicBezTo>
                <a:cubicBezTo>
                  <a:pt x="2488583" y="548746"/>
                  <a:pt x="2513730" y="541175"/>
                  <a:pt x="2513730" y="541175"/>
                </a:cubicBezTo>
                <a:cubicBezTo>
                  <a:pt x="2530318" y="543249"/>
                  <a:pt x="2547365" y="542998"/>
                  <a:pt x="2563493" y="547396"/>
                </a:cubicBezTo>
                <a:cubicBezTo>
                  <a:pt x="2570705" y="549363"/>
                  <a:pt x="2575467" y="556493"/>
                  <a:pt x="2582154" y="559836"/>
                </a:cubicBezTo>
                <a:cubicBezTo>
                  <a:pt x="2588019" y="562768"/>
                  <a:pt x="2594595" y="563983"/>
                  <a:pt x="2600815" y="566057"/>
                </a:cubicBezTo>
                <a:cubicBezTo>
                  <a:pt x="2607036" y="572277"/>
                  <a:pt x="2618602" y="575965"/>
                  <a:pt x="2619477" y="584718"/>
                </a:cubicBezTo>
                <a:cubicBezTo>
                  <a:pt x="2619931" y="589255"/>
                  <a:pt x="2623110" y="676976"/>
                  <a:pt x="2607036" y="709126"/>
                </a:cubicBezTo>
                <a:cubicBezTo>
                  <a:pt x="2603693" y="715813"/>
                  <a:pt x="2597631" y="720956"/>
                  <a:pt x="2594595" y="727788"/>
                </a:cubicBezTo>
                <a:cubicBezTo>
                  <a:pt x="2566014" y="792094"/>
                  <a:pt x="2600190" y="741062"/>
                  <a:pt x="2563493" y="789992"/>
                </a:cubicBezTo>
                <a:cubicBezTo>
                  <a:pt x="2544028" y="867841"/>
                  <a:pt x="2568913" y="771016"/>
                  <a:pt x="2551052" y="833534"/>
                </a:cubicBezTo>
                <a:cubicBezTo>
                  <a:pt x="2548703" y="841754"/>
                  <a:pt x="2546905" y="850122"/>
                  <a:pt x="2544832" y="858416"/>
                </a:cubicBezTo>
                <a:cubicBezTo>
                  <a:pt x="2546905" y="875004"/>
                  <a:pt x="2545430" y="892436"/>
                  <a:pt x="2551052" y="908179"/>
                </a:cubicBezTo>
                <a:cubicBezTo>
                  <a:pt x="2556081" y="922260"/>
                  <a:pt x="2575934" y="945502"/>
                  <a:pt x="2575934" y="945502"/>
                </a:cubicBezTo>
                <a:cubicBezTo>
                  <a:pt x="2571787" y="955869"/>
                  <a:pt x="2571389" y="968708"/>
                  <a:pt x="2563493" y="976604"/>
                </a:cubicBezTo>
                <a:cubicBezTo>
                  <a:pt x="2555684" y="984413"/>
                  <a:pt x="2519312" y="992314"/>
                  <a:pt x="2507509" y="995265"/>
                </a:cubicBezTo>
                <a:cubicBezTo>
                  <a:pt x="2458366" y="1044409"/>
                  <a:pt x="2487645" y="1034770"/>
                  <a:pt x="2420423" y="1026367"/>
                </a:cubicBezTo>
                <a:cubicBezTo>
                  <a:pt x="2372190" y="994211"/>
                  <a:pt x="2397286" y="996757"/>
                  <a:pt x="2345779" y="1013926"/>
                </a:cubicBezTo>
                <a:cubicBezTo>
                  <a:pt x="2343705" y="1032587"/>
                  <a:pt x="2345975" y="1052264"/>
                  <a:pt x="2339558" y="1069910"/>
                </a:cubicBezTo>
                <a:cubicBezTo>
                  <a:pt x="2337003" y="1076936"/>
                  <a:pt x="2324240" y="1075664"/>
                  <a:pt x="2320897" y="1082351"/>
                </a:cubicBezTo>
                <a:cubicBezTo>
                  <a:pt x="2296083" y="1131980"/>
                  <a:pt x="2335749" y="1112649"/>
                  <a:pt x="2296015" y="1125894"/>
                </a:cubicBezTo>
                <a:cubicBezTo>
                  <a:pt x="2291868" y="1134188"/>
                  <a:pt x="2287227" y="1142252"/>
                  <a:pt x="2283574" y="1150775"/>
                </a:cubicBezTo>
                <a:cubicBezTo>
                  <a:pt x="2271849" y="1178132"/>
                  <a:pt x="2273254" y="1198103"/>
                  <a:pt x="2283574" y="1231641"/>
                </a:cubicBezTo>
                <a:cubicBezTo>
                  <a:pt x="2286173" y="1240087"/>
                  <a:pt x="2322768" y="1265701"/>
                  <a:pt x="2327117" y="1268963"/>
                </a:cubicBezTo>
                <a:cubicBezTo>
                  <a:pt x="2341631" y="1266890"/>
                  <a:pt x="2356235" y="1265366"/>
                  <a:pt x="2370660" y="1262743"/>
                </a:cubicBezTo>
                <a:cubicBezTo>
                  <a:pt x="2379071" y="1261214"/>
                  <a:pt x="2390800" y="1249409"/>
                  <a:pt x="2395542" y="1256522"/>
                </a:cubicBezTo>
                <a:cubicBezTo>
                  <a:pt x="2400686" y="1264238"/>
                  <a:pt x="2387702" y="1273353"/>
                  <a:pt x="2383101" y="1281404"/>
                </a:cubicBezTo>
                <a:cubicBezTo>
                  <a:pt x="2379392" y="1287895"/>
                  <a:pt x="2376403" y="1295279"/>
                  <a:pt x="2370660" y="1300065"/>
                </a:cubicBezTo>
                <a:cubicBezTo>
                  <a:pt x="2356093" y="1312204"/>
                  <a:pt x="2343135" y="1311861"/>
                  <a:pt x="2327117" y="1318726"/>
                </a:cubicBezTo>
                <a:cubicBezTo>
                  <a:pt x="2318594" y="1322379"/>
                  <a:pt x="2310530" y="1327020"/>
                  <a:pt x="2302236" y="1331167"/>
                </a:cubicBezTo>
                <a:cubicBezTo>
                  <a:pt x="2283575" y="1329094"/>
                  <a:pt x="2264547" y="1329169"/>
                  <a:pt x="2246252" y="1324947"/>
                </a:cubicBezTo>
                <a:cubicBezTo>
                  <a:pt x="2220434" y="1318989"/>
                  <a:pt x="2224449" y="1309728"/>
                  <a:pt x="2202709" y="1300065"/>
                </a:cubicBezTo>
                <a:cubicBezTo>
                  <a:pt x="2190726" y="1294739"/>
                  <a:pt x="2165387" y="1287624"/>
                  <a:pt x="2165387" y="1287624"/>
                </a:cubicBezTo>
                <a:cubicBezTo>
                  <a:pt x="2132009" y="1294300"/>
                  <a:pt x="2132396" y="1290597"/>
                  <a:pt x="2103183" y="1312506"/>
                </a:cubicBezTo>
                <a:cubicBezTo>
                  <a:pt x="2096145" y="1317784"/>
                  <a:pt x="2090153" y="1324409"/>
                  <a:pt x="2084521" y="1331167"/>
                </a:cubicBezTo>
                <a:cubicBezTo>
                  <a:pt x="2079735" y="1336910"/>
                  <a:pt x="2079446" y="1348547"/>
                  <a:pt x="2072081" y="1349828"/>
                </a:cubicBezTo>
                <a:cubicBezTo>
                  <a:pt x="2029133" y="1357297"/>
                  <a:pt x="1984995" y="1353975"/>
                  <a:pt x="1941452" y="1356049"/>
                </a:cubicBezTo>
                <a:cubicBezTo>
                  <a:pt x="1935232" y="1358122"/>
                  <a:pt x="1928656" y="1359337"/>
                  <a:pt x="1922791" y="1362269"/>
                </a:cubicBezTo>
                <a:cubicBezTo>
                  <a:pt x="1916104" y="1365612"/>
                  <a:pt x="1911156" y="1372155"/>
                  <a:pt x="1904130" y="1374710"/>
                </a:cubicBezTo>
                <a:cubicBezTo>
                  <a:pt x="1888061" y="1380553"/>
                  <a:pt x="1854366" y="1387151"/>
                  <a:pt x="1854366" y="1387151"/>
                </a:cubicBezTo>
                <a:cubicBezTo>
                  <a:pt x="1833631" y="1385077"/>
                  <a:pt x="1812466" y="1385616"/>
                  <a:pt x="1792162" y="1380930"/>
                </a:cubicBezTo>
                <a:cubicBezTo>
                  <a:pt x="1766926" y="1375106"/>
                  <a:pt x="1778002" y="1363946"/>
                  <a:pt x="1761060" y="1349828"/>
                </a:cubicBezTo>
                <a:cubicBezTo>
                  <a:pt x="1753937" y="1343892"/>
                  <a:pt x="1744702" y="1341041"/>
                  <a:pt x="1736179" y="1337388"/>
                </a:cubicBezTo>
                <a:cubicBezTo>
                  <a:pt x="1721258" y="1330993"/>
                  <a:pt x="1708428" y="1329459"/>
                  <a:pt x="1692636" y="1324947"/>
                </a:cubicBezTo>
                <a:cubicBezTo>
                  <a:pt x="1678275" y="1320844"/>
                  <a:pt x="1654701" y="1311542"/>
                  <a:pt x="1642872" y="1306285"/>
                </a:cubicBezTo>
                <a:cubicBezTo>
                  <a:pt x="1600574" y="1287486"/>
                  <a:pt x="1634358" y="1301420"/>
                  <a:pt x="1599330" y="1281404"/>
                </a:cubicBezTo>
                <a:cubicBezTo>
                  <a:pt x="1591279" y="1276803"/>
                  <a:pt x="1582742" y="1273110"/>
                  <a:pt x="1574448" y="1268963"/>
                </a:cubicBezTo>
                <a:cubicBezTo>
                  <a:pt x="1559934" y="1271036"/>
                  <a:pt x="1543275" y="1267312"/>
                  <a:pt x="1530905" y="1275183"/>
                </a:cubicBezTo>
                <a:cubicBezTo>
                  <a:pt x="1518290" y="1283210"/>
                  <a:pt x="1506023" y="1312506"/>
                  <a:pt x="1506023" y="1312506"/>
                </a:cubicBezTo>
                <a:cubicBezTo>
                  <a:pt x="1503950" y="1318726"/>
                  <a:pt x="1504439" y="1326531"/>
                  <a:pt x="1499803" y="1331167"/>
                </a:cubicBezTo>
                <a:cubicBezTo>
                  <a:pt x="1495167" y="1335804"/>
                  <a:pt x="1487503" y="1335798"/>
                  <a:pt x="1481142" y="1337388"/>
                </a:cubicBezTo>
                <a:cubicBezTo>
                  <a:pt x="1449458" y="1345309"/>
                  <a:pt x="1428884" y="1345959"/>
                  <a:pt x="1394056" y="1349828"/>
                </a:cubicBezTo>
                <a:cubicBezTo>
                  <a:pt x="1385762" y="1356049"/>
                  <a:pt x="1371902" y="1358488"/>
                  <a:pt x="1369174" y="1368490"/>
                </a:cubicBezTo>
                <a:cubicBezTo>
                  <a:pt x="1366905" y="1376812"/>
                  <a:pt x="1373758" y="1421200"/>
                  <a:pt x="1381615" y="1436914"/>
                </a:cubicBezTo>
                <a:cubicBezTo>
                  <a:pt x="1384958" y="1443601"/>
                  <a:pt x="1390713" y="1448888"/>
                  <a:pt x="1394056" y="1455575"/>
                </a:cubicBezTo>
                <a:cubicBezTo>
                  <a:pt x="1396988" y="1461440"/>
                  <a:pt x="1398203" y="1468016"/>
                  <a:pt x="1400277" y="1474236"/>
                </a:cubicBezTo>
                <a:cubicBezTo>
                  <a:pt x="1394056" y="1480457"/>
                  <a:pt x="1388774" y="1487785"/>
                  <a:pt x="1381615" y="1492898"/>
                </a:cubicBezTo>
                <a:cubicBezTo>
                  <a:pt x="1368161" y="1502508"/>
                  <a:pt x="1353303" y="1506483"/>
                  <a:pt x="1338072" y="1511559"/>
                </a:cubicBezTo>
                <a:cubicBezTo>
                  <a:pt x="1319411" y="1509486"/>
                  <a:pt x="1299522" y="1512312"/>
                  <a:pt x="1282089" y="1505339"/>
                </a:cubicBezTo>
                <a:cubicBezTo>
                  <a:pt x="1276001" y="1502904"/>
                  <a:pt x="1275868" y="1493234"/>
                  <a:pt x="1275868" y="1486677"/>
                </a:cubicBezTo>
                <a:cubicBezTo>
                  <a:pt x="1275868" y="1472015"/>
                  <a:pt x="1280015" y="1457648"/>
                  <a:pt x="1282089" y="1443134"/>
                </a:cubicBezTo>
                <a:cubicBezTo>
                  <a:pt x="1278717" y="1426277"/>
                  <a:pt x="1278681" y="1405573"/>
                  <a:pt x="1263428" y="1393371"/>
                </a:cubicBezTo>
                <a:cubicBezTo>
                  <a:pt x="1258308" y="1389275"/>
                  <a:pt x="1250987" y="1389224"/>
                  <a:pt x="1244766" y="1387151"/>
                </a:cubicBezTo>
                <a:cubicBezTo>
                  <a:pt x="1230252" y="1372637"/>
                  <a:pt x="1207714" y="1363081"/>
                  <a:pt x="1201223" y="1343608"/>
                </a:cubicBezTo>
                <a:cubicBezTo>
                  <a:pt x="1192639" y="1317854"/>
                  <a:pt x="1198640" y="1330403"/>
                  <a:pt x="1182562" y="1306285"/>
                </a:cubicBezTo>
                <a:cubicBezTo>
                  <a:pt x="1190517" y="1274464"/>
                  <a:pt x="1193351" y="1253606"/>
                  <a:pt x="1207444" y="1225420"/>
                </a:cubicBezTo>
                <a:cubicBezTo>
                  <a:pt x="1210787" y="1218733"/>
                  <a:pt x="1215738" y="1212979"/>
                  <a:pt x="1219885" y="1206759"/>
                </a:cubicBezTo>
                <a:cubicBezTo>
                  <a:pt x="1226215" y="1187768"/>
                  <a:pt x="1225053" y="1181980"/>
                  <a:pt x="1244766" y="1169436"/>
                </a:cubicBezTo>
                <a:cubicBezTo>
                  <a:pt x="1260412" y="1159479"/>
                  <a:pt x="1294530" y="1144555"/>
                  <a:pt x="1294530" y="1144555"/>
                </a:cubicBezTo>
                <a:cubicBezTo>
                  <a:pt x="1318026" y="1109309"/>
                  <a:pt x="1327469" y="1114205"/>
                  <a:pt x="1313191" y="1076130"/>
                </a:cubicBezTo>
                <a:cubicBezTo>
                  <a:pt x="1310566" y="1069130"/>
                  <a:pt x="1308003" y="1059282"/>
                  <a:pt x="1300750" y="1057469"/>
                </a:cubicBezTo>
                <a:cubicBezTo>
                  <a:pt x="1272516" y="1050411"/>
                  <a:pt x="1242693" y="1053322"/>
                  <a:pt x="1213664" y="1051249"/>
                </a:cubicBezTo>
                <a:cubicBezTo>
                  <a:pt x="1207444" y="1047102"/>
                  <a:pt x="1199673" y="1044646"/>
                  <a:pt x="1195003" y="1038808"/>
                </a:cubicBezTo>
                <a:cubicBezTo>
                  <a:pt x="1190907" y="1033688"/>
                  <a:pt x="1194945" y="1022388"/>
                  <a:pt x="1188783" y="1020147"/>
                </a:cubicBezTo>
                <a:cubicBezTo>
                  <a:pt x="1169200" y="1013026"/>
                  <a:pt x="1147314" y="1016000"/>
                  <a:pt x="1126579" y="1013926"/>
                </a:cubicBezTo>
                <a:cubicBezTo>
                  <a:pt x="1092387" y="996830"/>
                  <a:pt x="1083334" y="986846"/>
                  <a:pt x="1033272" y="1007706"/>
                </a:cubicBezTo>
                <a:cubicBezTo>
                  <a:pt x="1025380" y="1010994"/>
                  <a:pt x="1031794" y="1025475"/>
                  <a:pt x="1027052" y="1032588"/>
                </a:cubicBezTo>
                <a:cubicBezTo>
                  <a:pt x="1022905" y="1038808"/>
                  <a:pt x="1015603" y="1043061"/>
                  <a:pt x="1008391" y="1045028"/>
                </a:cubicBezTo>
                <a:cubicBezTo>
                  <a:pt x="985541" y="1051260"/>
                  <a:pt x="867448" y="1057327"/>
                  <a:pt x="865321" y="1057469"/>
                </a:cubicBezTo>
                <a:cubicBezTo>
                  <a:pt x="859101" y="1063689"/>
                  <a:pt x="852292" y="1069372"/>
                  <a:pt x="846660" y="1076130"/>
                </a:cubicBezTo>
                <a:cubicBezTo>
                  <a:pt x="841874" y="1081873"/>
                  <a:pt x="840057" y="1090122"/>
                  <a:pt x="834219" y="1094792"/>
                </a:cubicBezTo>
                <a:cubicBezTo>
                  <a:pt x="829099" y="1098888"/>
                  <a:pt x="821778" y="1098939"/>
                  <a:pt x="815558" y="1101012"/>
                </a:cubicBezTo>
                <a:cubicBezTo>
                  <a:pt x="805191" y="1098939"/>
                  <a:pt x="793253" y="1100657"/>
                  <a:pt x="784456" y="1094792"/>
                </a:cubicBezTo>
                <a:cubicBezTo>
                  <a:pt x="779000" y="1091155"/>
                  <a:pt x="784457" y="1078204"/>
                  <a:pt x="778236" y="1076130"/>
                </a:cubicBezTo>
                <a:cubicBezTo>
                  <a:pt x="768206" y="1072787"/>
                  <a:pt x="757501" y="1080277"/>
                  <a:pt x="747134" y="1082351"/>
                </a:cubicBezTo>
                <a:cubicBezTo>
                  <a:pt x="742987" y="1090645"/>
                  <a:pt x="739196" y="1099126"/>
                  <a:pt x="734693" y="1107232"/>
                </a:cubicBezTo>
                <a:cubicBezTo>
                  <a:pt x="728821" y="1117801"/>
                  <a:pt x="720942" y="1127286"/>
                  <a:pt x="716032" y="1138334"/>
                </a:cubicBezTo>
                <a:cubicBezTo>
                  <a:pt x="689255" y="1198583"/>
                  <a:pt x="730943" y="1131518"/>
                  <a:pt x="697370" y="1181877"/>
                </a:cubicBezTo>
                <a:cubicBezTo>
                  <a:pt x="691537" y="1205209"/>
                  <a:pt x="684661" y="1218663"/>
                  <a:pt x="697370" y="1244081"/>
                </a:cubicBezTo>
                <a:cubicBezTo>
                  <a:pt x="700714" y="1250768"/>
                  <a:pt x="709948" y="1252177"/>
                  <a:pt x="716032" y="1256522"/>
                </a:cubicBezTo>
                <a:cubicBezTo>
                  <a:pt x="724468" y="1262548"/>
                  <a:pt x="731640" y="1270547"/>
                  <a:pt x="740913" y="1275183"/>
                </a:cubicBezTo>
                <a:cubicBezTo>
                  <a:pt x="761957" y="1285705"/>
                  <a:pt x="786587" y="1289294"/>
                  <a:pt x="809338" y="1293845"/>
                </a:cubicBezTo>
                <a:cubicBezTo>
                  <a:pt x="814969" y="1297599"/>
                  <a:pt x="846660" y="1316963"/>
                  <a:pt x="846660" y="1324947"/>
                </a:cubicBezTo>
                <a:cubicBezTo>
                  <a:pt x="846660" y="1332423"/>
                  <a:pt x="834219" y="1333241"/>
                  <a:pt x="827999" y="1337388"/>
                </a:cubicBezTo>
                <a:cubicBezTo>
                  <a:pt x="805191" y="1335314"/>
                  <a:pt x="782246" y="1334406"/>
                  <a:pt x="759574" y="1331167"/>
                </a:cubicBezTo>
                <a:cubicBezTo>
                  <a:pt x="753083" y="1330240"/>
                  <a:pt x="747404" y="1324020"/>
                  <a:pt x="740913" y="1324947"/>
                </a:cubicBezTo>
                <a:cubicBezTo>
                  <a:pt x="728387" y="1326737"/>
                  <a:pt x="708395" y="1343528"/>
                  <a:pt x="697370" y="1349828"/>
                </a:cubicBezTo>
                <a:cubicBezTo>
                  <a:pt x="689319" y="1354428"/>
                  <a:pt x="680540" y="1357668"/>
                  <a:pt x="672489" y="1362269"/>
                </a:cubicBezTo>
                <a:cubicBezTo>
                  <a:pt x="638728" y="1381562"/>
                  <a:pt x="669379" y="1369527"/>
                  <a:pt x="635166" y="1380930"/>
                </a:cubicBezTo>
                <a:cubicBezTo>
                  <a:pt x="628946" y="1385077"/>
                  <a:pt x="623337" y="1390335"/>
                  <a:pt x="616505" y="1393371"/>
                </a:cubicBezTo>
                <a:cubicBezTo>
                  <a:pt x="604522" y="1398697"/>
                  <a:pt x="579183" y="1405812"/>
                  <a:pt x="579183" y="1405812"/>
                </a:cubicBezTo>
                <a:cubicBezTo>
                  <a:pt x="572962" y="1409959"/>
                  <a:pt x="567997" y="1418253"/>
                  <a:pt x="560521" y="1418253"/>
                </a:cubicBezTo>
                <a:cubicBezTo>
                  <a:pt x="516642" y="1418253"/>
                  <a:pt x="536878" y="1407670"/>
                  <a:pt x="523199" y="1387151"/>
                </a:cubicBezTo>
                <a:cubicBezTo>
                  <a:pt x="518319" y="1379832"/>
                  <a:pt x="511960" y="1373213"/>
                  <a:pt x="504538" y="1368490"/>
                </a:cubicBezTo>
                <a:cubicBezTo>
                  <a:pt x="488891" y="1358533"/>
                  <a:pt x="471362" y="1351902"/>
                  <a:pt x="454774" y="1343608"/>
                </a:cubicBezTo>
                <a:cubicBezTo>
                  <a:pt x="446480" y="1339461"/>
                  <a:pt x="437608" y="1336311"/>
                  <a:pt x="429893" y="1331167"/>
                </a:cubicBezTo>
                <a:lnTo>
                  <a:pt x="392570" y="1306285"/>
                </a:lnTo>
                <a:cubicBezTo>
                  <a:pt x="390497" y="1300065"/>
                  <a:pt x="387824" y="1294013"/>
                  <a:pt x="386350" y="1287624"/>
                </a:cubicBezTo>
                <a:cubicBezTo>
                  <a:pt x="381595" y="1267020"/>
                  <a:pt x="380595" y="1245480"/>
                  <a:pt x="373909" y="1225420"/>
                </a:cubicBezTo>
                <a:cubicBezTo>
                  <a:pt x="371836" y="1219200"/>
                  <a:pt x="371887" y="1211796"/>
                  <a:pt x="367689" y="1206759"/>
                </a:cubicBezTo>
                <a:cubicBezTo>
                  <a:pt x="361052" y="1198795"/>
                  <a:pt x="351101" y="1194318"/>
                  <a:pt x="342807" y="1188098"/>
                </a:cubicBezTo>
                <a:cubicBezTo>
                  <a:pt x="316118" y="1134719"/>
                  <a:pt x="346873" y="1185943"/>
                  <a:pt x="311705" y="1150775"/>
                </a:cubicBezTo>
                <a:cubicBezTo>
                  <a:pt x="306419" y="1145489"/>
                  <a:pt x="304050" y="1137857"/>
                  <a:pt x="299264" y="1132114"/>
                </a:cubicBezTo>
                <a:cubicBezTo>
                  <a:pt x="293632" y="1125356"/>
                  <a:pt x="286823" y="1119673"/>
                  <a:pt x="280603" y="1113453"/>
                </a:cubicBezTo>
                <a:cubicBezTo>
                  <a:pt x="276456" y="1103086"/>
                  <a:pt x="272083" y="1092806"/>
                  <a:pt x="268162" y="1082351"/>
                </a:cubicBezTo>
                <a:cubicBezTo>
                  <a:pt x="265860" y="1076212"/>
                  <a:pt x="267277" y="1067501"/>
                  <a:pt x="261942" y="1063690"/>
                </a:cubicBezTo>
                <a:cubicBezTo>
                  <a:pt x="251271" y="1056068"/>
                  <a:pt x="237060" y="1055396"/>
                  <a:pt x="224619" y="1051249"/>
                </a:cubicBezTo>
                <a:cubicBezTo>
                  <a:pt x="208031" y="1034661"/>
                  <a:pt x="187869" y="1021004"/>
                  <a:pt x="174856" y="1001485"/>
                </a:cubicBezTo>
                <a:cubicBezTo>
                  <a:pt x="170709" y="995265"/>
                  <a:pt x="167201" y="988567"/>
                  <a:pt x="162415" y="982824"/>
                </a:cubicBezTo>
                <a:cubicBezTo>
                  <a:pt x="130893" y="944998"/>
                  <a:pt x="154333" y="985322"/>
                  <a:pt x="131313" y="939281"/>
                </a:cubicBezTo>
                <a:cubicBezTo>
                  <a:pt x="129240" y="926840"/>
                  <a:pt x="129081" y="913924"/>
                  <a:pt x="125093" y="901959"/>
                </a:cubicBezTo>
                <a:cubicBezTo>
                  <a:pt x="120763" y="888970"/>
                  <a:pt x="102651" y="873296"/>
                  <a:pt x="93991" y="864636"/>
                </a:cubicBezTo>
                <a:cubicBezTo>
                  <a:pt x="76264" y="811455"/>
                  <a:pt x="94562" y="828940"/>
                  <a:pt x="31787" y="821094"/>
                </a:cubicBezTo>
                <a:cubicBezTo>
                  <a:pt x="25567" y="819020"/>
                  <a:pt x="15199" y="821093"/>
                  <a:pt x="13126" y="814873"/>
                </a:cubicBezTo>
                <a:cubicBezTo>
                  <a:pt x="9783" y="804843"/>
                  <a:pt x="13670" y="792691"/>
                  <a:pt x="19346" y="783771"/>
                </a:cubicBezTo>
                <a:cubicBezTo>
                  <a:pt x="28792" y="768928"/>
                  <a:pt x="48800" y="762185"/>
                  <a:pt x="56668" y="746449"/>
                </a:cubicBezTo>
                <a:cubicBezTo>
                  <a:pt x="73043" y="713699"/>
                  <a:pt x="62552" y="728124"/>
                  <a:pt x="87770" y="702906"/>
                </a:cubicBezTo>
                <a:cubicBezTo>
                  <a:pt x="85697" y="692539"/>
                  <a:pt x="88318" y="679926"/>
                  <a:pt x="81550" y="671804"/>
                </a:cubicBezTo>
                <a:cubicBezTo>
                  <a:pt x="76077" y="665236"/>
                  <a:pt x="63344" y="670924"/>
                  <a:pt x="56668" y="665583"/>
                </a:cubicBezTo>
                <a:cubicBezTo>
                  <a:pt x="51548" y="661487"/>
                  <a:pt x="52521" y="653142"/>
                  <a:pt x="50448" y="646922"/>
                </a:cubicBezTo>
                <a:cubicBezTo>
                  <a:pt x="52521" y="640702"/>
                  <a:pt x="53031" y="633717"/>
                  <a:pt x="56668" y="628261"/>
                </a:cubicBezTo>
                <a:cubicBezTo>
                  <a:pt x="61548" y="620941"/>
                  <a:pt x="69698" y="616358"/>
                  <a:pt x="75330" y="609600"/>
                </a:cubicBezTo>
                <a:cubicBezTo>
                  <a:pt x="80116" y="603857"/>
                  <a:pt x="83623" y="597159"/>
                  <a:pt x="87770" y="590939"/>
                </a:cubicBezTo>
                <a:cubicBezTo>
                  <a:pt x="83623" y="582645"/>
                  <a:pt x="79931" y="574108"/>
                  <a:pt x="75330" y="566057"/>
                </a:cubicBezTo>
                <a:cubicBezTo>
                  <a:pt x="71621" y="559566"/>
                  <a:pt x="64856" y="554609"/>
                  <a:pt x="62889" y="547396"/>
                </a:cubicBezTo>
                <a:cubicBezTo>
                  <a:pt x="45432" y="483388"/>
                  <a:pt x="77215" y="507905"/>
                  <a:pt x="31787" y="485192"/>
                </a:cubicBezTo>
                <a:cubicBezTo>
                  <a:pt x="25567" y="478971"/>
                  <a:pt x="18758" y="473288"/>
                  <a:pt x="13126" y="466530"/>
                </a:cubicBezTo>
                <a:cubicBezTo>
                  <a:pt x="3754" y="455284"/>
                  <a:pt x="-7561" y="443674"/>
                  <a:pt x="6905" y="429208"/>
                </a:cubicBezTo>
                <a:cubicBezTo>
                  <a:pt x="11541" y="424572"/>
                  <a:pt x="19346" y="425061"/>
                  <a:pt x="25566" y="422988"/>
                </a:cubicBezTo>
                <a:cubicBezTo>
                  <a:pt x="33860" y="425061"/>
                  <a:pt x="43335" y="424466"/>
                  <a:pt x="50448" y="429208"/>
                </a:cubicBezTo>
                <a:cubicBezTo>
                  <a:pt x="106728" y="466727"/>
                  <a:pt x="20537" y="433750"/>
                  <a:pt x="81550" y="454090"/>
                </a:cubicBezTo>
                <a:cubicBezTo>
                  <a:pt x="114726" y="449943"/>
                  <a:pt x="149942" y="453832"/>
                  <a:pt x="181077" y="441649"/>
                </a:cubicBezTo>
                <a:cubicBezTo>
                  <a:pt x="200192" y="434169"/>
                  <a:pt x="207540" y="409492"/>
                  <a:pt x="224619" y="398106"/>
                </a:cubicBezTo>
                <a:cubicBezTo>
                  <a:pt x="242414" y="386243"/>
                  <a:pt x="256848" y="374257"/>
                  <a:pt x="280603" y="373224"/>
                </a:cubicBezTo>
                <a:lnTo>
                  <a:pt x="423672" y="367004"/>
                </a:lnTo>
                <a:cubicBezTo>
                  <a:pt x="497424" y="348564"/>
                  <a:pt x="380673" y="376848"/>
                  <a:pt x="492097" y="354563"/>
                </a:cubicBezTo>
                <a:cubicBezTo>
                  <a:pt x="508863" y="351210"/>
                  <a:pt x="525420" y="346819"/>
                  <a:pt x="541860" y="342122"/>
                </a:cubicBezTo>
                <a:cubicBezTo>
                  <a:pt x="554469" y="338519"/>
                  <a:pt x="579183" y="329681"/>
                  <a:pt x="579183" y="329681"/>
                </a:cubicBezTo>
                <a:cubicBezTo>
                  <a:pt x="610285" y="331755"/>
                  <a:pt x="641473" y="332800"/>
                  <a:pt x="672489" y="335902"/>
                </a:cubicBezTo>
                <a:cubicBezTo>
                  <a:pt x="683009" y="336954"/>
                  <a:pt x="693189" y="340231"/>
                  <a:pt x="703591" y="342122"/>
                </a:cubicBezTo>
                <a:cubicBezTo>
                  <a:pt x="716000" y="344378"/>
                  <a:pt x="728472" y="346269"/>
                  <a:pt x="740913" y="348343"/>
                </a:cubicBezTo>
                <a:cubicBezTo>
                  <a:pt x="776162" y="346269"/>
                  <a:pt x="811974" y="348729"/>
                  <a:pt x="846660" y="342122"/>
                </a:cubicBezTo>
                <a:cubicBezTo>
                  <a:pt x="856844" y="340182"/>
                  <a:pt x="864795" y="331332"/>
                  <a:pt x="871542" y="323461"/>
                </a:cubicBezTo>
                <a:cubicBezTo>
                  <a:pt x="879928" y="313677"/>
                  <a:pt x="885991" y="292554"/>
                  <a:pt x="890203" y="279918"/>
                </a:cubicBezTo>
                <a:cubicBezTo>
                  <a:pt x="886056" y="273698"/>
                  <a:pt x="880798" y="268089"/>
                  <a:pt x="877762" y="261257"/>
                </a:cubicBezTo>
                <a:cubicBezTo>
                  <a:pt x="872436" y="249273"/>
                  <a:pt x="865321" y="223934"/>
                  <a:pt x="865321" y="223934"/>
                </a:cubicBezTo>
                <a:cubicBezTo>
                  <a:pt x="873615" y="215640"/>
                  <a:pt x="882570" y="207958"/>
                  <a:pt x="890203" y="199053"/>
                </a:cubicBezTo>
                <a:cubicBezTo>
                  <a:pt x="895068" y="193377"/>
                  <a:pt x="897779" y="186068"/>
                  <a:pt x="902644" y="180392"/>
                </a:cubicBezTo>
                <a:cubicBezTo>
                  <a:pt x="910277" y="171486"/>
                  <a:pt x="919802" y="164337"/>
                  <a:pt x="927526" y="155510"/>
                </a:cubicBezTo>
                <a:cubicBezTo>
                  <a:pt x="955438" y="123610"/>
                  <a:pt x="932989" y="135027"/>
                  <a:pt x="964848" y="124408"/>
                </a:cubicBezTo>
                <a:cubicBezTo>
                  <a:pt x="973142" y="126481"/>
                  <a:pt x="982617" y="125886"/>
                  <a:pt x="989730" y="130628"/>
                </a:cubicBezTo>
                <a:cubicBezTo>
                  <a:pt x="1016717" y="148620"/>
                  <a:pt x="985508" y="152299"/>
                  <a:pt x="1020832" y="155510"/>
                </a:cubicBezTo>
                <a:cubicBezTo>
                  <a:pt x="1060120" y="159081"/>
                  <a:pt x="1099623" y="159657"/>
                  <a:pt x="1139019" y="161730"/>
                </a:cubicBezTo>
                <a:cubicBezTo>
                  <a:pt x="1145240" y="163804"/>
                  <a:pt x="1151320" y="166361"/>
                  <a:pt x="1157681" y="167951"/>
                </a:cubicBezTo>
                <a:cubicBezTo>
                  <a:pt x="1193234" y="176839"/>
                  <a:pt x="1181705" y="170804"/>
                  <a:pt x="1213664" y="180392"/>
                </a:cubicBezTo>
                <a:cubicBezTo>
                  <a:pt x="1226225" y="184160"/>
                  <a:pt x="1250987" y="192832"/>
                  <a:pt x="1250987" y="192832"/>
                </a:cubicBezTo>
                <a:cubicBezTo>
                  <a:pt x="1294024" y="128279"/>
                  <a:pt x="1225172" y="224867"/>
                  <a:pt x="1288309" y="161730"/>
                </a:cubicBezTo>
                <a:cubicBezTo>
                  <a:pt x="1292945" y="157094"/>
                  <a:pt x="1290893" y="148525"/>
                  <a:pt x="1294530" y="143069"/>
                </a:cubicBezTo>
                <a:cubicBezTo>
                  <a:pt x="1299410" y="135750"/>
                  <a:pt x="1306971" y="130628"/>
                  <a:pt x="1313191" y="124408"/>
                </a:cubicBezTo>
                <a:cubicBezTo>
                  <a:pt x="1319411" y="126481"/>
                  <a:pt x="1325548" y="128827"/>
                  <a:pt x="1331852" y="130628"/>
                </a:cubicBezTo>
                <a:cubicBezTo>
                  <a:pt x="1340072" y="132977"/>
                  <a:pt x="1350058" y="131508"/>
                  <a:pt x="1356734" y="136849"/>
                </a:cubicBezTo>
                <a:cubicBezTo>
                  <a:pt x="1361854" y="140945"/>
                  <a:pt x="1358858" y="150390"/>
                  <a:pt x="1362954" y="155510"/>
                </a:cubicBezTo>
                <a:cubicBezTo>
                  <a:pt x="1367624" y="161348"/>
                  <a:pt x="1375395" y="163804"/>
                  <a:pt x="1381615" y="167951"/>
                </a:cubicBezTo>
                <a:cubicBezTo>
                  <a:pt x="1383689" y="174171"/>
                  <a:pt x="1383638" y="181575"/>
                  <a:pt x="1387836" y="186612"/>
                </a:cubicBezTo>
                <a:cubicBezTo>
                  <a:pt x="1416963" y="221564"/>
                  <a:pt x="1440264" y="202978"/>
                  <a:pt x="1487362" y="199053"/>
                </a:cubicBezTo>
                <a:cubicBezTo>
                  <a:pt x="1494631" y="196630"/>
                  <a:pt x="1528710" y="186246"/>
                  <a:pt x="1530905" y="180392"/>
                </a:cubicBezTo>
                <a:cubicBezTo>
                  <a:pt x="1535334" y="168583"/>
                  <a:pt x="1526758" y="155510"/>
                  <a:pt x="1524685" y="143069"/>
                </a:cubicBezTo>
                <a:cubicBezTo>
                  <a:pt x="1537126" y="136849"/>
                  <a:pt x="1549297" y="130057"/>
                  <a:pt x="1562007" y="124408"/>
                </a:cubicBezTo>
                <a:cubicBezTo>
                  <a:pt x="1567999" y="121745"/>
                  <a:pt x="1574803" y="121120"/>
                  <a:pt x="1580668" y="118188"/>
                </a:cubicBezTo>
                <a:cubicBezTo>
                  <a:pt x="1587355" y="114845"/>
                  <a:pt x="1592839" y="109456"/>
                  <a:pt x="1599330" y="105747"/>
                </a:cubicBezTo>
                <a:cubicBezTo>
                  <a:pt x="1614298" y="97194"/>
                  <a:pt x="1631405" y="88446"/>
                  <a:pt x="1649093" y="87085"/>
                </a:cubicBezTo>
                <a:cubicBezTo>
                  <a:pt x="1694622" y="83583"/>
                  <a:pt x="1740326" y="82938"/>
                  <a:pt x="1785942" y="80865"/>
                </a:cubicBezTo>
                <a:cubicBezTo>
                  <a:pt x="1790089" y="74645"/>
                  <a:pt x="1793518" y="67880"/>
                  <a:pt x="1798383" y="62204"/>
                </a:cubicBezTo>
                <a:cubicBezTo>
                  <a:pt x="1806016" y="53298"/>
                  <a:pt x="1817229" y="47380"/>
                  <a:pt x="1823264" y="37322"/>
                </a:cubicBezTo>
                <a:cubicBezTo>
                  <a:pt x="1830011" y="26077"/>
                  <a:pt x="1835705" y="0"/>
                  <a:pt x="1835705" y="0"/>
                </a:cubicBezTo>
                <a:cubicBezTo>
                  <a:pt x="1852293" y="2073"/>
                  <a:pt x="1869947" y="12"/>
                  <a:pt x="1885468" y="6220"/>
                </a:cubicBezTo>
                <a:cubicBezTo>
                  <a:pt x="1892409" y="8996"/>
                  <a:pt x="1893123" y="19138"/>
                  <a:pt x="1897909" y="24881"/>
                </a:cubicBezTo>
                <a:cubicBezTo>
                  <a:pt x="1903541" y="31639"/>
                  <a:pt x="1908880" y="39271"/>
                  <a:pt x="1916570" y="43543"/>
                </a:cubicBezTo>
                <a:cubicBezTo>
                  <a:pt x="1928034" y="49912"/>
                  <a:pt x="1953893" y="55983"/>
                  <a:pt x="1953893" y="55983"/>
                </a:cubicBezTo>
                <a:cubicBezTo>
                  <a:pt x="1966334" y="53910"/>
                  <a:pt x="1979047" y="53081"/>
                  <a:pt x="1991215" y="49763"/>
                </a:cubicBezTo>
                <a:cubicBezTo>
                  <a:pt x="2027863" y="39768"/>
                  <a:pt x="2015412" y="33477"/>
                  <a:pt x="2053419" y="31102"/>
                </a:cubicBezTo>
                <a:cubicBezTo>
                  <a:pt x="2109332" y="27607"/>
                  <a:pt x="2165386" y="26955"/>
                  <a:pt x="2221370" y="24881"/>
                </a:cubicBezTo>
                <a:cubicBezTo>
                  <a:pt x="2227591" y="22808"/>
                  <a:pt x="2234409" y="15287"/>
                  <a:pt x="2240032" y="18661"/>
                </a:cubicBezTo>
                <a:cubicBezTo>
                  <a:pt x="2247983" y="23432"/>
                  <a:pt x="2249143" y="34888"/>
                  <a:pt x="2252472" y="43543"/>
                </a:cubicBezTo>
                <a:cubicBezTo>
                  <a:pt x="2279275" y="113231"/>
                  <a:pt x="2254828" y="83220"/>
                  <a:pt x="2289795" y="118188"/>
                </a:cubicBezTo>
                <a:cubicBezTo>
                  <a:pt x="2299144" y="146237"/>
                  <a:pt x="2307664" y="163316"/>
                  <a:pt x="2289795" y="199053"/>
                </a:cubicBezTo>
                <a:cubicBezTo>
                  <a:pt x="2283108" y="212426"/>
                  <a:pt x="2252472" y="223934"/>
                  <a:pt x="2252472" y="223934"/>
                </a:cubicBezTo>
                <a:cubicBezTo>
                  <a:pt x="2274252" y="229379"/>
                  <a:pt x="2298604" y="236375"/>
                  <a:pt x="2320897" y="236375"/>
                </a:cubicBezTo>
                <a:cubicBezTo>
                  <a:pt x="2337614" y="236375"/>
                  <a:pt x="2354072" y="232228"/>
                  <a:pt x="2370660" y="230155"/>
                </a:cubicBezTo>
                <a:cubicBezTo>
                  <a:pt x="2487236" y="243108"/>
                  <a:pt x="2485737" y="224971"/>
                  <a:pt x="2507509" y="230155"/>
                </a:cubicBezTo>
                <a:close/>
              </a:path>
            </a:pathLst>
          </a:custGeom>
          <a:solidFill>
            <a:srgbClr val="ffff00">
              <a:alpha val="3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3"/>
          <p:cNvSpPr/>
          <p:nvPr/>
        </p:nvSpPr>
        <p:spPr>
          <a:xfrm>
            <a:off x="1634400" y="486000"/>
            <a:ext cx="2615760" cy="981720"/>
          </a:xfrm>
          <a:custGeom>
            <a:avLst/>
            <a:gdLst/>
            <a:ahLst/>
            <a:rect l="l" t="t" r="r" b="b"/>
            <a:pathLst>
              <a:path w="2616740" h="982711">
                <a:moveTo>
                  <a:pt x="87549" y="116949"/>
                </a:moveTo>
                <a:cubicBezTo>
                  <a:pt x="-81064" y="134783"/>
                  <a:pt x="88958" y="183600"/>
                  <a:pt x="77821" y="214225"/>
                </a:cubicBezTo>
                <a:cubicBezTo>
                  <a:pt x="74317" y="223862"/>
                  <a:pt x="55889" y="216702"/>
                  <a:pt x="48638" y="223953"/>
                </a:cubicBezTo>
                <a:cubicBezTo>
                  <a:pt x="41387" y="231204"/>
                  <a:pt x="43496" y="243965"/>
                  <a:pt x="38910" y="253136"/>
                </a:cubicBezTo>
                <a:cubicBezTo>
                  <a:pt x="33682" y="263593"/>
                  <a:pt x="24683" y="271862"/>
                  <a:pt x="19455" y="282319"/>
                </a:cubicBezTo>
                <a:cubicBezTo>
                  <a:pt x="12475" y="296279"/>
                  <a:pt x="3118" y="337940"/>
                  <a:pt x="0" y="350413"/>
                </a:cubicBezTo>
                <a:cubicBezTo>
                  <a:pt x="4705" y="378646"/>
                  <a:pt x="-1184" y="413051"/>
                  <a:pt x="29183" y="428234"/>
                </a:cubicBezTo>
                <a:cubicBezTo>
                  <a:pt x="47526" y="437405"/>
                  <a:pt x="87549" y="447689"/>
                  <a:pt x="87549" y="447689"/>
                </a:cubicBezTo>
                <a:cubicBezTo>
                  <a:pt x="94034" y="457417"/>
                  <a:pt x="105351" y="465298"/>
                  <a:pt x="107004" y="476872"/>
                </a:cubicBezTo>
                <a:cubicBezTo>
                  <a:pt x="108225" y="485420"/>
                  <a:pt x="91199" y="534016"/>
                  <a:pt x="87549" y="544966"/>
                </a:cubicBezTo>
                <a:cubicBezTo>
                  <a:pt x="90791" y="554694"/>
                  <a:pt x="90026" y="566898"/>
                  <a:pt x="97276" y="574149"/>
                </a:cubicBezTo>
                <a:cubicBezTo>
                  <a:pt x="104527" y="581400"/>
                  <a:pt x="124235" y="573867"/>
                  <a:pt x="126459" y="583877"/>
                </a:cubicBezTo>
                <a:cubicBezTo>
                  <a:pt x="130179" y="600618"/>
                  <a:pt x="112057" y="685070"/>
                  <a:pt x="107004" y="710336"/>
                </a:cubicBezTo>
                <a:cubicBezTo>
                  <a:pt x="112412" y="759008"/>
                  <a:pt x="102679" y="793560"/>
                  <a:pt x="136187" y="827068"/>
                </a:cubicBezTo>
                <a:cubicBezTo>
                  <a:pt x="144454" y="835335"/>
                  <a:pt x="155642" y="840038"/>
                  <a:pt x="165370" y="846523"/>
                </a:cubicBezTo>
                <a:cubicBezTo>
                  <a:pt x="162127" y="862736"/>
                  <a:pt x="161447" y="879681"/>
                  <a:pt x="155642" y="895162"/>
                </a:cubicBezTo>
                <a:cubicBezTo>
                  <a:pt x="151537" y="906109"/>
                  <a:pt x="137478" y="912725"/>
                  <a:pt x="136187" y="924345"/>
                </a:cubicBezTo>
                <a:cubicBezTo>
                  <a:pt x="134009" y="943948"/>
                  <a:pt x="142672" y="963256"/>
                  <a:pt x="145915" y="982711"/>
                </a:cubicBezTo>
                <a:cubicBezTo>
                  <a:pt x="197796" y="979468"/>
                  <a:pt x="249861" y="978425"/>
                  <a:pt x="301557" y="972983"/>
                </a:cubicBezTo>
                <a:cubicBezTo>
                  <a:pt x="311755" y="971910"/>
                  <a:pt x="322537" y="969407"/>
                  <a:pt x="330740" y="963255"/>
                </a:cubicBezTo>
                <a:cubicBezTo>
                  <a:pt x="381457" y="925218"/>
                  <a:pt x="363457" y="917715"/>
                  <a:pt x="408562" y="895162"/>
                </a:cubicBezTo>
                <a:cubicBezTo>
                  <a:pt x="466627" y="866129"/>
                  <a:pt x="445686" y="882384"/>
                  <a:pt x="505838" y="865979"/>
                </a:cubicBezTo>
                <a:cubicBezTo>
                  <a:pt x="525623" y="860583"/>
                  <a:pt x="564204" y="846523"/>
                  <a:pt x="564204" y="846523"/>
                </a:cubicBezTo>
                <a:cubicBezTo>
                  <a:pt x="639568" y="865364"/>
                  <a:pt x="569885" y="840853"/>
                  <a:pt x="632298" y="885434"/>
                </a:cubicBezTo>
                <a:cubicBezTo>
                  <a:pt x="644098" y="893862"/>
                  <a:pt x="658618" y="897694"/>
                  <a:pt x="671208" y="904889"/>
                </a:cubicBezTo>
                <a:cubicBezTo>
                  <a:pt x="681359" y="910690"/>
                  <a:pt x="690663" y="917860"/>
                  <a:pt x="700391" y="924345"/>
                </a:cubicBezTo>
                <a:cubicBezTo>
                  <a:pt x="719846" y="921102"/>
                  <a:pt x="740289" y="921542"/>
                  <a:pt x="758757" y="914617"/>
                </a:cubicBezTo>
                <a:cubicBezTo>
                  <a:pt x="819322" y="891905"/>
                  <a:pt x="728716" y="893863"/>
                  <a:pt x="807396" y="875706"/>
                </a:cubicBezTo>
                <a:cubicBezTo>
                  <a:pt x="839149" y="868378"/>
                  <a:pt x="872247" y="869221"/>
                  <a:pt x="904672" y="865979"/>
                </a:cubicBezTo>
                <a:cubicBezTo>
                  <a:pt x="974569" y="796078"/>
                  <a:pt x="855479" y="908501"/>
                  <a:pt x="963038" y="836796"/>
                </a:cubicBezTo>
                <a:cubicBezTo>
                  <a:pt x="972766" y="830311"/>
                  <a:pt x="975009" y="816594"/>
                  <a:pt x="982493" y="807613"/>
                </a:cubicBezTo>
                <a:cubicBezTo>
                  <a:pt x="1044916" y="732705"/>
                  <a:pt x="982822" y="821710"/>
                  <a:pt x="1031132" y="749247"/>
                </a:cubicBezTo>
                <a:cubicBezTo>
                  <a:pt x="1034374" y="716821"/>
                  <a:pt x="1027624" y="681749"/>
                  <a:pt x="1040859" y="651970"/>
                </a:cubicBezTo>
                <a:cubicBezTo>
                  <a:pt x="1045023" y="642600"/>
                  <a:pt x="1060032" y="659474"/>
                  <a:pt x="1070042" y="661698"/>
                </a:cubicBezTo>
                <a:cubicBezTo>
                  <a:pt x="1089296" y="665977"/>
                  <a:pt x="1108857" y="668818"/>
                  <a:pt x="1128408" y="671425"/>
                </a:cubicBezTo>
                <a:cubicBezTo>
                  <a:pt x="1157513" y="675306"/>
                  <a:pt x="1186774" y="677910"/>
                  <a:pt x="1215957" y="681153"/>
                </a:cubicBezTo>
                <a:cubicBezTo>
                  <a:pt x="1228927" y="684396"/>
                  <a:pt x="1241817" y="687981"/>
                  <a:pt x="1254868" y="690881"/>
                </a:cubicBezTo>
                <a:cubicBezTo>
                  <a:pt x="1271008" y="694468"/>
                  <a:pt x="1288025" y="694803"/>
                  <a:pt x="1303506" y="700608"/>
                </a:cubicBezTo>
                <a:cubicBezTo>
                  <a:pt x="1314453" y="704713"/>
                  <a:pt x="1322232" y="714835"/>
                  <a:pt x="1332689" y="720064"/>
                </a:cubicBezTo>
                <a:cubicBezTo>
                  <a:pt x="1341860" y="724650"/>
                  <a:pt x="1352144" y="726549"/>
                  <a:pt x="1361872" y="729791"/>
                </a:cubicBezTo>
                <a:cubicBezTo>
                  <a:pt x="1381327" y="710336"/>
                  <a:pt x="1397345" y="686687"/>
                  <a:pt x="1420238" y="671425"/>
                </a:cubicBezTo>
                <a:cubicBezTo>
                  <a:pt x="1429966" y="664940"/>
                  <a:pt x="1440683" y="659737"/>
                  <a:pt x="1449421" y="651970"/>
                </a:cubicBezTo>
                <a:cubicBezTo>
                  <a:pt x="1469985" y="633691"/>
                  <a:pt x="1507787" y="593604"/>
                  <a:pt x="1507787" y="593604"/>
                </a:cubicBezTo>
                <a:cubicBezTo>
                  <a:pt x="1511030" y="655213"/>
                  <a:pt x="1498006" y="719902"/>
                  <a:pt x="1517515" y="778430"/>
                </a:cubicBezTo>
                <a:cubicBezTo>
                  <a:pt x="1522743" y="794115"/>
                  <a:pt x="1552396" y="777873"/>
                  <a:pt x="1566153" y="768702"/>
                </a:cubicBezTo>
                <a:cubicBezTo>
                  <a:pt x="1574685" y="763014"/>
                  <a:pt x="1569475" y="747526"/>
                  <a:pt x="1575881" y="739519"/>
                </a:cubicBezTo>
                <a:cubicBezTo>
                  <a:pt x="1583184" y="730390"/>
                  <a:pt x="1595935" y="727367"/>
                  <a:pt x="1605064" y="720064"/>
                </a:cubicBezTo>
                <a:cubicBezTo>
                  <a:pt x="1612226" y="714335"/>
                  <a:pt x="1617473" y="706479"/>
                  <a:pt x="1624519" y="700608"/>
                </a:cubicBezTo>
                <a:cubicBezTo>
                  <a:pt x="1703362" y="634905"/>
                  <a:pt x="1683098" y="670390"/>
                  <a:pt x="1848255" y="661698"/>
                </a:cubicBezTo>
                <a:cubicBezTo>
                  <a:pt x="1857983" y="655213"/>
                  <a:pt x="1868561" y="649851"/>
                  <a:pt x="1877438" y="642243"/>
                </a:cubicBezTo>
                <a:cubicBezTo>
                  <a:pt x="1891365" y="630306"/>
                  <a:pt x="1916349" y="603332"/>
                  <a:pt x="1916349" y="603332"/>
                </a:cubicBezTo>
                <a:cubicBezTo>
                  <a:pt x="1939047" y="535238"/>
                  <a:pt x="1916349" y="551451"/>
                  <a:pt x="1964987" y="535238"/>
                </a:cubicBezTo>
                <a:cubicBezTo>
                  <a:pt x="1990927" y="538481"/>
                  <a:pt x="2016796" y="542365"/>
                  <a:pt x="2042808" y="544966"/>
                </a:cubicBezTo>
                <a:cubicBezTo>
                  <a:pt x="2081660" y="548851"/>
                  <a:pt x="2120796" y="549851"/>
                  <a:pt x="2159540" y="554694"/>
                </a:cubicBezTo>
                <a:cubicBezTo>
                  <a:pt x="2179089" y="557138"/>
                  <a:pt x="2208247" y="567686"/>
                  <a:pt x="2227634" y="574149"/>
                </a:cubicBezTo>
                <a:cubicBezTo>
                  <a:pt x="2260059" y="567664"/>
                  <a:pt x="2293539" y="565151"/>
                  <a:pt x="2324910" y="554694"/>
                </a:cubicBezTo>
                <a:cubicBezTo>
                  <a:pt x="2378323" y="536890"/>
                  <a:pt x="2305808" y="522385"/>
                  <a:pt x="2373549" y="544966"/>
                </a:cubicBezTo>
                <a:cubicBezTo>
                  <a:pt x="2376791" y="590362"/>
                  <a:pt x="2371550" y="637178"/>
                  <a:pt x="2383276" y="681153"/>
                </a:cubicBezTo>
                <a:cubicBezTo>
                  <a:pt x="2385918" y="691061"/>
                  <a:pt x="2410235" y="680871"/>
                  <a:pt x="2412459" y="690881"/>
                </a:cubicBezTo>
                <a:cubicBezTo>
                  <a:pt x="2418130" y="716401"/>
                  <a:pt x="2410244" y="743662"/>
                  <a:pt x="2402732" y="768702"/>
                </a:cubicBezTo>
                <a:cubicBezTo>
                  <a:pt x="2400097" y="777487"/>
                  <a:pt x="2374197" y="786860"/>
                  <a:pt x="2383276" y="788157"/>
                </a:cubicBezTo>
                <a:cubicBezTo>
                  <a:pt x="2412343" y="792310"/>
                  <a:pt x="2441642" y="781672"/>
                  <a:pt x="2470825" y="778430"/>
                </a:cubicBezTo>
                <a:cubicBezTo>
                  <a:pt x="2480553" y="775187"/>
                  <a:pt x="2491215" y="773978"/>
                  <a:pt x="2500008" y="768702"/>
                </a:cubicBezTo>
                <a:cubicBezTo>
                  <a:pt x="2507872" y="763983"/>
                  <a:pt x="2510566" y="751471"/>
                  <a:pt x="2519464" y="749247"/>
                </a:cubicBezTo>
                <a:cubicBezTo>
                  <a:pt x="2551078" y="741343"/>
                  <a:pt x="2584315" y="742762"/>
                  <a:pt x="2616740" y="739519"/>
                </a:cubicBezTo>
                <a:cubicBezTo>
                  <a:pt x="2613498" y="723306"/>
                  <a:pt x="2611023" y="706921"/>
                  <a:pt x="2607013" y="690881"/>
                </a:cubicBezTo>
                <a:cubicBezTo>
                  <a:pt x="2604526" y="680933"/>
                  <a:pt x="2596013" y="671873"/>
                  <a:pt x="2597285" y="661698"/>
                </a:cubicBezTo>
                <a:cubicBezTo>
                  <a:pt x="2599451" y="644371"/>
                  <a:pt x="2610255" y="629273"/>
                  <a:pt x="2616740" y="613060"/>
                </a:cubicBezTo>
                <a:cubicBezTo>
                  <a:pt x="2613498" y="596847"/>
                  <a:pt x="2619567" y="575181"/>
                  <a:pt x="2607013" y="564421"/>
                </a:cubicBezTo>
                <a:cubicBezTo>
                  <a:pt x="2550791" y="516230"/>
                  <a:pt x="2536037" y="592526"/>
                  <a:pt x="2558374" y="525511"/>
                </a:cubicBezTo>
                <a:cubicBezTo>
                  <a:pt x="2504077" y="471211"/>
                  <a:pt x="2592903" y="552503"/>
                  <a:pt x="2480553" y="496328"/>
                </a:cubicBezTo>
                <a:cubicBezTo>
                  <a:pt x="2464147" y="488125"/>
                  <a:pt x="2459044" y="463217"/>
                  <a:pt x="2441642" y="457417"/>
                </a:cubicBezTo>
                <a:lnTo>
                  <a:pt x="2383276" y="437962"/>
                </a:lnTo>
                <a:cubicBezTo>
                  <a:pt x="2370306" y="428234"/>
                  <a:pt x="2358442" y="416823"/>
                  <a:pt x="2344366" y="408779"/>
                </a:cubicBezTo>
                <a:cubicBezTo>
                  <a:pt x="2335463" y="403692"/>
                  <a:pt x="2323527" y="405011"/>
                  <a:pt x="2315183" y="399051"/>
                </a:cubicBezTo>
                <a:cubicBezTo>
                  <a:pt x="2300257" y="388389"/>
                  <a:pt x="2276272" y="360140"/>
                  <a:pt x="2276272" y="360140"/>
                </a:cubicBezTo>
                <a:cubicBezTo>
                  <a:pt x="2248145" y="275757"/>
                  <a:pt x="2250326" y="308295"/>
                  <a:pt x="2266544" y="194770"/>
                </a:cubicBezTo>
                <a:cubicBezTo>
                  <a:pt x="2267994" y="184619"/>
                  <a:pt x="2270584" y="174119"/>
                  <a:pt x="2276272" y="165587"/>
                </a:cubicBezTo>
                <a:cubicBezTo>
                  <a:pt x="2283903" y="154141"/>
                  <a:pt x="2296648" y="146972"/>
                  <a:pt x="2305455" y="136404"/>
                </a:cubicBezTo>
                <a:cubicBezTo>
                  <a:pt x="2326407" y="111262"/>
                  <a:pt x="2324889" y="107285"/>
                  <a:pt x="2334638" y="78038"/>
                </a:cubicBezTo>
                <a:cubicBezTo>
                  <a:pt x="2324910" y="71553"/>
                  <a:pt x="2316797" y="61419"/>
                  <a:pt x="2305455" y="58583"/>
                </a:cubicBezTo>
                <a:cubicBezTo>
                  <a:pt x="2276969" y="51462"/>
                  <a:pt x="2246927" y="53320"/>
                  <a:pt x="2217906" y="48855"/>
                </a:cubicBezTo>
                <a:cubicBezTo>
                  <a:pt x="2204692" y="46822"/>
                  <a:pt x="2191966" y="42370"/>
                  <a:pt x="2178996" y="39128"/>
                </a:cubicBezTo>
                <a:cubicBezTo>
                  <a:pt x="2156371" y="24044"/>
                  <a:pt x="2129173" y="3017"/>
                  <a:pt x="2101174" y="217"/>
                </a:cubicBezTo>
                <a:cubicBezTo>
                  <a:pt x="2084722" y="-1428"/>
                  <a:pt x="2068749" y="6702"/>
                  <a:pt x="2052536" y="9945"/>
                </a:cubicBezTo>
                <a:cubicBezTo>
                  <a:pt x="2046051" y="19673"/>
                  <a:pt x="2038309" y="28671"/>
                  <a:pt x="2033081" y="39128"/>
                </a:cubicBezTo>
                <a:cubicBezTo>
                  <a:pt x="2028495" y="48299"/>
                  <a:pt x="2032524" y="63725"/>
                  <a:pt x="2023353" y="68311"/>
                </a:cubicBezTo>
                <a:cubicBezTo>
                  <a:pt x="2002845" y="78565"/>
                  <a:pt x="1977957" y="74796"/>
                  <a:pt x="1955259" y="78038"/>
                </a:cubicBezTo>
                <a:cubicBezTo>
                  <a:pt x="1894666" y="138634"/>
                  <a:pt x="1976592" y="50904"/>
                  <a:pt x="1926076" y="126677"/>
                </a:cubicBezTo>
                <a:cubicBezTo>
                  <a:pt x="1918445" y="138123"/>
                  <a:pt x="1906621" y="146132"/>
                  <a:pt x="1896893" y="155860"/>
                </a:cubicBezTo>
                <a:cubicBezTo>
                  <a:pt x="1861225" y="152617"/>
                  <a:pt x="1823866" y="157458"/>
                  <a:pt x="1789889" y="146132"/>
                </a:cubicBezTo>
                <a:cubicBezTo>
                  <a:pt x="1780161" y="142889"/>
                  <a:pt x="1790217" y="118960"/>
                  <a:pt x="1780162" y="116949"/>
                </a:cubicBezTo>
                <a:cubicBezTo>
                  <a:pt x="1751370" y="111191"/>
                  <a:pt x="1721796" y="123434"/>
                  <a:pt x="1692613" y="126677"/>
                </a:cubicBezTo>
                <a:cubicBezTo>
                  <a:pt x="1656675" y="138655"/>
                  <a:pt x="1640046" y="149031"/>
                  <a:pt x="1595336" y="126677"/>
                </a:cubicBezTo>
                <a:cubicBezTo>
                  <a:pt x="1586165" y="122091"/>
                  <a:pt x="1588851" y="107222"/>
                  <a:pt x="1585608" y="97494"/>
                </a:cubicBezTo>
                <a:cubicBezTo>
                  <a:pt x="1562910" y="100736"/>
                  <a:pt x="1540073" y="103120"/>
                  <a:pt x="1517515" y="107221"/>
                </a:cubicBezTo>
                <a:cubicBezTo>
                  <a:pt x="1504361" y="109613"/>
                  <a:pt x="1491839" y="115058"/>
                  <a:pt x="1478604" y="116949"/>
                </a:cubicBezTo>
                <a:cubicBezTo>
                  <a:pt x="1446344" y="121558"/>
                  <a:pt x="1413663" y="122635"/>
                  <a:pt x="1381327" y="126677"/>
                </a:cubicBezTo>
                <a:cubicBezTo>
                  <a:pt x="1361756" y="129123"/>
                  <a:pt x="1342417" y="133162"/>
                  <a:pt x="1322962" y="136404"/>
                </a:cubicBezTo>
                <a:cubicBezTo>
                  <a:pt x="1274324" y="133162"/>
                  <a:pt x="1225495" y="132060"/>
                  <a:pt x="1177047" y="126677"/>
                </a:cubicBezTo>
                <a:cubicBezTo>
                  <a:pt x="1166856" y="125545"/>
                  <a:pt x="1157874" y="119173"/>
                  <a:pt x="1147864" y="116949"/>
                </a:cubicBezTo>
                <a:cubicBezTo>
                  <a:pt x="1128610" y="112670"/>
                  <a:pt x="1108953" y="110464"/>
                  <a:pt x="1089498" y="107221"/>
                </a:cubicBezTo>
                <a:lnTo>
                  <a:pt x="87549" y="116949"/>
                </a:lnTo>
                <a:close/>
              </a:path>
            </a:pathLst>
          </a:custGeom>
          <a:solidFill>
            <a:srgbClr val="ffc53c">
              <a:alpha val="30000"/>
            </a:srgbClr>
          </a:solidFill>
          <a:ln>
            <a:solidFill>
              <a:srgbClr val="ffc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4"/>
          <p:cNvSpPr/>
          <p:nvPr/>
        </p:nvSpPr>
        <p:spPr>
          <a:xfrm>
            <a:off x="1400760" y="3647880"/>
            <a:ext cx="3125520" cy="971640"/>
          </a:xfrm>
          <a:custGeom>
            <a:avLst/>
            <a:gdLst/>
            <a:ahLst/>
            <a:rect l="l" t="t" r="r" b="b"/>
            <a:pathLst>
              <a:path w="3126512" h="972766">
                <a:moveTo>
                  <a:pt x="3103123" y="321013"/>
                </a:moveTo>
                <a:cubicBezTo>
                  <a:pt x="3044757" y="327498"/>
                  <a:pt x="2843619" y="324713"/>
                  <a:pt x="2714017" y="330741"/>
                </a:cubicBezTo>
                <a:cubicBezTo>
                  <a:pt x="2703774" y="331217"/>
                  <a:pt x="2693627" y="335192"/>
                  <a:pt x="2684834" y="340468"/>
                </a:cubicBezTo>
                <a:cubicBezTo>
                  <a:pt x="2618070" y="380527"/>
                  <a:pt x="2718866" y="342096"/>
                  <a:pt x="2636196" y="369651"/>
                </a:cubicBezTo>
                <a:cubicBezTo>
                  <a:pt x="2580876" y="424971"/>
                  <a:pt x="2634141" y="380406"/>
                  <a:pt x="2577830" y="408562"/>
                </a:cubicBezTo>
                <a:cubicBezTo>
                  <a:pt x="2567373" y="413790"/>
                  <a:pt x="2559594" y="423912"/>
                  <a:pt x="2548647" y="428017"/>
                </a:cubicBezTo>
                <a:cubicBezTo>
                  <a:pt x="2533166" y="433822"/>
                  <a:pt x="2516148" y="434158"/>
                  <a:pt x="2500008" y="437745"/>
                </a:cubicBezTo>
                <a:cubicBezTo>
                  <a:pt x="2486957" y="440645"/>
                  <a:pt x="2473903" y="443631"/>
                  <a:pt x="2461098" y="447473"/>
                </a:cubicBezTo>
                <a:cubicBezTo>
                  <a:pt x="2441455" y="453366"/>
                  <a:pt x="2422187" y="460443"/>
                  <a:pt x="2402732" y="466928"/>
                </a:cubicBezTo>
                <a:cubicBezTo>
                  <a:pt x="2393004" y="470171"/>
                  <a:pt x="2383604" y="474645"/>
                  <a:pt x="2373549" y="476656"/>
                </a:cubicBezTo>
                <a:cubicBezTo>
                  <a:pt x="2311801" y="489005"/>
                  <a:pt x="2340951" y="482373"/>
                  <a:pt x="2286000" y="496111"/>
                </a:cubicBezTo>
                <a:cubicBezTo>
                  <a:pt x="2221237" y="560874"/>
                  <a:pt x="2290983" y="499828"/>
                  <a:pt x="2227634" y="535022"/>
                </a:cubicBezTo>
                <a:cubicBezTo>
                  <a:pt x="2194341" y="553518"/>
                  <a:pt x="2167149" y="581124"/>
                  <a:pt x="2130357" y="593388"/>
                </a:cubicBezTo>
                <a:cubicBezTo>
                  <a:pt x="2068451" y="614024"/>
                  <a:pt x="2038712" y="614571"/>
                  <a:pt x="1974715" y="622571"/>
                </a:cubicBezTo>
                <a:cubicBezTo>
                  <a:pt x="1961745" y="629056"/>
                  <a:pt x="1949382" y="636934"/>
                  <a:pt x="1935804" y="642026"/>
                </a:cubicBezTo>
                <a:cubicBezTo>
                  <a:pt x="1923286" y="646720"/>
                  <a:pt x="1908852" y="645775"/>
                  <a:pt x="1896894" y="651754"/>
                </a:cubicBezTo>
                <a:cubicBezTo>
                  <a:pt x="1888691" y="655856"/>
                  <a:pt x="1886406" y="669287"/>
                  <a:pt x="1877438" y="671209"/>
                </a:cubicBezTo>
                <a:cubicBezTo>
                  <a:pt x="1839259" y="679390"/>
                  <a:pt x="1799537" y="676850"/>
                  <a:pt x="1760706" y="680937"/>
                </a:cubicBezTo>
                <a:cubicBezTo>
                  <a:pt x="1737904" y="683337"/>
                  <a:pt x="1715311" y="687422"/>
                  <a:pt x="1692613" y="690664"/>
                </a:cubicBezTo>
                <a:cubicBezTo>
                  <a:pt x="1682885" y="693907"/>
                  <a:pt x="1673289" y="697575"/>
                  <a:pt x="1663430" y="700392"/>
                </a:cubicBezTo>
                <a:cubicBezTo>
                  <a:pt x="1650575" y="704065"/>
                  <a:pt x="1636127" y="703486"/>
                  <a:pt x="1624519" y="710119"/>
                </a:cubicBezTo>
                <a:cubicBezTo>
                  <a:pt x="1612575" y="716944"/>
                  <a:pt x="1607280" y="732477"/>
                  <a:pt x="1595336" y="739302"/>
                </a:cubicBezTo>
                <a:cubicBezTo>
                  <a:pt x="1583728" y="745935"/>
                  <a:pt x="1569477" y="746130"/>
                  <a:pt x="1556426" y="749030"/>
                </a:cubicBezTo>
                <a:cubicBezTo>
                  <a:pt x="1465692" y="769194"/>
                  <a:pt x="1551352" y="748184"/>
                  <a:pt x="1439694" y="768485"/>
                </a:cubicBezTo>
                <a:cubicBezTo>
                  <a:pt x="1426540" y="770877"/>
                  <a:pt x="1413301" y="773519"/>
                  <a:pt x="1400783" y="778213"/>
                </a:cubicBezTo>
                <a:cubicBezTo>
                  <a:pt x="1387205" y="783305"/>
                  <a:pt x="1375940" y="794151"/>
                  <a:pt x="1361872" y="797668"/>
                </a:cubicBezTo>
                <a:cubicBezTo>
                  <a:pt x="1336510" y="804008"/>
                  <a:pt x="1309930" y="803699"/>
                  <a:pt x="1284051" y="807396"/>
                </a:cubicBezTo>
                <a:cubicBezTo>
                  <a:pt x="1264526" y="810185"/>
                  <a:pt x="1245140" y="813881"/>
                  <a:pt x="1225685" y="817124"/>
                </a:cubicBezTo>
                <a:cubicBezTo>
                  <a:pt x="1212715" y="826852"/>
                  <a:pt x="1198825" y="835461"/>
                  <a:pt x="1186774" y="846307"/>
                </a:cubicBezTo>
                <a:cubicBezTo>
                  <a:pt x="1166323" y="864713"/>
                  <a:pt x="1154510" y="895973"/>
                  <a:pt x="1128408" y="904673"/>
                </a:cubicBezTo>
                <a:cubicBezTo>
                  <a:pt x="1030327" y="937366"/>
                  <a:pt x="1182473" y="887481"/>
                  <a:pt x="1060315" y="924128"/>
                </a:cubicBezTo>
                <a:cubicBezTo>
                  <a:pt x="1060280" y="924138"/>
                  <a:pt x="987375" y="948441"/>
                  <a:pt x="972766" y="953311"/>
                </a:cubicBezTo>
                <a:lnTo>
                  <a:pt x="943583" y="963039"/>
                </a:lnTo>
                <a:lnTo>
                  <a:pt x="914400" y="972766"/>
                </a:lnTo>
                <a:cubicBezTo>
                  <a:pt x="904672" y="963038"/>
                  <a:pt x="896664" y="951214"/>
                  <a:pt x="885217" y="943583"/>
                </a:cubicBezTo>
                <a:cubicBezTo>
                  <a:pt x="871597" y="934503"/>
                  <a:pt x="815702" y="926393"/>
                  <a:pt x="807396" y="924128"/>
                </a:cubicBezTo>
                <a:cubicBezTo>
                  <a:pt x="787611" y="918732"/>
                  <a:pt x="749030" y="904673"/>
                  <a:pt x="749030" y="904673"/>
                </a:cubicBezTo>
                <a:cubicBezTo>
                  <a:pt x="702793" y="858436"/>
                  <a:pt x="744394" y="891733"/>
                  <a:pt x="622570" y="875490"/>
                </a:cubicBezTo>
                <a:cubicBezTo>
                  <a:pt x="614070" y="874357"/>
                  <a:pt x="565390" y="861490"/>
                  <a:pt x="554477" y="856034"/>
                </a:cubicBezTo>
                <a:cubicBezTo>
                  <a:pt x="544020" y="850806"/>
                  <a:pt x="536040" y="841184"/>
                  <a:pt x="525294" y="836579"/>
                </a:cubicBezTo>
                <a:cubicBezTo>
                  <a:pt x="502358" y="826749"/>
                  <a:pt x="434074" y="819379"/>
                  <a:pt x="418289" y="817124"/>
                </a:cubicBezTo>
                <a:cubicBezTo>
                  <a:pt x="293074" y="775384"/>
                  <a:pt x="421281" y="815440"/>
                  <a:pt x="311285" y="787941"/>
                </a:cubicBezTo>
                <a:cubicBezTo>
                  <a:pt x="301337" y="785454"/>
                  <a:pt x="292300" y="779286"/>
                  <a:pt x="282102" y="778213"/>
                </a:cubicBezTo>
                <a:cubicBezTo>
                  <a:pt x="230406" y="772771"/>
                  <a:pt x="178341" y="771728"/>
                  <a:pt x="126460" y="768485"/>
                </a:cubicBezTo>
                <a:cubicBezTo>
                  <a:pt x="107005" y="765243"/>
                  <a:pt x="87435" y="762626"/>
                  <a:pt x="68094" y="758758"/>
                </a:cubicBezTo>
                <a:cubicBezTo>
                  <a:pt x="37559" y="752651"/>
                  <a:pt x="27813" y="748573"/>
                  <a:pt x="0" y="739302"/>
                </a:cubicBezTo>
                <a:cubicBezTo>
                  <a:pt x="334484" y="730500"/>
                  <a:pt x="397888" y="851311"/>
                  <a:pt x="359923" y="661481"/>
                </a:cubicBezTo>
                <a:cubicBezTo>
                  <a:pt x="357912" y="651426"/>
                  <a:pt x="353438" y="642026"/>
                  <a:pt x="350196" y="632298"/>
                </a:cubicBezTo>
                <a:cubicBezTo>
                  <a:pt x="353438" y="616085"/>
                  <a:pt x="353410" y="598857"/>
                  <a:pt x="359923" y="583660"/>
                </a:cubicBezTo>
                <a:cubicBezTo>
                  <a:pt x="378077" y="541301"/>
                  <a:pt x="474229" y="555582"/>
                  <a:pt x="486383" y="554477"/>
                </a:cubicBezTo>
                <a:cubicBezTo>
                  <a:pt x="492868" y="528537"/>
                  <a:pt x="504355" y="503353"/>
                  <a:pt x="505838" y="476656"/>
                </a:cubicBezTo>
                <a:cubicBezTo>
                  <a:pt x="509081" y="418290"/>
                  <a:pt x="495357" y="356410"/>
                  <a:pt x="515566" y="301558"/>
                </a:cubicBezTo>
                <a:cubicBezTo>
                  <a:pt x="522385" y="283050"/>
                  <a:pt x="554477" y="295073"/>
                  <a:pt x="573932" y="291830"/>
                </a:cubicBezTo>
                <a:cubicBezTo>
                  <a:pt x="577175" y="282102"/>
                  <a:pt x="585671" y="272702"/>
                  <a:pt x="583660" y="262647"/>
                </a:cubicBezTo>
                <a:cubicBezTo>
                  <a:pt x="581528" y="251986"/>
                  <a:pt x="539214" y="226532"/>
                  <a:pt x="535021" y="223737"/>
                </a:cubicBezTo>
                <a:cubicBezTo>
                  <a:pt x="528536" y="214009"/>
                  <a:pt x="515566" y="206245"/>
                  <a:pt x="515566" y="194554"/>
                </a:cubicBezTo>
                <a:cubicBezTo>
                  <a:pt x="515566" y="176748"/>
                  <a:pt x="556177" y="168046"/>
                  <a:pt x="564204" y="165371"/>
                </a:cubicBezTo>
                <a:cubicBezTo>
                  <a:pt x="573932" y="158886"/>
                  <a:pt x="585120" y="154182"/>
                  <a:pt x="593387" y="145915"/>
                </a:cubicBezTo>
                <a:cubicBezTo>
                  <a:pt x="621945" y="117357"/>
                  <a:pt x="601074" y="106220"/>
                  <a:pt x="651753" y="97277"/>
                </a:cubicBezTo>
                <a:cubicBezTo>
                  <a:pt x="693388" y="89930"/>
                  <a:pt x="736060" y="90792"/>
                  <a:pt x="778213" y="87549"/>
                </a:cubicBezTo>
                <a:cubicBezTo>
                  <a:pt x="787941" y="81064"/>
                  <a:pt x="799129" y="76361"/>
                  <a:pt x="807396" y="68094"/>
                </a:cubicBezTo>
                <a:cubicBezTo>
                  <a:pt x="815663" y="59827"/>
                  <a:pt x="818053" y="46610"/>
                  <a:pt x="826851" y="38911"/>
                </a:cubicBezTo>
                <a:cubicBezTo>
                  <a:pt x="844448" y="23513"/>
                  <a:pt x="885217" y="0"/>
                  <a:pt x="885217" y="0"/>
                </a:cubicBezTo>
                <a:cubicBezTo>
                  <a:pt x="891702" y="6485"/>
                  <a:pt x="899953" y="11592"/>
                  <a:pt x="904672" y="19456"/>
                </a:cubicBezTo>
                <a:cubicBezTo>
                  <a:pt x="914537" y="35897"/>
                  <a:pt x="912772" y="67281"/>
                  <a:pt x="933855" y="77822"/>
                </a:cubicBezTo>
                <a:cubicBezTo>
                  <a:pt x="951496" y="86643"/>
                  <a:pt x="972766" y="84307"/>
                  <a:pt x="992221" y="87549"/>
                </a:cubicBezTo>
                <a:cubicBezTo>
                  <a:pt x="999092" y="97856"/>
                  <a:pt x="1017273" y="129259"/>
                  <a:pt x="1031132" y="136188"/>
                </a:cubicBezTo>
                <a:cubicBezTo>
                  <a:pt x="1043090" y="142167"/>
                  <a:pt x="1057237" y="142073"/>
                  <a:pt x="1070043" y="145915"/>
                </a:cubicBezTo>
                <a:cubicBezTo>
                  <a:pt x="1089686" y="151808"/>
                  <a:pt x="1110065" y="156200"/>
                  <a:pt x="1128408" y="165371"/>
                </a:cubicBezTo>
                <a:cubicBezTo>
                  <a:pt x="1236745" y="219538"/>
                  <a:pt x="1100267" y="154818"/>
                  <a:pt x="1206230" y="194554"/>
                </a:cubicBezTo>
                <a:cubicBezTo>
                  <a:pt x="1219808" y="199646"/>
                  <a:pt x="1231251" y="209842"/>
                  <a:pt x="1245140" y="214009"/>
                </a:cubicBezTo>
                <a:cubicBezTo>
                  <a:pt x="1264032" y="219677"/>
                  <a:pt x="1284100" y="220209"/>
                  <a:pt x="1303506" y="223737"/>
                </a:cubicBezTo>
                <a:cubicBezTo>
                  <a:pt x="1319773" y="226695"/>
                  <a:pt x="1336105" y="229454"/>
                  <a:pt x="1352145" y="233464"/>
                </a:cubicBezTo>
                <a:cubicBezTo>
                  <a:pt x="1362093" y="235951"/>
                  <a:pt x="1371469" y="240375"/>
                  <a:pt x="1381328" y="243192"/>
                </a:cubicBezTo>
                <a:cubicBezTo>
                  <a:pt x="1394183" y="246865"/>
                  <a:pt x="1407268" y="249677"/>
                  <a:pt x="1420238" y="252919"/>
                </a:cubicBezTo>
                <a:cubicBezTo>
                  <a:pt x="1455906" y="243192"/>
                  <a:pt x="1493057" y="237814"/>
                  <a:pt x="1527243" y="223737"/>
                </a:cubicBezTo>
                <a:cubicBezTo>
                  <a:pt x="1548864" y="214834"/>
                  <a:pt x="1585608" y="184826"/>
                  <a:pt x="1585608" y="184826"/>
                </a:cubicBezTo>
                <a:cubicBezTo>
                  <a:pt x="1639908" y="239123"/>
                  <a:pt x="1558616" y="150297"/>
                  <a:pt x="1614791" y="262647"/>
                </a:cubicBezTo>
                <a:cubicBezTo>
                  <a:pt x="1622994" y="279053"/>
                  <a:pt x="1643527" y="286296"/>
                  <a:pt x="1653702" y="301558"/>
                </a:cubicBezTo>
                <a:cubicBezTo>
                  <a:pt x="1660187" y="311286"/>
                  <a:pt x="1663429" y="324256"/>
                  <a:pt x="1673157" y="330741"/>
                </a:cubicBezTo>
                <a:cubicBezTo>
                  <a:pt x="1684281" y="338157"/>
                  <a:pt x="1699098" y="337226"/>
                  <a:pt x="1712068" y="340468"/>
                </a:cubicBezTo>
                <a:cubicBezTo>
                  <a:pt x="1831680" y="325518"/>
                  <a:pt x="1800043" y="324759"/>
                  <a:pt x="1964987" y="340468"/>
                </a:cubicBezTo>
                <a:cubicBezTo>
                  <a:pt x="1975195" y="341440"/>
                  <a:pt x="1984222" y="347709"/>
                  <a:pt x="1994170" y="350196"/>
                </a:cubicBezTo>
                <a:cubicBezTo>
                  <a:pt x="2010210" y="354206"/>
                  <a:pt x="2026595" y="356681"/>
                  <a:pt x="2042808" y="359924"/>
                </a:cubicBezTo>
                <a:cubicBezTo>
                  <a:pt x="2078476" y="356681"/>
                  <a:pt x="2114543" y="356420"/>
                  <a:pt x="2149813" y="350196"/>
                </a:cubicBezTo>
                <a:cubicBezTo>
                  <a:pt x="2170009" y="346632"/>
                  <a:pt x="2208179" y="330741"/>
                  <a:pt x="2208179" y="330741"/>
                </a:cubicBezTo>
                <a:cubicBezTo>
                  <a:pt x="2221149" y="321013"/>
                  <a:pt x="2236710" y="314013"/>
                  <a:pt x="2247089" y="301558"/>
                </a:cubicBezTo>
                <a:cubicBezTo>
                  <a:pt x="2305823" y="231077"/>
                  <a:pt x="2196625" y="312504"/>
                  <a:pt x="2286000" y="252919"/>
                </a:cubicBezTo>
                <a:cubicBezTo>
                  <a:pt x="2298970" y="259404"/>
                  <a:pt x="2312320" y="265180"/>
                  <a:pt x="2324911" y="272375"/>
                </a:cubicBezTo>
                <a:cubicBezTo>
                  <a:pt x="2335062" y="278175"/>
                  <a:pt x="2342403" y="291830"/>
                  <a:pt x="2354094" y="291830"/>
                </a:cubicBezTo>
                <a:cubicBezTo>
                  <a:pt x="2380833" y="291830"/>
                  <a:pt x="2431915" y="272375"/>
                  <a:pt x="2431915" y="272375"/>
                </a:cubicBezTo>
                <a:cubicBezTo>
                  <a:pt x="2500691" y="226523"/>
                  <a:pt x="2417885" y="286405"/>
                  <a:pt x="2490281" y="214009"/>
                </a:cubicBezTo>
                <a:cubicBezTo>
                  <a:pt x="2501745" y="202545"/>
                  <a:pt x="2516736" y="195205"/>
                  <a:pt x="2529191" y="184826"/>
                </a:cubicBezTo>
                <a:cubicBezTo>
                  <a:pt x="2559917" y="159221"/>
                  <a:pt x="2554438" y="143985"/>
                  <a:pt x="2607013" y="126460"/>
                </a:cubicBezTo>
                <a:lnTo>
                  <a:pt x="2665379" y="107005"/>
                </a:lnTo>
                <a:lnTo>
                  <a:pt x="2694562" y="97277"/>
                </a:lnTo>
                <a:cubicBezTo>
                  <a:pt x="2719647" y="100861"/>
                  <a:pt x="2764677" y="103151"/>
                  <a:pt x="2791838" y="116732"/>
                </a:cubicBezTo>
                <a:cubicBezTo>
                  <a:pt x="2802295" y="121961"/>
                  <a:pt x="2812283" y="128421"/>
                  <a:pt x="2821021" y="136188"/>
                </a:cubicBezTo>
                <a:cubicBezTo>
                  <a:pt x="2841585" y="154467"/>
                  <a:pt x="2859932" y="175099"/>
                  <a:pt x="2879387" y="194554"/>
                </a:cubicBezTo>
                <a:cubicBezTo>
                  <a:pt x="2885872" y="201039"/>
                  <a:pt x="2889717" y="213096"/>
                  <a:pt x="2898843" y="214009"/>
                </a:cubicBezTo>
                <a:lnTo>
                  <a:pt x="2996119" y="223737"/>
                </a:lnTo>
                <a:cubicBezTo>
                  <a:pt x="3005847" y="230222"/>
                  <a:pt x="3017035" y="234925"/>
                  <a:pt x="3025302" y="243192"/>
                </a:cubicBezTo>
                <a:cubicBezTo>
                  <a:pt x="3075865" y="293755"/>
                  <a:pt x="3016077" y="253323"/>
                  <a:pt x="3064213" y="291830"/>
                </a:cubicBezTo>
                <a:cubicBezTo>
                  <a:pt x="3096094" y="317334"/>
                  <a:pt x="3161489" y="314528"/>
                  <a:pt x="3103123" y="321013"/>
                </a:cubicBezTo>
                <a:close/>
              </a:path>
            </a:pathLst>
          </a:custGeom>
          <a:solidFill>
            <a:srgbClr val="ffc53c">
              <a:alpha val="30000"/>
            </a:srgbClr>
          </a:solidFill>
          <a:ln>
            <a:solidFill>
              <a:srgbClr val="ffc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Google Shape;84;p1" descr=""/>
          <p:cNvPicPr/>
          <p:nvPr/>
        </p:nvPicPr>
        <p:blipFill>
          <a:blip r:embed="rId2"/>
          <a:stretch/>
        </p:blipFill>
        <p:spPr>
          <a:xfrm>
            <a:off x="11573280" y="2056680"/>
            <a:ext cx="408960" cy="398520"/>
          </a:xfrm>
          <a:prstGeom prst="rect">
            <a:avLst/>
          </a:prstGeom>
          <a:ln>
            <a:noFill/>
          </a:ln>
        </p:spPr>
      </p:pic>
      <p:grpSp>
        <p:nvGrpSpPr>
          <p:cNvPr id="42" name="Group 5"/>
          <p:cNvGrpSpPr/>
          <p:nvPr/>
        </p:nvGrpSpPr>
        <p:grpSpPr>
          <a:xfrm>
            <a:off x="5731920" y="1302120"/>
            <a:ext cx="6424920" cy="724680"/>
            <a:chOff x="5731920" y="1302120"/>
            <a:chExt cx="6424920" cy="724680"/>
          </a:xfrm>
        </p:grpSpPr>
        <p:sp>
          <p:nvSpPr>
            <p:cNvPr id="43" name="CustomShape 6"/>
            <p:cNvSpPr/>
            <p:nvPr/>
          </p:nvSpPr>
          <p:spPr>
            <a:xfrm>
              <a:off x="5817240" y="1302120"/>
              <a:ext cx="6339600" cy="704520"/>
            </a:xfrm>
            <a:prstGeom prst="rect">
              <a:avLst/>
            </a:prstGeom>
            <a:solidFill>
              <a:srgbClr val="274e13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7"/>
            <p:cNvSpPr/>
            <p:nvPr/>
          </p:nvSpPr>
          <p:spPr>
            <a:xfrm>
              <a:off x="5731920" y="1473120"/>
              <a:ext cx="6339600" cy="553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  <a:tabLst>
                  <a:tab algn="l" pos="0"/>
                </a:tabLst>
              </a:pPr>
              <a:r>
                <a:rPr b="1" lang="en-GB" sz="28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Forecast Summary</a:t>
              </a:r>
              <a:r>
                <a:rPr b="1" lang="en-GB" sz="2800" spc="-1" strike="noStrike">
                  <a:solidFill>
                    <a:srgbClr val="ffffff"/>
                  </a:solidFill>
                  <a:highlight>
                    <a:srgbClr val="274e13"/>
                  </a:highlight>
                  <a:latin typeface="Calibri"/>
                  <a:ea typeface="Calibri"/>
                </a:rPr>
                <a:t> (KUMASI)</a:t>
              </a:r>
              <a:endParaRPr b="0" lang="en-US" sz="2800" spc="-1" strike="noStrike">
                <a:latin typeface="Arial"/>
              </a:endParaRPr>
            </a:p>
          </p:txBody>
        </p:sp>
      </p:grpSp>
      <p:sp>
        <p:nvSpPr>
          <p:cNvPr id="45" name="CustomShape 8"/>
          <p:cNvSpPr/>
          <p:nvPr/>
        </p:nvSpPr>
        <p:spPr>
          <a:xfrm>
            <a:off x="5834520" y="1344600"/>
            <a:ext cx="6318720" cy="551196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274e1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6" name="Google Shape;90;p1" descr=""/>
          <p:cNvPicPr/>
          <p:nvPr/>
        </p:nvPicPr>
        <p:blipFill>
          <a:blip r:embed="rId3"/>
          <a:stretch/>
        </p:blipFill>
        <p:spPr>
          <a:xfrm>
            <a:off x="5922360" y="3640320"/>
            <a:ext cx="303480" cy="397800"/>
          </a:xfrm>
          <a:prstGeom prst="rect">
            <a:avLst/>
          </a:prstGeom>
          <a:ln>
            <a:noFill/>
          </a:ln>
        </p:spPr>
      </p:pic>
      <p:pic>
        <p:nvPicPr>
          <p:cNvPr id="47" name="Google Shape;91;p1" descr=""/>
          <p:cNvPicPr/>
          <p:nvPr/>
        </p:nvPicPr>
        <p:blipFill>
          <a:blip r:embed="rId4"/>
          <a:stretch/>
        </p:blipFill>
        <p:spPr>
          <a:xfrm flipH="1">
            <a:off x="5882400" y="5053680"/>
            <a:ext cx="529560" cy="585000"/>
          </a:xfrm>
          <a:prstGeom prst="rect">
            <a:avLst/>
          </a:prstGeom>
          <a:ln>
            <a:noFill/>
          </a:ln>
        </p:spPr>
      </p:pic>
      <p:pic>
        <p:nvPicPr>
          <p:cNvPr id="48" name="Google Shape;92;p1" descr=""/>
          <p:cNvPicPr/>
          <p:nvPr/>
        </p:nvPicPr>
        <p:blipFill>
          <a:blip r:embed="rId5"/>
          <a:stretch/>
        </p:blipFill>
        <p:spPr>
          <a:xfrm>
            <a:off x="5825880" y="5609520"/>
            <a:ext cx="642960" cy="585000"/>
          </a:xfrm>
          <a:prstGeom prst="rect">
            <a:avLst/>
          </a:prstGeom>
          <a:ln>
            <a:noFill/>
          </a:ln>
        </p:spPr>
      </p:pic>
      <p:pic>
        <p:nvPicPr>
          <p:cNvPr id="49" name="Google Shape;97;p1" descr=""/>
          <p:cNvPicPr/>
          <p:nvPr/>
        </p:nvPicPr>
        <p:blipFill>
          <a:blip r:embed="rId6"/>
          <a:stretch/>
        </p:blipFill>
        <p:spPr>
          <a:xfrm rot="1500000">
            <a:off x="5939640" y="2689200"/>
            <a:ext cx="389880" cy="415800"/>
          </a:xfrm>
          <a:prstGeom prst="rect">
            <a:avLst/>
          </a:prstGeom>
          <a:ln>
            <a:noFill/>
          </a:ln>
        </p:spPr>
      </p:pic>
      <p:sp>
        <p:nvSpPr>
          <p:cNvPr id="50" name="CustomShape 9"/>
          <p:cNvSpPr/>
          <p:nvPr/>
        </p:nvSpPr>
        <p:spPr>
          <a:xfrm>
            <a:off x="1262160" y="-45000"/>
            <a:ext cx="444600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274e13"/>
                </a:solidFill>
                <a:latin typeface="Impact"/>
                <a:ea typeface="Impact"/>
              </a:rPr>
              <a:t> </a:t>
            </a:r>
            <a:r>
              <a:rPr b="0" lang="en-US" sz="2400" spc="-1" strike="noStrike">
                <a:solidFill>
                  <a:srgbClr val="274e13"/>
                </a:solidFill>
                <a:latin typeface="Impact"/>
                <a:ea typeface="Impact"/>
              </a:rPr>
              <a:t>WEATHER  FORECAST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51" name="Google Shape;100;p1" descr=""/>
          <p:cNvPicPr/>
          <p:nvPr/>
        </p:nvPicPr>
        <p:blipFill>
          <a:blip r:embed="rId7"/>
          <a:srcRect l="39964" t="46773" r="41223" b="36524"/>
          <a:stretch/>
        </p:blipFill>
        <p:spPr>
          <a:xfrm>
            <a:off x="8574480" y="2073960"/>
            <a:ext cx="529560" cy="398520"/>
          </a:xfrm>
          <a:prstGeom prst="rect">
            <a:avLst/>
          </a:prstGeom>
          <a:ln>
            <a:noFill/>
          </a:ln>
        </p:spPr>
      </p:pic>
      <p:pic>
        <p:nvPicPr>
          <p:cNvPr id="52" name="Google Shape;107;p1" descr=""/>
          <p:cNvPicPr/>
          <p:nvPr/>
        </p:nvPicPr>
        <p:blipFill>
          <a:blip r:embed="rId8"/>
          <a:stretch/>
        </p:blipFill>
        <p:spPr>
          <a:xfrm flipH="1">
            <a:off x="6048000" y="4697640"/>
            <a:ext cx="237960" cy="312120"/>
          </a:xfrm>
          <a:prstGeom prst="rect">
            <a:avLst/>
          </a:prstGeom>
          <a:ln>
            <a:noFill/>
          </a:ln>
        </p:spPr>
      </p:pic>
      <p:sp>
        <p:nvSpPr>
          <p:cNvPr id="53" name="CustomShape 10"/>
          <p:cNvSpPr/>
          <p:nvPr/>
        </p:nvSpPr>
        <p:spPr>
          <a:xfrm>
            <a:off x="6146280" y="6271920"/>
            <a:ext cx="5736960" cy="394560"/>
          </a:xfrm>
          <a:prstGeom prst="rect">
            <a:avLst/>
          </a:prstGeom>
          <a:gradFill rotWithShape="0">
            <a:gsLst>
              <a:gs pos="0">
                <a:srgbClr val="ffbf00"/>
              </a:gs>
              <a:gs pos="100000">
                <a:srgbClr val="ffe2bc"/>
              </a:gs>
            </a:gsLst>
            <a:lin ang="16200000"/>
          </a:gra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74e13"/>
                </a:solidFill>
                <a:latin typeface="Arial"/>
                <a:ea typeface="Arial"/>
              </a:rPr>
              <a:t>SUNSET: </a:t>
            </a:r>
            <a:r>
              <a:rPr b="1" lang="en-US" sz="2000" spc="-1" strike="noStrike">
                <a:solidFill>
                  <a:srgbClr val="266390"/>
                </a:solidFill>
                <a:latin typeface="Arial"/>
                <a:ea typeface="Arial"/>
              </a:rPr>
              <a:t>05:46 PM</a:t>
            </a:r>
            <a:r>
              <a:rPr b="1" lang="en-US" sz="2000" spc="-1" strike="noStrike">
                <a:solidFill>
                  <a:srgbClr val="274e13"/>
                </a:solidFill>
                <a:latin typeface="Arial"/>
                <a:ea typeface="Arial"/>
              </a:rPr>
              <a:t>	</a:t>
            </a:r>
            <a:r>
              <a:rPr b="1" lang="en-US" sz="2000" spc="-1" strike="noStrike">
                <a:solidFill>
                  <a:srgbClr val="274e13"/>
                </a:solidFill>
                <a:latin typeface="Arial"/>
                <a:ea typeface="Arial"/>
              </a:rPr>
              <a:t>     SUNRISE: </a:t>
            </a:r>
            <a:r>
              <a:rPr b="1" lang="en-US" sz="2000" spc="-1" strike="noStrike">
                <a:solidFill>
                  <a:srgbClr val="266390"/>
                </a:solidFill>
                <a:latin typeface="Arial"/>
                <a:ea typeface="Arial"/>
              </a:rPr>
              <a:t>5:59 AM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54" name="Group 11"/>
          <p:cNvGrpSpPr/>
          <p:nvPr/>
        </p:nvGrpSpPr>
        <p:grpSpPr>
          <a:xfrm>
            <a:off x="244080" y="1060920"/>
            <a:ext cx="651240" cy="2589120"/>
            <a:chOff x="244080" y="1060920"/>
            <a:chExt cx="651240" cy="2589120"/>
          </a:xfrm>
        </p:grpSpPr>
        <p:sp>
          <p:nvSpPr>
            <p:cNvPr id="55" name="CustomShape 12"/>
            <p:cNvSpPr/>
            <p:nvPr/>
          </p:nvSpPr>
          <p:spPr>
            <a:xfrm>
              <a:off x="244080" y="1060920"/>
              <a:ext cx="645840" cy="1912320"/>
            </a:xfrm>
            <a:prstGeom prst="rect">
              <a:avLst/>
            </a:prstGeom>
            <a:solidFill>
              <a:srgbClr val="f4cccc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6" name="Group 13"/>
            <p:cNvGrpSpPr/>
            <p:nvPr/>
          </p:nvGrpSpPr>
          <p:grpSpPr>
            <a:xfrm>
              <a:off x="249480" y="1368000"/>
              <a:ext cx="645840" cy="2282040"/>
              <a:chOff x="249480" y="1368000"/>
              <a:chExt cx="645840" cy="2282040"/>
            </a:xfrm>
          </p:grpSpPr>
          <p:sp>
            <p:nvSpPr>
              <p:cNvPr id="57" name="CustomShape 14"/>
              <p:cNvSpPr/>
              <p:nvPr/>
            </p:nvSpPr>
            <p:spPr>
              <a:xfrm>
                <a:off x="249480" y="1368000"/>
                <a:ext cx="645840" cy="2282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en-GB" sz="1200" spc="-1" strike="noStrike">
                    <a:solidFill>
                      <a:srgbClr val="000000"/>
                    </a:solidFill>
                    <a:latin typeface="Arial"/>
                    <a:ea typeface="Arial"/>
                  </a:rPr>
                  <a:t>Rain</a:t>
                </a:r>
                <a:endParaRPr b="0" lang="en-US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en-GB" sz="1200" spc="-1" strike="noStrike">
                    <a:solidFill>
                      <a:srgbClr val="000000"/>
                    </a:solidFill>
                    <a:latin typeface="Arial"/>
                    <a:ea typeface="Arial"/>
                  </a:rPr>
                  <a:t>  </a:t>
                </a:r>
                <a:endParaRPr b="0" lang="en-US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en-GB" sz="1200" spc="-1" strike="noStrike">
                    <a:solidFill>
                      <a:srgbClr val="000000"/>
                    </a:solidFill>
                    <a:latin typeface="Arial"/>
                    <a:ea typeface="Arial"/>
                  </a:rPr>
                  <a:t>Wind</a:t>
                </a:r>
                <a:endParaRPr b="0" lang="en-US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en-GB" sz="1200" spc="-1" strike="noStrike">
                    <a:solidFill>
                      <a:srgbClr val="000000"/>
                    </a:solidFill>
                    <a:latin typeface="Arial"/>
                    <a:ea typeface="Arial"/>
                  </a:rPr>
                  <a:t>  </a:t>
                </a:r>
                <a:endParaRPr b="0" lang="en-US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en-GB" sz="1200" spc="-1" strike="noStrike">
                    <a:solidFill>
                      <a:srgbClr val="000000"/>
                    </a:solidFill>
                    <a:latin typeface="Arial"/>
                    <a:ea typeface="Arial"/>
                  </a:rPr>
                  <a:t>Dust</a:t>
                </a:r>
                <a:endParaRPr b="0" lang="en-US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200" spc="-1" strike="noStrike">
                  <a:latin typeface="Arial"/>
                </a:endParaRPr>
              </a:p>
            </p:txBody>
          </p:sp>
          <p:pic>
            <p:nvPicPr>
              <p:cNvPr id="58" name="Google Shape;113;p1" descr=""/>
              <p:cNvPicPr/>
              <p:nvPr/>
            </p:nvPicPr>
            <p:blipFill>
              <a:blip r:embed="rId9"/>
              <a:stretch/>
            </p:blipFill>
            <p:spPr>
              <a:xfrm flipH="1">
                <a:off x="372600" y="1862280"/>
                <a:ext cx="374760" cy="306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9" name="Google Shape;114;p1" descr=""/>
              <p:cNvPicPr/>
              <p:nvPr/>
            </p:nvPicPr>
            <p:blipFill>
              <a:blip r:embed="rId10"/>
              <a:stretch/>
            </p:blipFill>
            <p:spPr>
              <a:xfrm flipH="1">
                <a:off x="372960" y="2412000"/>
                <a:ext cx="460440" cy="30600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aphicFrame>
        <p:nvGraphicFramePr>
          <p:cNvPr id="60" name="Table 15"/>
          <p:cNvGraphicFramePr/>
          <p:nvPr/>
        </p:nvGraphicFramePr>
        <p:xfrm>
          <a:off x="54000" y="3066840"/>
          <a:ext cx="977400" cy="1461960"/>
        </p:xfrm>
        <a:graphic>
          <a:graphicData uri="http://schemas.openxmlformats.org/drawingml/2006/table">
            <a:tbl>
              <a:tblPr/>
              <a:tblGrid>
                <a:gridCol w="977760"/>
              </a:tblGrid>
              <a:tr h="2743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Low risk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000000"/>
                      </a:solidFill>
                    </a:lnL>
                    <a:lnR w="3816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6aa84f"/>
                    </a:solidFill>
                  </a:tcPr>
                </a:tc>
              </a:tr>
              <a:tr h="2743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Be aware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000000"/>
                      </a:solidFill>
                    </a:lnL>
                    <a:lnR w="3816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4568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Be Prepared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000000"/>
                      </a:solidFill>
                    </a:lnL>
                    <a:lnR w="3816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c53c"/>
                    </a:solidFill>
                  </a:tcPr>
                </a:tc>
              </a:tr>
              <a:tr h="4568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Take Action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000000"/>
                      </a:solidFill>
                    </a:lnL>
                    <a:lnR w="3816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6d01"/>
                    </a:solidFill>
                  </a:tcPr>
                </a:tc>
              </a:tr>
            </a:tbl>
          </a:graphicData>
        </a:graphic>
      </p:graphicFrame>
      <p:sp>
        <p:nvSpPr>
          <p:cNvPr id="61" name="CustomShape 16"/>
          <p:cNvSpPr/>
          <p:nvPr/>
        </p:nvSpPr>
        <p:spPr>
          <a:xfrm>
            <a:off x="5943600" y="3276720"/>
            <a:ext cx="303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17"/>
          <p:cNvSpPr/>
          <p:nvPr/>
        </p:nvSpPr>
        <p:spPr>
          <a:xfrm>
            <a:off x="6095880" y="3429000"/>
            <a:ext cx="303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3" name="Picture 34" descr=""/>
          <p:cNvPicPr/>
          <p:nvPr/>
        </p:nvPicPr>
        <p:blipFill>
          <a:blip r:embed="rId11"/>
          <a:stretch/>
        </p:blipFill>
        <p:spPr>
          <a:xfrm>
            <a:off x="5914800" y="4134240"/>
            <a:ext cx="461520" cy="461520"/>
          </a:xfrm>
          <a:prstGeom prst="rect">
            <a:avLst/>
          </a:prstGeom>
          <a:ln>
            <a:noFill/>
          </a:ln>
        </p:spPr>
      </p:pic>
      <p:pic>
        <p:nvPicPr>
          <p:cNvPr id="64" name="Google Shape;106;p1" descr=""/>
          <p:cNvPicPr/>
          <p:nvPr/>
        </p:nvPicPr>
        <p:blipFill>
          <a:blip r:embed="rId12"/>
          <a:stretch/>
        </p:blipFill>
        <p:spPr>
          <a:xfrm>
            <a:off x="373680" y="1209600"/>
            <a:ext cx="460440" cy="399960"/>
          </a:xfrm>
          <a:prstGeom prst="rect">
            <a:avLst/>
          </a:prstGeom>
          <a:ln>
            <a:noFill/>
          </a:ln>
        </p:spPr>
      </p:pic>
      <p:pic>
        <p:nvPicPr>
          <p:cNvPr id="65" name="Google Shape;106;p1" descr=""/>
          <p:cNvPicPr/>
          <p:nvPr/>
        </p:nvPicPr>
        <p:blipFill>
          <a:blip r:embed="rId13"/>
          <a:stretch/>
        </p:blipFill>
        <p:spPr>
          <a:xfrm>
            <a:off x="5901120" y="3209400"/>
            <a:ext cx="440280" cy="394920"/>
          </a:xfrm>
          <a:prstGeom prst="rect">
            <a:avLst/>
          </a:prstGeom>
          <a:ln>
            <a:noFill/>
          </a:ln>
        </p:spPr>
      </p:pic>
      <p:grpSp>
        <p:nvGrpSpPr>
          <p:cNvPr id="66" name="Group 18"/>
          <p:cNvGrpSpPr/>
          <p:nvPr/>
        </p:nvGrpSpPr>
        <p:grpSpPr>
          <a:xfrm>
            <a:off x="6204240" y="101160"/>
            <a:ext cx="5910120" cy="1052280"/>
            <a:chOff x="6204240" y="101160"/>
            <a:chExt cx="5910120" cy="1052280"/>
          </a:xfrm>
        </p:grpSpPr>
        <p:sp>
          <p:nvSpPr>
            <p:cNvPr id="67" name="CustomShape 19"/>
            <p:cNvSpPr/>
            <p:nvPr/>
          </p:nvSpPr>
          <p:spPr>
            <a:xfrm>
              <a:off x="6243120" y="101160"/>
              <a:ext cx="5871240" cy="86796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20"/>
            <p:cNvSpPr/>
            <p:nvPr/>
          </p:nvSpPr>
          <p:spPr>
            <a:xfrm>
              <a:off x="6874560" y="446760"/>
              <a:ext cx="5235480" cy="706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GB" sz="3200" spc="-1" strike="noStrike">
                  <a:solidFill>
                    <a:srgbClr val="274e13"/>
                  </a:solidFill>
                  <a:latin typeface="Arial"/>
                  <a:ea typeface="Arial"/>
                </a:rPr>
                <a:t>24-HOUR  FORECAST</a:t>
              </a:r>
              <a:endParaRPr b="0" lang="en-US" sz="3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GB" sz="29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18-11-2022 @ 1200 UTC</a:t>
              </a:r>
              <a:endParaRPr b="0" lang="en-US" sz="29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GB" sz="3200" spc="-1" strike="noStrike">
                  <a:solidFill>
                    <a:srgbClr val="274e13"/>
                  </a:solidFill>
                  <a:latin typeface="Arial"/>
                  <a:ea typeface="Arial"/>
                </a:rPr>
                <a:t> </a:t>
              </a:r>
              <a:endParaRPr b="0" lang="en-US" sz="3200" spc="-1" strike="noStrike">
                <a:latin typeface="Arial"/>
              </a:endParaRPr>
            </a:p>
          </p:txBody>
        </p:sp>
        <p:pic>
          <p:nvPicPr>
            <p:cNvPr id="69" name="Google Shape;105;p1" descr=""/>
            <p:cNvPicPr/>
            <p:nvPr/>
          </p:nvPicPr>
          <p:blipFill>
            <a:blip r:embed="rId14"/>
            <a:stretch/>
          </p:blipFill>
          <p:spPr>
            <a:xfrm>
              <a:off x="6204240" y="136080"/>
              <a:ext cx="870120" cy="7642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0" name="CustomShape 21"/>
          <p:cNvSpPr/>
          <p:nvPr/>
        </p:nvSpPr>
        <p:spPr>
          <a:xfrm>
            <a:off x="-10080" y="6444720"/>
            <a:ext cx="1175400" cy="2494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CA" sz="1050" spc="-1" strike="noStrike">
                <a:solidFill>
                  <a:srgbClr val="c00000"/>
                </a:solidFill>
                <a:latin typeface="Arial"/>
                <a:ea typeface="Arial"/>
              </a:rPr>
              <a:t>POWERED BY: 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1" name="CustomShape 22"/>
          <p:cNvSpPr/>
          <p:nvPr/>
        </p:nvSpPr>
        <p:spPr>
          <a:xfrm>
            <a:off x="1060920" y="6356160"/>
            <a:ext cx="423036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274e13"/>
                </a:solidFill>
                <a:latin typeface="Arial"/>
                <a:ea typeface="DejaVu Sans"/>
              </a:rPr>
              <a:t> </a:t>
            </a:r>
            <a:r>
              <a:rPr b="1" lang="en-US" sz="1400" spc="-1" strike="noStrike">
                <a:solidFill>
                  <a:srgbClr val="274e13"/>
                </a:solidFill>
                <a:latin typeface="Arial"/>
                <a:ea typeface="DejaVu Sans"/>
              </a:rPr>
              <a:t>LORD BRIGHT BOATENG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72" name="Picture 11" descr=""/>
          <p:cNvPicPr/>
          <p:nvPr/>
        </p:nvPicPr>
        <p:blipFill>
          <a:blip r:embed="rId15"/>
          <a:stretch/>
        </p:blipFill>
        <p:spPr>
          <a:xfrm>
            <a:off x="979560" y="4626000"/>
            <a:ext cx="4256640" cy="1701720"/>
          </a:xfrm>
          <a:prstGeom prst="rect">
            <a:avLst/>
          </a:prstGeom>
          <a:ln>
            <a:noFill/>
          </a:ln>
        </p:spPr>
      </p:pic>
      <p:pic>
        <p:nvPicPr>
          <p:cNvPr id="73" name="Google Shape;114;p1" descr=""/>
          <p:cNvPicPr/>
          <p:nvPr/>
        </p:nvPicPr>
        <p:blipFill>
          <a:blip r:embed="rId16"/>
          <a:stretch/>
        </p:blipFill>
        <p:spPr>
          <a:xfrm flipH="1">
            <a:off x="2874600" y="825840"/>
            <a:ext cx="460440" cy="306000"/>
          </a:xfrm>
          <a:prstGeom prst="rect">
            <a:avLst/>
          </a:prstGeom>
          <a:ln>
            <a:noFill/>
          </a:ln>
        </p:spPr>
      </p:pic>
      <p:pic>
        <p:nvPicPr>
          <p:cNvPr id="74" name="Google Shape;114;p1" descr=""/>
          <p:cNvPicPr/>
          <p:nvPr/>
        </p:nvPicPr>
        <p:blipFill>
          <a:blip r:embed="rId17"/>
          <a:stretch/>
        </p:blipFill>
        <p:spPr>
          <a:xfrm flipH="1">
            <a:off x="1782720" y="674280"/>
            <a:ext cx="460440" cy="306000"/>
          </a:xfrm>
          <a:prstGeom prst="rect">
            <a:avLst/>
          </a:prstGeom>
          <a:ln>
            <a:noFill/>
          </a:ln>
        </p:spPr>
      </p:pic>
      <p:pic>
        <p:nvPicPr>
          <p:cNvPr id="75" name="Google Shape;114;p1" descr=""/>
          <p:cNvPicPr/>
          <p:nvPr/>
        </p:nvPicPr>
        <p:blipFill>
          <a:blip r:embed="rId18"/>
          <a:stretch/>
        </p:blipFill>
        <p:spPr>
          <a:xfrm flipH="1">
            <a:off x="2653200" y="1501200"/>
            <a:ext cx="460440" cy="306000"/>
          </a:xfrm>
          <a:prstGeom prst="rect">
            <a:avLst/>
          </a:prstGeom>
          <a:ln>
            <a:noFill/>
          </a:ln>
        </p:spPr>
      </p:pic>
      <p:pic>
        <p:nvPicPr>
          <p:cNvPr id="76" name="Google Shape;106;p1" descr=""/>
          <p:cNvPicPr/>
          <p:nvPr/>
        </p:nvPicPr>
        <p:blipFill>
          <a:blip r:embed="rId19"/>
          <a:stretch/>
        </p:blipFill>
        <p:spPr>
          <a:xfrm>
            <a:off x="1979280" y="3897720"/>
            <a:ext cx="460440" cy="399960"/>
          </a:xfrm>
          <a:prstGeom prst="rect">
            <a:avLst/>
          </a:prstGeom>
          <a:ln>
            <a:noFill/>
          </a:ln>
        </p:spPr>
      </p:pic>
      <p:pic>
        <p:nvPicPr>
          <p:cNvPr id="77" name="Google Shape;106;p1" descr=""/>
          <p:cNvPicPr/>
          <p:nvPr/>
        </p:nvPicPr>
        <p:blipFill>
          <a:blip r:embed="rId20"/>
          <a:stretch/>
        </p:blipFill>
        <p:spPr>
          <a:xfrm>
            <a:off x="3764520" y="3783960"/>
            <a:ext cx="460440" cy="399960"/>
          </a:xfrm>
          <a:prstGeom prst="rect">
            <a:avLst/>
          </a:prstGeom>
          <a:ln>
            <a:noFill/>
          </a:ln>
        </p:spPr>
      </p:pic>
      <p:pic>
        <p:nvPicPr>
          <p:cNvPr id="78" name="Google Shape;106;p1" descr=""/>
          <p:cNvPicPr/>
          <p:nvPr/>
        </p:nvPicPr>
        <p:blipFill>
          <a:blip r:embed="rId21"/>
          <a:stretch/>
        </p:blipFill>
        <p:spPr>
          <a:xfrm>
            <a:off x="2552400" y="3384360"/>
            <a:ext cx="460440" cy="399960"/>
          </a:xfrm>
          <a:prstGeom prst="rect">
            <a:avLst/>
          </a:prstGeom>
          <a:ln>
            <a:noFill/>
          </a:ln>
        </p:spPr>
      </p:pic>
      <p:sp>
        <p:nvSpPr>
          <p:cNvPr id="79" name="CustomShape 23"/>
          <p:cNvSpPr/>
          <p:nvPr/>
        </p:nvSpPr>
        <p:spPr>
          <a:xfrm>
            <a:off x="1995480" y="2763360"/>
            <a:ext cx="1781640" cy="1145520"/>
          </a:xfrm>
          <a:custGeom>
            <a:avLst/>
            <a:gdLst/>
            <a:ahLst/>
            <a:rect l="l" t="t" r="r" b="b"/>
            <a:pathLst>
              <a:path w="1782743" h="1146553">
                <a:moveTo>
                  <a:pt x="1762573" y="281354"/>
                </a:moveTo>
                <a:cubicBezTo>
                  <a:pt x="1757549" y="269631"/>
                  <a:pt x="1772144" y="226557"/>
                  <a:pt x="1752524" y="221063"/>
                </a:cubicBezTo>
                <a:cubicBezTo>
                  <a:pt x="1343216" y="106456"/>
                  <a:pt x="1601736" y="271264"/>
                  <a:pt x="1481219" y="190918"/>
                </a:cubicBezTo>
                <a:cubicBezTo>
                  <a:pt x="1477869" y="180870"/>
                  <a:pt x="1473468" y="171113"/>
                  <a:pt x="1471170" y="160773"/>
                </a:cubicBezTo>
                <a:cubicBezTo>
                  <a:pt x="1466750" y="140884"/>
                  <a:pt x="1474538" y="115816"/>
                  <a:pt x="1461122" y="100483"/>
                </a:cubicBezTo>
                <a:cubicBezTo>
                  <a:pt x="1447172" y="84541"/>
                  <a:pt x="1400832" y="80387"/>
                  <a:pt x="1400832" y="80387"/>
                </a:cubicBezTo>
                <a:cubicBezTo>
                  <a:pt x="1337192" y="83736"/>
                  <a:pt x="1273421" y="85143"/>
                  <a:pt x="1209913" y="90435"/>
                </a:cubicBezTo>
                <a:cubicBezTo>
                  <a:pt x="1192893" y="91853"/>
                  <a:pt x="1176518" y="97675"/>
                  <a:pt x="1159671" y="100483"/>
                </a:cubicBezTo>
                <a:cubicBezTo>
                  <a:pt x="1136309" y="104377"/>
                  <a:pt x="1112779" y="107182"/>
                  <a:pt x="1089333" y="110532"/>
                </a:cubicBezTo>
                <a:cubicBezTo>
                  <a:pt x="1049140" y="107182"/>
                  <a:pt x="1002680" y="122293"/>
                  <a:pt x="968753" y="100483"/>
                </a:cubicBezTo>
                <a:cubicBezTo>
                  <a:pt x="945519" y="85547"/>
                  <a:pt x="975452" y="26795"/>
                  <a:pt x="948656" y="20096"/>
                </a:cubicBezTo>
                <a:lnTo>
                  <a:pt x="868269" y="0"/>
                </a:lnTo>
                <a:cubicBezTo>
                  <a:pt x="854871" y="3349"/>
                  <a:pt x="838685" y="1207"/>
                  <a:pt x="828076" y="10048"/>
                </a:cubicBezTo>
                <a:cubicBezTo>
                  <a:pt x="800422" y="33093"/>
                  <a:pt x="805299" y="96021"/>
                  <a:pt x="797931" y="120580"/>
                </a:cubicBezTo>
                <a:cubicBezTo>
                  <a:pt x="794461" y="132147"/>
                  <a:pt x="788636" y="145324"/>
                  <a:pt x="777834" y="150725"/>
                </a:cubicBezTo>
                <a:cubicBezTo>
                  <a:pt x="759611" y="159836"/>
                  <a:pt x="737641" y="157424"/>
                  <a:pt x="717544" y="160773"/>
                </a:cubicBezTo>
                <a:cubicBezTo>
                  <a:pt x="704146" y="170821"/>
                  <a:pt x="692330" y="183428"/>
                  <a:pt x="677351" y="190918"/>
                </a:cubicBezTo>
                <a:cubicBezTo>
                  <a:pt x="652886" y="203151"/>
                  <a:pt x="605716" y="213851"/>
                  <a:pt x="576867" y="221063"/>
                </a:cubicBezTo>
                <a:cubicBezTo>
                  <a:pt x="560120" y="214364"/>
                  <a:pt x="541303" y="211451"/>
                  <a:pt x="526625" y="200967"/>
                </a:cubicBezTo>
                <a:cubicBezTo>
                  <a:pt x="509583" y="188794"/>
                  <a:pt x="502517" y="158786"/>
                  <a:pt x="496480" y="140677"/>
                </a:cubicBezTo>
                <a:cubicBezTo>
                  <a:pt x="402307" y="164219"/>
                  <a:pt x="435623" y="141243"/>
                  <a:pt x="385948" y="190918"/>
                </a:cubicBezTo>
                <a:cubicBezTo>
                  <a:pt x="399346" y="200966"/>
                  <a:pt x="411601" y="212754"/>
                  <a:pt x="426142" y="221063"/>
                </a:cubicBezTo>
                <a:cubicBezTo>
                  <a:pt x="435338" y="226318"/>
                  <a:pt x="446813" y="226375"/>
                  <a:pt x="456287" y="231112"/>
                </a:cubicBezTo>
                <a:cubicBezTo>
                  <a:pt x="467089" y="236513"/>
                  <a:pt x="476384" y="244509"/>
                  <a:pt x="486432" y="251208"/>
                </a:cubicBezTo>
                <a:cubicBezTo>
                  <a:pt x="483083" y="274654"/>
                  <a:pt x="486003" y="299904"/>
                  <a:pt x="476384" y="321547"/>
                </a:cubicBezTo>
                <a:cubicBezTo>
                  <a:pt x="471479" y="332583"/>
                  <a:pt x="457338" y="336887"/>
                  <a:pt x="446238" y="341644"/>
                </a:cubicBezTo>
                <a:cubicBezTo>
                  <a:pt x="415781" y="354697"/>
                  <a:pt x="333763" y="359723"/>
                  <a:pt x="315610" y="361740"/>
                </a:cubicBezTo>
                <a:cubicBezTo>
                  <a:pt x="305562" y="365090"/>
                  <a:pt x="294084" y="365633"/>
                  <a:pt x="285465" y="371789"/>
                </a:cubicBezTo>
                <a:cubicBezTo>
                  <a:pt x="248029" y="398529"/>
                  <a:pt x="253835" y="415489"/>
                  <a:pt x="215126" y="432079"/>
                </a:cubicBezTo>
                <a:cubicBezTo>
                  <a:pt x="202433" y="437519"/>
                  <a:pt x="188331" y="438778"/>
                  <a:pt x="174933" y="442127"/>
                </a:cubicBezTo>
                <a:cubicBezTo>
                  <a:pt x="164885" y="448826"/>
                  <a:pt x="156245" y="458405"/>
                  <a:pt x="144788" y="462224"/>
                </a:cubicBezTo>
                <a:cubicBezTo>
                  <a:pt x="125460" y="468667"/>
                  <a:pt x="103116" y="463997"/>
                  <a:pt x="84498" y="472272"/>
                </a:cubicBezTo>
                <a:cubicBezTo>
                  <a:pt x="71512" y="478043"/>
                  <a:pt x="64401" y="492369"/>
                  <a:pt x="54353" y="502417"/>
                </a:cubicBezTo>
                <a:cubicBezTo>
                  <a:pt x="51003" y="512465"/>
                  <a:pt x="44304" y="521970"/>
                  <a:pt x="44304" y="532562"/>
                </a:cubicBezTo>
                <a:cubicBezTo>
                  <a:pt x="44304" y="576926"/>
                  <a:pt x="68879" y="563827"/>
                  <a:pt x="104594" y="572756"/>
                </a:cubicBezTo>
                <a:cubicBezTo>
                  <a:pt x="114870" y="575325"/>
                  <a:pt x="124691" y="579455"/>
                  <a:pt x="134740" y="582804"/>
                </a:cubicBezTo>
                <a:cubicBezTo>
                  <a:pt x="126926" y="629683"/>
                  <a:pt x="132815" y="651397"/>
                  <a:pt x="94546" y="683288"/>
                </a:cubicBezTo>
                <a:cubicBezTo>
                  <a:pt x="86409" y="690069"/>
                  <a:pt x="74449" y="689987"/>
                  <a:pt x="64401" y="693336"/>
                </a:cubicBezTo>
                <a:cubicBezTo>
                  <a:pt x="-352" y="758089"/>
                  <a:pt x="-20930" y="744757"/>
                  <a:pt x="24208" y="844061"/>
                </a:cubicBezTo>
                <a:cubicBezTo>
                  <a:pt x="29205" y="855055"/>
                  <a:pt x="44305" y="857459"/>
                  <a:pt x="54353" y="864158"/>
                </a:cubicBezTo>
                <a:cubicBezTo>
                  <a:pt x="64401" y="860809"/>
                  <a:pt x="77008" y="861600"/>
                  <a:pt x="84498" y="854110"/>
                </a:cubicBezTo>
                <a:cubicBezTo>
                  <a:pt x="91988" y="846620"/>
                  <a:pt x="92248" y="834305"/>
                  <a:pt x="94546" y="823965"/>
                </a:cubicBezTo>
                <a:cubicBezTo>
                  <a:pt x="98966" y="804076"/>
                  <a:pt x="91177" y="779007"/>
                  <a:pt x="104594" y="763674"/>
                </a:cubicBezTo>
                <a:cubicBezTo>
                  <a:pt x="118544" y="747731"/>
                  <a:pt x="164885" y="743578"/>
                  <a:pt x="164885" y="743578"/>
                </a:cubicBezTo>
                <a:cubicBezTo>
                  <a:pt x="174933" y="756976"/>
                  <a:pt x="188810" y="768222"/>
                  <a:pt x="195030" y="783771"/>
                </a:cubicBezTo>
                <a:cubicBezTo>
                  <a:pt x="202597" y="802688"/>
                  <a:pt x="188387" y="832377"/>
                  <a:pt x="205078" y="844061"/>
                </a:cubicBezTo>
                <a:cubicBezTo>
                  <a:pt x="229926" y="861455"/>
                  <a:pt x="265449" y="850101"/>
                  <a:pt x="295513" y="854110"/>
                </a:cubicBezTo>
                <a:cubicBezTo>
                  <a:pt x="315708" y="856803"/>
                  <a:pt x="335706" y="860809"/>
                  <a:pt x="355803" y="864158"/>
                </a:cubicBezTo>
                <a:cubicBezTo>
                  <a:pt x="362502" y="874206"/>
                  <a:pt x="371143" y="883203"/>
                  <a:pt x="375900" y="894303"/>
                </a:cubicBezTo>
                <a:cubicBezTo>
                  <a:pt x="381340" y="906996"/>
                  <a:pt x="382154" y="921217"/>
                  <a:pt x="385948" y="934496"/>
                </a:cubicBezTo>
                <a:cubicBezTo>
                  <a:pt x="388858" y="944680"/>
                  <a:pt x="392647" y="954593"/>
                  <a:pt x="395997" y="964641"/>
                </a:cubicBezTo>
                <a:cubicBezTo>
                  <a:pt x="402870" y="1012753"/>
                  <a:pt x="388209" y="1047824"/>
                  <a:pt x="446238" y="1055077"/>
                </a:cubicBezTo>
                <a:cubicBezTo>
                  <a:pt x="459942" y="1056790"/>
                  <a:pt x="473034" y="1048378"/>
                  <a:pt x="486432" y="1045028"/>
                </a:cubicBezTo>
                <a:cubicBezTo>
                  <a:pt x="567834" y="1061309"/>
                  <a:pt x="520469" y="1049676"/>
                  <a:pt x="627109" y="1085222"/>
                </a:cubicBezTo>
                <a:lnTo>
                  <a:pt x="657254" y="1095270"/>
                </a:lnTo>
                <a:cubicBezTo>
                  <a:pt x="667302" y="1098619"/>
                  <a:pt x="676872" y="1104148"/>
                  <a:pt x="687399" y="1105318"/>
                </a:cubicBezTo>
                <a:lnTo>
                  <a:pt x="777834" y="1115367"/>
                </a:lnTo>
                <a:cubicBezTo>
                  <a:pt x="781183" y="1125415"/>
                  <a:pt x="777542" y="1143214"/>
                  <a:pt x="787882" y="1145512"/>
                </a:cubicBezTo>
                <a:cubicBezTo>
                  <a:pt x="809474" y="1150310"/>
                  <a:pt x="869834" y="1137663"/>
                  <a:pt x="898414" y="1125415"/>
                </a:cubicBezTo>
                <a:cubicBezTo>
                  <a:pt x="912182" y="1119514"/>
                  <a:pt x="924291" y="1109723"/>
                  <a:pt x="938608" y="1105318"/>
                </a:cubicBezTo>
                <a:cubicBezTo>
                  <a:pt x="968123" y="1096237"/>
                  <a:pt x="998898" y="1091921"/>
                  <a:pt x="1029043" y="1085222"/>
                </a:cubicBezTo>
                <a:cubicBezTo>
                  <a:pt x="1032392" y="1075174"/>
                  <a:pt x="1043828" y="1064551"/>
                  <a:pt x="1039091" y="1055077"/>
                </a:cubicBezTo>
                <a:cubicBezTo>
                  <a:pt x="1024305" y="1025506"/>
                  <a:pt x="976602" y="1061200"/>
                  <a:pt x="968753" y="1065125"/>
                </a:cubicBezTo>
                <a:cubicBezTo>
                  <a:pt x="965403" y="1055077"/>
                  <a:pt x="957534" y="1045507"/>
                  <a:pt x="958704" y="1034980"/>
                </a:cubicBezTo>
                <a:cubicBezTo>
                  <a:pt x="963004" y="996281"/>
                  <a:pt x="978233" y="973476"/>
                  <a:pt x="998898" y="944545"/>
                </a:cubicBezTo>
                <a:cubicBezTo>
                  <a:pt x="1008632" y="930917"/>
                  <a:pt x="1017201" y="916193"/>
                  <a:pt x="1029043" y="904351"/>
                </a:cubicBezTo>
                <a:cubicBezTo>
                  <a:pt x="1040885" y="892509"/>
                  <a:pt x="1055838" y="884254"/>
                  <a:pt x="1069236" y="874206"/>
                </a:cubicBezTo>
                <a:cubicBezTo>
                  <a:pt x="1079284" y="880905"/>
                  <a:pt x="1089951" y="901847"/>
                  <a:pt x="1099381" y="894303"/>
                </a:cubicBezTo>
                <a:cubicBezTo>
                  <a:pt x="1115923" y="881070"/>
                  <a:pt x="1115324" y="854785"/>
                  <a:pt x="1119478" y="834013"/>
                </a:cubicBezTo>
                <a:cubicBezTo>
                  <a:pt x="1120086" y="830973"/>
                  <a:pt x="1135207" y="751223"/>
                  <a:pt x="1139575" y="743578"/>
                </a:cubicBezTo>
                <a:cubicBezTo>
                  <a:pt x="1146625" y="731240"/>
                  <a:pt x="1159672" y="723481"/>
                  <a:pt x="1169720" y="713433"/>
                </a:cubicBezTo>
                <a:cubicBezTo>
                  <a:pt x="1173069" y="703385"/>
                  <a:pt x="1172279" y="690778"/>
                  <a:pt x="1179768" y="683288"/>
                </a:cubicBezTo>
                <a:cubicBezTo>
                  <a:pt x="1187258" y="675798"/>
                  <a:pt x="1201100" y="679114"/>
                  <a:pt x="1209913" y="673239"/>
                </a:cubicBezTo>
                <a:cubicBezTo>
                  <a:pt x="1221737" y="665356"/>
                  <a:pt x="1230010" y="653142"/>
                  <a:pt x="1240058" y="643094"/>
                </a:cubicBezTo>
                <a:cubicBezTo>
                  <a:pt x="1230010" y="639745"/>
                  <a:pt x="1217403" y="640536"/>
                  <a:pt x="1209913" y="633046"/>
                </a:cubicBezTo>
                <a:cubicBezTo>
                  <a:pt x="1175388" y="598521"/>
                  <a:pt x="1193763" y="565224"/>
                  <a:pt x="1199865" y="522514"/>
                </a:cubicBezTo>
                <a:cubicBezTo>
                  <a:pt x="1209913" y="525863"/>
                  <a:pt x="1220536" y="527825"/>
                  <a:pt x="1230010" y="532562"/>
                </a:cubicBezTo>
                <a:cubicBezTo>
                  <a:pt x="1240812" y="537963"/>
                  <a:pt x="1248078" y="552659"/>
                  <a:pt x="1260155" y="552659"/>
                </a:cubicBezTo>
                <a:cubicBezTo>
                  <a:pt x="1281339" y="552659"/>
                  <a:pt x="1299894" y="537700"/>
                  <a:pt x="1320445" y="532562"/>
                </a:cubicBezTo>
                <a:lnTo>
                  <a:pt x="1360638" y="522514"/>
                </a:lnTo>
                <a:cubicBezTo>
                  <a:pt x="1374036" y="512466"/>
                  <a:pt x="1390111" y="505235"/>
                  <a:pt x="1400832" y="492369"/>
                </a:cubicBezTo>
                <a:cubicBezTo>
                  <a:pt x="1407613" y="484232"/>
                  <a:pt x="1417235" y="470697"/>
                  <a:pt x="1410880" y="462224"/>
                </a:cubicBezTo>
                <a:cubicBezTo>
                  <a:pt x="1402594" y="451176"/>
                  <a:pt x="1384085" y="455525"/>
                  <a:pt x="1370687" y="452176"/>
                </a:cubicBezTo>
                <a:cubicBezTo>
                  <a:pt x="1384085" y="445477"/>
                  <a:pt x="1396429" y="436020"/>
                  <a:pt x="1410880" y="432079"/>
                </a:cubicBezTo>
                <a:cubicBezTo>
                  <a:pt x="1433730" y="425847"/>
                  <a:pt x="1457917" y="426267"/>
                  <a:pt x="1481219" y="422030"/>
                </a:cubicBezTo>
                <a:cubicBezTo>
                  <a:pt x="1494806" y="419560"/>
                  <a:pt x="1508014" y="415331"/>
                  <a:pt x="1521412" y="411982"/>
                </a:cubicBezTo>
                <a:cubicBezTo>
                  <a:pt x="1518063" y="391885"/>
                  <a:pt x="1517807" y="371020"/>
                  <a:pt x="1511364" y="351692"/>
                </a:cubicBezTo>
                <a:cubicBezTo>
                  <a:pt x="1507545" y="340235"/>
                  <a:pt x="1486782" y="332760"/>
                  <a:pt x="1491267" y="321547"/>
                </a:cubicBezTo>
                <a:cubicBezTo>
                  <a:pt x="1496830" y="307639"/>
                  <a:pt x="1518062" y="308149"/>
                  <a:pt x="1531460" y="301450"/>
                </a:cubicBezTo>
                <a:cubicBezTo>
                  <a:pt x="1645486" y="324255"/>
                  <a:pt x="1598806" y="313263"/>
                  <a:pt x="1672137" y="331595"/>
                </a:cubicBezTo>
                <a:cubicBezTo>
                  <a:pt x="1756318" y="323177"/>
                  <a:pt x="1770423" y="352637"/>
                  <a:pt x="1782669" y="291402"/>
                </a:cubicBezTo>
                <a:cubicBezTo>
                  <a:pt x="1783983" y="284833"/>
                  <a:pt x="1767597" y="293077"/>
                  <a:pt x="1762573" y="281354"/>
                </a:cubicBezTo>
                <a:close/>
              </a:path>
            </a:pathLst>
          </a:custGeom>
          <a:solidFill>
            <a:srgbClr val="6aa84f">
              <a:alpha val="30000"/>
            </a:srgbClr>
          </a:solidFill>
          <a:ln>
            <a:solidFill>
              <a:srgbClr val="6aa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med">
    <p:pull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11923</TotalTime>
  <Application>LibreOffice/6.4.7.2$Linux_X86_64 LibreOffice_project/40$Build-2</Application>
  <Words>82</Words>
  <Paragraphs>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2021-10-06T11:22:49Z</dcterms:created>
  <dc:creator>Ebenezer Boakye YIadom</dc:creator>
  <dc:description/>
  <dc:language>en-US</dc:language>
  <cp:lastModifiedBy/>
  <dcterms:modified xsi:type="dcterms:W3CDTF">2022-11-21T10:16:54Z</dcterms:modified>
  <cp:revision>741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