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630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mbria Math" panose="02040503050406030204" pitchFamily="18" charset="0"/>
      <p:regular r:id="rId8"/>
    </p:embeddedFont>
    <p:embeddedFont>
      <p:font typeface="EB Garamond ExtraBold" panose="00000900000000000000" pitchFamily="2" charset="0"/>
      <p:bold r:id="rId9"/>
      <p:boldItalic r:id="rId10"/>
    </p:embeddedFont>
    <p:embeddedFont>
      <p:font typeface="Impact" panose="020B0806030902050204" pitchFamily="3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h7pCqK3lF+NEf6SDJsRu//d7zSm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>
    <p:extLst>
      <p:ext uri="{19B8F6BF-5375-455C-9EA6-DF929625EA0E}">
        <p15:presenceInfo xmlns:p15="http://schemas.microsoft.com/office/powerpoint/2012/main" userId="70a64e05ab3af41a" providerId="Windows Live"/>
      </p:ext>
    </p:extLst>
  </p:cmAuthor>
  <p:cmAuthor id="2" name="vision feellove" initials="vf" lastIdx="1" clrIdx="1">
    <p:extLst>
      <p:ext uri="{19B8F6BF-5375-455C-9EA6-DF929625EA0E}">
        <p15:presenceInfo xmlns:p15="http://schemas.microsoft.com/office/powerpoint/2012/main" userId="7c12d73d0eac71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84F"/>
    <a:srgbClr val="FFFF00"/>
    <a:srgbClr val="FFC53C"/>
    <a:srgbClr val="C8DFBE"/>
    <a:srgbClr val="FFFFFF"/>
    <a:srgbClr val="DBEA77"/>
    <a:srgbClr val="CDCD00"/>
    <a:srgbClr val="000000"/>
    <a:srgbClr val="C3DCB9"/>
    <a:srgbClr val="DBE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B66118-4DEC-42A6-89FC-CDB9E6AF3329}">
  <a:tblStyle styleId="{F0B66118-4DEC-42A6-89FC-CDB9E6AF332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FB620D-0095-42E4-BB0E-581B2636D6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107" autoAdjust="0"/>
  </p:normalViewPr>
  <p:slideViewPr>
    <p:cSldViewPr snapToGrid="0">
      <p:cViewPr>
        <p:scale>
          <a:sx n="84" d="100"/>
          <a:sy n="84" d="100"/>
        </p:scale>
        <p:origin x="29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63" Type="http://schemas.openxmlformats.org/officeDocument/2006/relationships/commentAuthors" Target="commentAuthors.xml"/><Relationship Id="rId7" Type="http://schemas.openxmlformats.org/officeDocument/2006/relationships/font" Target="fonts/font4.fntdata"/><Relationship Id="rId67" Type="http://schemas.openxmlformats.org/officeDocument/2006/relationships/tableStyles" Target="tableStyles.xml"/><Relationship Id="rId2" Type="http://schemas.openxmlformats.org/officeDocument/2006/relationships/slide" Target="slides/slide1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66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65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6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2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6" name="Google Shape;86;p1"/>
              <p:cNvGraphicFramePr/>
              <p:nvPr>
                <p:extLst>
                  <p:ext uri="{D42A27DB-BD31-4B8C-83A1-F6EECF244321}">
                    <p14:modId xmlns:p14="http://schemas.microsoft.com/office/powerpoint/2010/main" val="1873798389"/>
                  </p:ext>
                </p:extLst>
              </p:nvPr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23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43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31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ea typeface="Cambria Math" panose="02040503050406030204" pitchFamily="18" charset="0"/>
                            </a:rPr>
                            <a:t>22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℃</m:t>
                              </m:r>
                            </m:oMath>
                          </a14:m>
                          <a:endParaRPr lang="en-US" sz="2400" b="1" dirty="0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71 %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89 %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dirty="0"/>
                            <a:t>SW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6" name="Google Shape;86;p1"/>
              <p:cNvGraphicFramePr/>
              <p:nvPr>
                <p:extLst>
                  <p:ext uri="{D42A27DB-BD31-4B8C-83A1-F6EECF244321}">
                    <p14:modId xmlns:p14="http://schemas.microsoft.com/office/powerpoint/2010/main" val="1873798389"/>
                  </p:ext>
                </p:extLst>
              </p:nvPr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23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43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1512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338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emperature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64831" t="-157292" r="-136441" b="-5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95925" t="-157292" r="-940" b="-5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9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ain 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3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sz="23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No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robability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-</a:t>
                          </a: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34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Rel. Humidity</a:t>
                          </a:r>
                          <a:endParaRPr sz="2400" dirty="0">
                            <a:solidFill>
                              <a:srgbClr val="274E13"/>
                            </a:solidFill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71 %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89 %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745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Winds  from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dirty="0"/>
                            <a:t>SW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US" sz="2400" b="1" dirty="0"/>
                            <a:t>S</a:t>
                          </a:r>
                          <a:endParaRPr sz="2400" b="1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84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peed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1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2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</a:rPr>
                            <a:t>ust</a:t>
                          </a:r>
                          <a:endParaRPr sz="2400" b="1" u="none" strike="noStrike" cap="none" dirty="0">
                            <a:solidFill>
                              <a:srgbClr val="274E13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-</a:t>
                          </a:r>
                          <a:endParaRPr sz="2400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</a:rPr>
                            <a:t> -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3" name="Google Shape;88;p1">
            <a:extLst>
              <a:ext uri="{FF2B5EF4-FFF2-40B4-BE49-F238E27FC236}">
                <a16:creationId xmlns:a16="http://schemas.microsoft.com/office/drawing/2014/main" id="{E648AB41-F338-4221-851B-9799C3880003}"/>
              </a:ext>
            </a:extLst>
          </p:cNvPr>
          <p:cNvPicPr preferRelativeResize="0"/>
          <p:nvPr/>
        </p:nvPicPr>
        <p:blipFill>
          <a:blip r:embed="rId4"/>
          <a:srcRect t="37" b="37"/>
          <a:stretch/>
        </p:blipFill>
        <p:spPr>
          <a:xfrm>
            <a:off x="1262110" y="25107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D7710-1997-D27F-4C8D-6D89EF8D311C}"/>
              </a:ext>
            </a:extLst>
          </p:cNvPr>
          <p:cNvSpPr/>
          <p:nvPr/>
        </p:nvSpPr>
        <p:spPr>
          <a:xfrm>
            <a:off x="1653988" y="490818"/>
            <a:ext cx="2705776" cy="2050676"/>
          </a:xfrm>
          <a:custGeom>
            <a:avLst/>
            <a:gdLst>
              <a:gd name="connsiteX0" fmla="*/ 2595283 w 2705776"/>
              <a:gd name="connsiteY0" fmla="*/ 1566582 h 2050676"/>
              <a:gd name="connsiteX1" fmla="*/ 2447365 w 2705776"/>
              <a:gd name="connsiteY1" fmla="*/ 1539688 h 2050676"/>
              <a:gd name="connsiteX2" fmla="*/ 2420471 w 2705776"/>
              <a:gd name="connsiteY2" fmla="*/ 1573306 h 2050676"/>
              <a:gd name="connsiteX3" fmla="*/ 2433918 w 2705776"/>
              <a:gd name="connsiteY3" fmla="*/ 1653988 h 2050676"/>
              <a:gd name="connsiteX4" fmla="*/ 2413747 w 2705776"/>
              <a:gd name="connsiteY4" fmla="*/ 1667435 h 2050676"/>
              <a:gd name="connsiteX5" fmla="*/ 2373406 w 2705776"/>
              <a:gd name="connsiteY5" fmla="*/ 1687606 h 2050676"/>
              <a:gd name="connsiteX6" fmla="*/ 2393577 w 2705776"/>
              <a:gd name="connsiteY6" fmla="*/ 1727947 h 2050676"/>
              <a:gd name="connsiteX7" fmla="*/ 2373406 w 2705776"/>
              <a:gd name="connsiteY7" fmla="*/ 1754841 h 2050676"/>
              <a:gd name="connsiteX8" fmla="*/ 2359959 w 2705776"/>
              <a:gd name="connsiteY8" fmla="*/ 1775011 h 2050676"/>
              <a:gd name="connsiteX9" fmla="*/ 2386853 w 2705776"/>
              <a:gd name="connsiteY9" fmla="*/ 1761564 h 2050676"/>
              <a:gd name="connsiteX10" fmla="*/ 2480983 w 2705776"/>
              <a:gd name="connsiteY10" fmla="*/ 1768288 h 2050676"/>
              <a:gd name="connsiteX11" fmla="*/ 2474259 w 2705776"/>
              <a:gd name="connsiteY11" fmla="*/ 1815353 h 2050676"/>
              <a:gd name="connsiteX12" fmla="*/ 2447365 w 2705776"/>
              <a:gd name="connsiteY12" fmla="*/ 1855694 h 2050676"/>
              <a:gd name="connsiteX13" fmla="*/ 2433918 w 2705776"/>
              <a:gd name="connsiteY13" fmla="*/ 1875864 h 2050676"/>
              <a:gd name="connsiteX14" fmla="*/ 2380130 w 2705776"/>
              <a:gd name="connsiteY14" fmla="*/ 1869141 h 2050676"/>
              <a:gd name="connsiteX15" fmla="*/ 2353236 w 2705776"/>
              <a:gd name="connsiteY15" fmla="*/ 1855694 h 2050676"/>
              <a:gd name="connsiteX16" fmla="*/ 2326341 w 2705776"/>
              <a:gd name="connsiteY16" fmla="*/ 1848970 h 2050676"/>
              <a:gd name="connsiteX17" fmla="*/ 2312894 w 2705776"/>
              <a:gd name="connsiteY17" fmla="*/ 1828800 h 2050676"/>
              <a:gd name="connsiteX18" fmla="*/ 2212041 w 2705776"/>
              <a:gd name="connsiteY18" fmla="*/ 1828800 h 2050676"/>
              <a:gd name="connsiteX19" fmla="*/ 2185147 w 2705776"/>
              <a:gd name="connsiteY19" fmla="*/ 1855694 h 2050676"/>
              <a:gd name="connsiteX20" fmla="*/ 2164977 w 2705776"/>
              <a:gd name="connsiteY20" fmla="*/ 1875864 h 2050676"/>
              <a:gd name="connsiteX21" fmla="*/ 2064124 w 2705776"/>
              <a:gd name="connsiteY21" fmla="*/ 1882588 h 2050676"/>
              <a:gd name="connsiteX22" fmla="*/ 2023783 w 2705776"/>
              <a:gd name="connsiteY22" fmla="*/ 1909482 h 2050676"/>
              <a:gd name="connsiteX23" fmla="*/ 1969994 w 2705776"/>
              <a:gd name="connsiteY23" fmla="*/ 1929653 h 2050676"/>
              <a:gd name="connsiteX24" fmla="*/ 1943100 w 2705776"/>
              <a:gd name="connsiteY24" fmla="*/ 1922929 h 2050676"/>
              <a:gd name="connsiteX25" fmla="*/ 1936377 w 2705776"/>
              <a:gd name="connsiteY25" fmla="*/ 1896035 h 2050676"/>
              <a:gd name="connsiteX26" fmla="*/ 1828800 w 2705776"/>
              <a:gd name="connsiteY26" fmla="*/ 1889311 h 2050676"/>
              <a:gd name="connsiteX27" fmla="*/ 1795183 w 2705776"/>
              <a:gd name="connsiteY27" fmla="*/ 1862417 h 2050676"/>
              <a:gd name="connsiteX28" fmla="*/ 1775012 w 2705776"/>
              <a:gd name="connsiteY28" fmla="*/ 1842247 h 2050676"/>
              <a:gd name="connsiteX29" fmla="*/ 1741394 w 2705776"/>
              <a:gd name="connsiteY29" fmla="*/ 1828800 h 2050676"/>
              <a:gd name="connsiteX30" fmla="*/ 1667436 w 2705776"/>
              <a:gd name="connsiteY30" fmla="*/ 1808629 h 2050676"/>
              <a:gd name="connsiteX31" fmla="*/ 1647265 w 2705776"/>
              <a:gd name="connsiteY31" fmla="*/ 1801906 h 2050676"/>
              <a:gd name="connsiteX32" fmla="*/ 1620371 w 2705776"/>
              <a:gd name="connsiteY32" fmla="*/ 1795182 h 2050676"/>
              <a:gd name="connsiteX33" fmla="*/ 1600200 w 2705776"/>
              <a:gd name="connsiteY33" fmla="*/ 1801906 h 2050676"/>
              <a:gd name="connsiteX34" fmla="*/ 1606924 w 2705776"/>
              <a:gd name="connsiteY34" fmla="*/ 1862417 h 2050676"/>
              <a:gd name="connsiteX35" fmla="*/ 1532965 w 2705776"/>
              <a:gd name="connsiteY35" fmla="*/ 1869141 h 2050676"/>
              <a:gd name="connsiteX36" fmla="*/ 1512794 w 2705776"/>
              <a:gd name="connsiteY36" fmla="*/ 1882588 h 2050676"/>
              <a:gd name="connsiteX37" fmla="*/ 1499347 w 2705776"/>
              <a:gd name="connsiteY37" fmla="*/ 1902758 h 2050676"/>
              <a:gd name="connsiteX38" fmla="*/ 1479177 w 2705776"/>
              <a:gd name="connsiteY38" fmla="*/ 1929653 h 2050676"/>
              <a:gd name="connsiteX39" fmla="*/ 1472453 w 2705776"/>
              <a:gd name="connsiteY39" fmla="*/ 1963270 h 2050676"/>
              <a:gd name="connsiteX40" fmla="*/ 1485900 w 2705776"/>
              <a:gd name="connsiteY40" fmla="*/ 2010335 h 2050676"/>
              <a:gd name="connsiteX41" fmla="*/ 1418665 w 2705776"/>
              <a:gd name="connsiteY41" fmla="*/ 2030506 h 2050676"/>
              <a:gd name="connsiteX42" fmla="*/ 1411941 w 2705776"/>
              <a:gd name="connsiteY42" fmla="*/ 2050676 h 2050676"/>
              <a:gd name="connsiteX43" fmla="*/ 1385047 w 2705776"/>
              <a:gd name="connsiteY43" fmla="*/ 1963270 h 2050676"/>
              <a:gd name="connsiteX44" fmla="*/ 1344706 w 2705776"/>
              <a:gd name="connsiteY44" fmla="*/ 1929653 h 2050676"/>
              <a:gd name="connsiteX45" fmla="*/ 1331259 w 2705776"/>
              <a:gd name="connsiteY45" fmla="*/ 1909482 h 2050676"/>
              <a:gd name="connsiteX46" fmla="*/ 1311088 w 2705776"/>
              <a:gd name="connsiteY46" fmla="*/ 1902758 h 2050676"/>
              <a:gd name="connsiteX47" fmla="*/ 1304365 w 2705776"/>
              <a:gd name="connsiteY47" fmla="*/ 1848970 h 2050676"/>
              <a:gd name="connsiteX48" fmla="*/ 1290918 w 2705776"/>
              <a:gd name="connsiteY48" fmla="*/ 1808629 h 2050676"/>
              <a:gd name="connsiteX49" fmla="*/ 1311088 w 2705776"/>
              <a:gd name="connsiteY49" fmla="*/ 1741394 h 2050676"/>
              <a:gd name="connsiteX50" fmla="*/ 1324536 w 2705776"/>
              <a:gd name="connsiteY50" fmla="*/ 1727947 h 2050676"/>
              <a:gd name="connsiteX51" fmla="*/ 1337983 w 2705776"/>
              <a:gd name="connsiteY51" fmla="*/ 1707776 h 2050676"/>
              <a:gd name="connsiteX52" fmla="*/ 1378324 w 2705776"/>
              <a:gd name="connsiteY52" fmla="*/ 1694329 h 2050676"/>
              <a:gd name="connsiteX53" fmla="*/ 1385047 w 2705776"/>
              <a:gd name="connsiteY53" fmla="*/ 1674158 h 2050676"/>
              <a:gd name="connsiteX54" fmla="*/ 1418665 w 2705776"/>
              <a:gd name="connsiteY54" fmla="*/ 1633817 h 2050676"/>
              <a:gd name="connsiteX55" fmla="*/ 1411941 w 2705776"/>
              <a:gd name="connsiteY55" fmla="*/ 1606923 h 2050676"/>
              <a:gd name="connsiteX56" fmla="*/ 1391771 w 2705776"/>
              <a:gd name="connsiteY56" fmla="*/ 1600200 h 2050676"/>
              <a:gd name="connsiteX57" fmla="*/ 1311088 w 2705776"/>
              <a:gd name="connsiteY57" fmla="*/ 1586753 h 2050676"/>
              <a:gd name="connsiteX58" fmla="*/ 1270747 w 2705776"/>
              <a:gd name="connsiteY58" fmla="*/ 1566582 h 2050676"/>
              <a:gd name="connsiteX59" fmla="*/ 1223683 w 2705776"/>
              <a:gd name="connsiteY59" fmla="*/ 1526241 h 2050676"/>
              <a:gd name="connsiteX60" fmla="*/ 1203512 w 2705776"/>
              <a:gd name="connsiteY60" fmla="*/ 1519517 h 2050676"/>
              <a:gd name="connsiteX61" fmla="*/ 1169894 w 2705776"/>
              <a:gd name="connsiteY61" fmla="*/ 1526241 h 2050676"/>
              <a:gd name="connsiteX62" fmla="*/ 1149724 w 2705776"/>
              <a:gd name="connsiteY62" fmla="*/ 1532964 h 2050676"/>
              <a:gd name="connsiteX63" fmla="*/ 1122830 w 2705776"/>
              <a:gd name="connsiteY63" fmla="*/ 1559858 h 2050676"/>
              <a:gd name="connsiteX64" fmla="*/ 1102659 w 2705776"/>
              <a:gd name="connsiteY64" fmla="*/ 1573306 h 2050676"/>
              <a:gd name="connsiteX65" fmla="*/ 1095936 w 2705776"/>
              <a:gd name="connsiteY65" fmla="*/ 1593476 h 2050676"/>
              <a:gd name="connsiteX66" fmla="*/ 995083 w 2705776"/>
              <a:gd name="connsiteY66" fmla="*/ 1600200 h 2050676"/>
              <a:gd name="connsiteX67" fmla="*/ 968188 w 2705776"/>
              <a:gd name="connsiteY67" fmla="*/ 1620370 h 2050676"/>
              <a:gd name="connsiteX68" fmla="*/ 867336 w 2705776"/>
              <a:gd name="connsiteY68" fmla="*/ 1620370 h 2050676"/>
              <a:gd name="connsiteX69" fmla="*/ 847165 w 2705776"/>
              <a:gd name="connsiteY69" fmla="*/ 1613647 h 2050676"/>
              <a:gd name="connsiteX70" fmla="*/ 813547 w 2705776"/>
              <a:gd name="connsiteY70" fmla="*/ 1714500 h 2050676"/>
              <a:gd name="connsiteX71" fmla="*/ 806824 w 2705776"/>
              <a:gd name="connsiteY71" fmla="*/ 1734670 h 2050676"/>
              <a:gd name="connsiteX72" fmla="*/ 820271 w 2705776"/>
              <a:gd name="connsiteY72" fmla="*/ 1775011 h 2050676"/>
              <a:gd name="connsiteX73" fmla="*/ 826994 w 2705776"/>
              <a:gd name="connsiteY73" fmla="*/ 1808629 h 2050676"/>
              <a:gd name="connsiteX74" fmla="*/ 874059 w 2705776"/>
              <a:gd name="connsiteY74" fmla="*/ 1815353 h 2050676"/>
              <a:gd name="connsiteX75" fmla="*/ 894230 w 2705776"/>
              <a:gd name="connsiteY75" fmla="*/ 1835523 h 2050676"/>
              <a:gd name="connsiteX76" fmla="*/ 914400 w 2705776"/>
              <a:gd name="connsiteY76" fmla="*/ 1842247 h 2050676"/>
              <a:gd name="connsiteX77" fmla="*/ 921124 w 2705776"/>
              <a:gd name="connsiteY77" fmla="*/ 1862417 h 2050676"/>
              <a:gd name="connsiteX78" fmla="*/ 894230 w 2705776"/>
              <a:gd name="connsiteY78" fmla="*/ 1875864 h 2050676"/>
              <a:gd name="connsiteX79" fmla="*/ 806824 w 2705776"/>
              <a:gd name="connsiteY79" fmla="*/ 1882588 h 2050676"/>
              <a:gd name="connsiteX80" fmla="*/ 773206 w 2705776"/>
              <a:gd name="connsiteY80" fmla="*/ 1916206 h 2050676"/>
              <a:gd name="connsiteX81" fmla="*/ 753036 w 2705776"/>
              <a:gd name="connsiteY81" fmla="*/ 1929653 h 2050676"/>
              <a:gd name="connsiteX82" fmla="*/ 618565 w 2705776"/>
              <a:gd name="connsiteY82" fmla="*/ 1922929 h 2050676"/>
              <a:gd name="connsiteX83" fmla="*/ 584947 w 2705776"/>
              <a:gd name="connsiteY83" fmla="*/ 1902758 h 2050676"/>
              <a:gd name="connsiteX84" fmla="*/ 537883 w 2705776"/>
              <a:gd name="connsiteY84" fmla="*/ 1882588 h 2050676"/>
              <a:gd name="connsiteX85" fmla="*/ 497541 w 2705776"/>
              <a:gd name="connsiteY85" fmla="*/ 1842247 h 2050676"/>
              <a:gd name="connsiteX86" fmla="*/ 484094 w 2705776"/>
              <a:gd name="connsiteY86" fmla="*/ 1801906 h 2050676"/>
              <a:gd name="connsiteX87" fmla="*/ 477371 w 2705776"/>
              <a:gd name="connsiteY87" fmla="*/ 1775011 h 2050676"/>
              <a:gd name="connsiteX88" fmla="*/ 457200 w 2705776"/>
              <a:gd name="connsiteY88" fmla="*/ 1761564 h 2050676"/>
              <a:gd name="connsiteX89" fmla="*/ 443753 w 2705776"/>
              <a:gd name="connsiteY89" fmla="*/ 1721223 h 2050676"/>
              <a:gd name="connsiteX90" fmla="*/ 437030 w 2705776"/>
              <a:gd name="connsiteY90" fmla="*/ 1674158 h 2050676"/>
              <a:gd name="connsiteX91" fmla="*/ 416859 w 2705776"/>
              <a:gd name="connsiteY91" fmla="*/ 1667435 h 2050676"/>
              <a:gd name="connsiteX92" fmla="*/ 403412 w 2705776"/>
              <a:gd name="connsiteY92" fmla="*/ 1647264 h 2050676"/>
              <a:gd name="connsiteX93" fmla="*/ 369794 w 2705776"/>
              <a:gd name="connsiteY93" fmla="*/ 1606923 h 2050676"/>
              <a:gd name="connsiteX94" fmla="*/ 329453 w 2705776"/>
              <a:gd name="connsiteY94" fmla="*/ 1600200 h 2050676"/>
              <a:gd name="connsiteX95" fmla="*/ 282388 w 2705776"/>
              <a:gd name="connsiteY95" fmla="*/ 1553135 h 2050676"/>
              <a:gd name="connsiteX96" fmla="*/ 268941 w 2705776"/>
              <a:gd name="connsiteY96" fmla="*/ 1532964 h 2050676"/>
              <a:gd name="connsiteX97" fmla="*/ 242047 w 2705776"/>
              <a:gd name="connsiteY97" fmla="*/ 1526241 h 2050676"/>
              <a:gd name="connsiteX98" fmla="*/ 194983 w 2705776"/>
              <a:gd name="connsiteY98" fmla="*/ 1418664 h 2050676"/>
              <a:gd name="connsiteX99" fmla="*/ 168088 w 2705776"/>
              <a:gd name="connsiteY99" fmla="*/ 1385047 h 2050676"/>
              <a:gd name="connsiteX100" fmla="*/ 147918 w 2705776"/>
              <a:gd name="connsiteY100" fmla="*/ 1378323 h 2050676"/>
              <a:gd name="connsiteX101" fmla="*/ 121024 w 2705776"/>
              <a:gd name="connsiteY101" fmla="*/ 1364876 h 2050676"/>
              <a:gd name="connsiteX102" fmla="*/ 114300 w 2705776"/>
              <a:gd name="connsiteY102" fmla="*/ 1344706 h 2050676"/>
              <a:gd name="connsiteX103" fmla="*/ 147918 w 2705776"/>
              <a:gd name="connsiteY103" fmla="*/ 1304364 h 2050676"/>
              <a:gd name="connsiteX104" fmla="*/ 188259 w 2705776"/>
              <a:gd name="connsiteY104" fmla="*/ 1270747 h 2050676"/>
              <a:gd name="connsiteX105" fmla="*/ 188259 w 2705776"/>
              <a:gd name="connsiteY105" fmla="*/ 1216958 h 2050676"/>
              <a:gd name="connsiteX106" fmla="*/ 181536 w 2705776"/>
              <a:gd name="connsiteY106" fmla="*/ 1190064 h 2050676"/>
              <a:gd name="connsiteX107" fmla="*/ 161365 w 2705776"/>
              <a:gd name="connsiteY107" fmla="*/ 1183341 h 2050676"/>
              <a:gd name="connsiteX108" fmla="*/ 154641 w 2705776"/>
              <a:gd name="connsiteY108" fmla="*/ 1163170 h 2050676"/>
              <a:gd name="connsiteX109" fmla="*/ 181536 w 2705776"/>
              <a:gd name="connsiteY109" fmla="*/ 1149723 h 2050676"/>
              <a:gd name="connsiteX110" fmla="*/ 194983 w 2705776"/>
              <a:gd name="connsiteY110" fmla="*/ 1122829 h 2050676"/>
              <a:gd name="connsiteX111" fmla="*/ 215153 w 2705776"/>
              <a:gd name="connsiteY111" fmla="*/ 1095935 h 2050676"/>
              <a:gd name="connsiteX112" fmla="*/ 168088 w 2705776"/>
              <a:gd name="connsiteY112" fmla="*/ 1082488 h 2050676"/>
              <a:gd name="connsiteX113" fmla="*/ 161365 w 2705776"/>
              <a:gd name="connsiteY113" fmla="*/ 1062317 h 2050676"/>
              <a:gd name="connsiteX114" fmla="*/ 127747 w 2705776"/>
              <a:gd name="connsiteY114" fmla="*/ 1028700 h 2050676"/>
              <a:gd name="connsiteX115" fmla="*/ 121024 w 2705776"/>
              <a:gd name="connsiteY115" fmla="*/ 1008529 h 2050676"/>
              <a:gd name="connsiteX116" fmla="*/ 114300 w 2705776"/>
              <a:gd name="connsiteY116" fmla="*/ 968188 h 2050676"/>
              <a:gd name="connsiteX117" fmla="*/ 114300 w 2705776"/>
              <a:gd name="connsiteY117" fmla="*/ 880782 h 2050676"/>
              <a:gd name="connsiteX118" fmla="*/ 134471 w 2705776"/>
              <a:gd name="connsiteY118" fmla="*/ 894229 h 2050676"/>
              <a:gd name="connsiteX119" fmla="*/ 134471 w 2705776"/>
              <a:gd name="connsiteY119" fmla="*/ 773206 h 2050676"/>
              <a:gd name="connsiteX120" fmla="*/ 121024 w 2705776"/>
              <a:gd name="connsiteY120" fmla="*/ 759758 h 2050676"/>
              <a:gd name="connsiteX121" fmla="*/ 114300 w 2705776"/>
              <a:gd name="connsiteY121" fmla="*/ 685800 h 2050676"/>
              <a:gd name="connsiteX122" fmla="*/ 107577 w 2705776"/>
              <a:gd name="connsiteY122" fmla="*/ 665629 h 2050676"/>
              <a:gd name="connsiteX123" fmla="*/ 114300 w 2705776"/>
              <a:gd name="connsiteY123" fmla="*/ 584947 h 2050676"/>
              <a:gd name="connsiteX124" fmla="*/ 100853 w 2705776"/>
              <a:gd name="connsiteY124" fmla="*/ 537882 h 2050676"/>
              <a:gd name="connsiteX125" fmla="*/ 80683 w 2705776"/>
              <a:gd name="connsiteY125" fmla="*/ 490817 h 2050676"/>
              <a:gd name="connsiteX126" fmla="*/ 114300 w 2705776"/>
              <a:gd name="connsiteY126" fmla="*/ 477370 h 2050676"/>
              <a:gd name="connsiteX127" fmla="*/ 94130 w 2705776"/>
              <a:gd name="connsiteY127" fmla="*/ 463923 h 2050676"/>
              <a:gd name="connsiteX128" fmla="*/ 47065 w 2705776"/>
              <a:gd name="connsiteY128" fmla="*/ 457200 h 2050676"/>
              <a:gd name="connsiteX129" fmla="*/ 33618 w 2705776"/>
              <a:gd name="connsiteY129" fmla="*/ 430306 h 2050676"/>
              <a:gd name="connsiteX130" fmla="*/ 20171 w 2705776"/>
              <a:gd name="connsiteY130" fmla="*/ 416858 h 2050676"/>
              <a:gd name="connsiteX131" fmla="*/ 13447 w 2705776"/>
              <a:gd name="connsiteY131" fmla="*/ 356347 h 2050676"/>
              <a:gd name="connsiteX132" fmla="*/ 0 w 2705776"/>
              <a:gd name="connsiteY132" fmla="*/ 316006 h 2050676"/>
              <a:gd name="connsiteX133" fmla="*/ 13447 w 2705776"/>
              <a:gd name="connsiteY133" fmla="*/ 262217 h 2050676"/>
              <a:gd name="connsiteX134" fmla="*/ 33618 w 2705776"/>
              <a:gd name="connsiteY134" fmla="*/ 215153 h 2050676"/>
              <a:gd name="connsiteX135" fmla="*/ 53788 w 2705776"/>
              <a:gd name="connsiteY135" fmla="*/ 201706 h 2050676"/>
              <a:gd name="connsiteX136" fmla="*/ 87406 w 2705776"/>
              <a:gd name="connsiteY136" fmla="*/ 154641 h 2050676"/>
              <a:gd name="connsiteX137" fmla="*/ 107577 w 2705776"/>
              <a:gd name="connsiteY137" fmla="*/ 134470 h 2050676"/>
              <a:gd name="connsiteX138" fmla="*/ 114300 w 2705776"/>
              <a:gd name="connsiteY138" fmla="*/ 121023 h 2050676"/>
              <a:gd name="connsiteX139" fmla="*/ 336177 w 2705776"/>
              <a:gd name="connsiteY139" fmla="*/ 114300 h 2050676"/>
              <a:gd name="connsiteX140" fmla="*/ 605118 w 2705776"/>
              <a:gd name="connsiteY140" fmla="*/ 114300 h 2050676"/>
              <a:gd name="connsiteX141" fmla="*/ 806824 w 2705776"/>
              <a:gd name="connsiteY141" fmla="*/ 107576 h 2050676"/>
              <a:gd name="connsiteX142" fmla="*/ 867336 w 2705776"/>
              <a:gd name="connsiteY142" fmla="*/ 100853 h 2050676"/>
              <a:gd name="connsiteX143" fmla="*/ 1055594 w 2705776"/>
              <a:gd name="connsiteY143" fmla="*/ 100853 h 2050676"/>
              <a:gd name="connsiteX144" fmla="*/ 1095936 w 2705776"/>
              <a:gd name="connsiteY144" fmla="*/ 87406 h 2050676"/>
              <a:gd name="connsiteX145" fmla="*/ 1196788 w 2705776"/>
              <a:gd name="connsiteY145" fmla="*/ 100853 h 2050676"/>
              <a:gd name="connsiteX146" fmla="*/ 1223683 w 2705776"/>
              <a:gd name="connsiteY146" fmla="*/ 107576 h 2050676"/>
              <a:gd name="connsiteX147" fmla="*/ 1243853 w 2705776"/>
              <a:gd name="connsiteY147" fmla="*/ 114300 h 2050676"/>
              <a:gd name="connsiteX148" fmla="*/ 1297641 w 2705776"/>
              <a:gd name="connsiteY148" fmla="*/ 107576 h 2050676"/>
              <a:gd name="connsiteX149" fmla="*/ 1358153 w 2705776"/>
              <a:gd name="connsiteY149" fmla="*/ 100853 h 2050676"/>
              <a:gd name="connsiteX150" fmla="*/ 1385047 w 2705776"/>
              <a:gd name="connsiteY150" fmla="*/ 94129 h 2050676"/>
              <a:gd name="connsiteX151" fmla="*/ 1405218 w 2705776"/>
              <a:gd name="connsiteY151" fmla="*/ 114300 h 2050676"/>
              <a:gd name="connsiteX152" fmla="*/ 1425388 w 2705776"/>
              <a:gd name="connsiteY152" fmla="*/ 121023 h 2050676"/>
              <a:gd name="connsiteX153" fmla="*/ 1485900 w 2705776"/>
              <a:gd name="connsiteY153" fmla="*/ 114300 h 2050676"/>
              <a:gd name="connsiteX154" fmla="*/ 1506071 w 2705776"/>
              <a:gd name="connsiteY154" fmla="*/ 107576 h 2050676"/>
              <a:gd name="connsiteX155" fmla="*/ 1539688 w 2705776"/>
              <a:gd name="connsiteY155" fmla="*/ 100853 h 2050676"/>
              <a:gd name="connsiteX156" fmla="*/ 1580030 w 2705776"/>
              <a:gd name="connsiteY156" fmla="*/ 107576 h 2050676"/>
              <a:gd name="connsiteX157" fmla="*/ 1600200 w 2705776"/>
              <a:gd name="connsiteY157" fmla="*/ 127747 h 2050676"/>
              <a:gd name="connsiteX158" fmla="*/ 1660712 w 2705776"/>
              <a:gd name="connsiteY158" fmla="*/ 121023 h 2050676"/>
              <a:gd name="connsiteX159" fmla="*/ 1707777 w 2705776"/>
              <a:gd name="connsiteY159" fmla="*/ 107576 h 2050676"/>
              <a:gd name="connsiteX160" fmla="*/ 1727947 w 2705776"/>
              <a:gd name="connsiteY160" fmla="*/ 100853 h 2050676"/>
              <a:gd name="connsiteX161" fmla="*/ 1761565 w 2705776"/>
              <a:gd name="connsiteY161" fmla="*/ 107576 h 2050676"/>
              <a:gd name="connsiteX162" fmla="*/ 1768288 w 2705776"/>
              <a:gd name="connsiteY162" fmla="*/ 141194 h 2050676"/>
              <a:gd name="connsiteX163" fmla="*/ 1781736 w 2705776"/>
              <a:gd name="connsiteY163" fmla="*/ 161364 h 2050676"/>
              <a:gd name="connsiteX164" fmla="*/ 1815353 w 2705776"/>
              <a:gd name="connsiteY164" fmla="*/ 100853 h 2050676"/>
              <a:gd name="connsiteX165" fmla="*/ 1822077 w 2705776"/>
              <a:gd name="connsiteY165" fmla="*/ 121023 h 2050676"/>
              <a:gd name="connsiteX166" fmla="*/ 1855694 w 2705776"/>
              <a:gd name="connsiteY166" fmla="*/ 147917 h 2050676"/>
              <a:gd name="connsiteX167" fmla="*/ 1875865 w 2705776"/>
              <a:gd name="connsiteY167" fmla="*/ 141194 h 2050676"/>
              <a:gd name="connsiteX168" fmla="*/ 1882588 w 2705776"/>
              <a:gd name="connsiteY168" fmla="*/ 114300 h 2050676"/>
              <a:gd name="connsiteX169" fmla="*/ 1922930 w 2705776"/>
              <a:gd name="connsiteY169" fmla="*/ 100853 h 2050676"/>
              <a:gd name="connsiteX170" fmla="*/ 1943100 w 2705776"/>
              <a:gd name="connsiteY170" fmla="*/ 114300 h 2050676"/>
              <a:gd name="connsiteX171" fmla="*/ 1963271 w 2705776"/>
              <a:gd name="connsiteY171" fmla="*/ 147917 h 2050676"/>
              <a:gd name="connsiteX172" fmla="*/ 2003612 w 2705776"/>
              <a:gd name="connsiteY172" fmla="*/ 134470 h 2050676"/>
              <a:gd name="connsiteX173" fmla="*/ 1969994 w 2705776"/>
              <a:gd name="connsiteY173" fmla="*/ 107576 h 2050676"/>
              <a:gd name="connsiteX174" fmla="*/ 1943100 w 2705776"/>
              <a:gd name="connsiteY174" fmla="*/ 60511 h 2050676"/>
              <a:gd name="connsiteX175" fmla="*/ 1969994 w 2705776"/>
              <a:gd name="connsiteY175" fmla="*/ 33617 h 2050676"/>
              <a:gd name="connsiteX176" fmla="*/ 1983441 w 2705776"/>
              <a:gd name="connsiteY176" fmla="*/ 53788 h 2050676"/>
              <a:gd name="connsiteX177" fmla="*/ 2037230 w 2705776"/>
              <a:gd name="connsiteY177" fmla="*/ 47064 h 2050676"/>
              <a:gd name="connsiteX178" fmla="*/ 2043953 w 2705776"/>
              <a:gd name="connsiteY178" fmla="*/ 20170 h 2050676"/>
              <a:gd name="connsiteX179" fmla="*/ 2064124 w 2705776"/>
              <a:gd name="connsiteY179" fmla="*/ 13447 h 2050676"/>
              <a:gd name="connsiteX180" fmla="*/ 2091018 w 2705776"/>
              <a:gd name="connsiteY180" fmla="*/ 0 h 2050676"/>
              <a:gd name="connsiteX181" fmla="*/ 2131359 w 2705776"/>
              <a:gd name="connsiteY181" fmla="*/ 6723 h 2050676"/>
              <a:gd name="connsiteX182" fmla="*/ 2198594 w 2705776"/>
              <a:gd name="connsiteY182" fmla="*/ 40341 h 2050676"/>
              <a:gd name="connsiteX183" fmla="*/ 2286000 w 2705776"/>
              <a:gd name="connsiteY183" fmla="*/ 47064 h 2050676"/>
              <a:gd name="connsiteX184" fmla="*/ 2312894 w 2705776"/>
              <a:gd name="connsiteY184" fmla="*/ 100853 h 2050676"/>
              <a:gd name="connsiteX185" fmla="*/ 2306171 w 2705776"/>
              <a:gd name="connsiteY185" fmla="*/ 134470 h 2050676"/>
              <a:gd name="connsiteX186" fmla="*/ 2286000 w 2705776"/>
              <a:gd name="connsiteY186" fmla="*/ 141194 h 2050676"/>
              <a:gd name="connsiteX187" fmla="*/ 2279277 w 2705776"/>
              <a:gd name="connsiteY187" fmla="*/ 161364 h 2050676"/>
              <a:gd name="connsiteX188" fmla="*/ 2272553 w 2705776"/>
              <a:gd name="connsiteY188" fmla="*/ 221876 h 2050676"/>
              <a:gd name="connsiteX189" fmla="*/ 2252383 w 2705776"/>
              <a:gd name="connsiteY189" fmla="*/ 235323 h 2050676"/>
              <a:gd name="connsiteX190" fmla="*/ 2232212 w 2705776"/>
              <a:gd name="connsiteY190" fmla="*/ 275664 h 2050676"/>
              <a:gd name="connsiteX191" fmla="*/ 2238936 w 2705776"/>
              <a:gd name="connsiteY191" fmla="*/ 316006 h 2050676"/>
              <a:gd name="connsiteX192" fmla="*/ 2245659 w 2705776"/>
              <a:gd name="connsiteY192" fmla="*/ 336176 h 2050676"/>
              <a:gd name="connsiteX193" fmla="*/ 2265830 w 2705776"/>
              <a:gd name="connsiteY193" fmla="*/ 342900 h 2050676"/>
              <a:gd name="connsiteX194" fmla="*/ 2326341 w 2705776"/>
              <a:gd name="connsiteY194" fmla="*/ 376517 h 2050676"/>
              <a:gd name="connsiteX195" fmla="*/ 2366683 w 2705776"/>
              <a:gd name="connsiteY195" fmla="*/ 403411 h 2050676"/>
              <a:gd name="connsiteX196" fmla="*/ 2393577 w 2705776"/>
              <a:gd name="connsiteY196" fmla="*/ 430306 h 2050676"/>
              <a:gd name="connsiteX197" fmla="*/ 2407024 w 2705776"/>
              <a:gd name="connsiteY197" fmla="*/ 450476 h 2050676"/>
              <a:gd name="connsiteX198" fmla="*/ 2427194 w 2705776"/>
              <a:gd name="connsiteY198" fmla="*/ 457200 h 2050676"/>
              <a:gd name="connsiteX199" fmla="*/ 2433918 w 2705776"/>
              <a:gd name="connsiteY199" fmla="*/ 504264 h 2050676"/>
              <a:gd name="connsiteX200" fmla="*/ 2440641 w 2705776"/>
              <a:gd name="connsiteY200" fmla="*/ 564776 h 2050676"/>
              <a:gd name="connsiteX201" fmla="*/ 2454088 w 2705776"/>
              <a:gd name="connsiteY201" fmla="*/ 584947 h 2050676"/>
              <a:gd name="connsiteX202" fmla="*/ 2454088 w 2705776"/>
              <a:gd name="connsiteY202" fmla="*/ 517711 h 2050676"/>
              <a:gd name="connsiteX203" fmla="*/ 2433918 w 2705776"/>
              <a:gd name="connsiteY203" fmla="*/ 497541 h 2050676"/>
              <a:gd name="connsiteX204" fmla="*/ 2454088 w 2705776"/>
              <a:gd name="connsiteY204" fmla="*/ 490817 h 2050676"/>
              <a:gd name="connsiteX205" fmla="*/ 2528047 w 2705776"/>
              <a:gd name="connsiteY205" fmla="*/ 510988 h 2050676"/>
              <a:gd name="connsiteX206" fmla="*/ 2534771 w 2705776"/>
              <a:gd name="connsiteY206" fmla="*/ 537882 h 2050676"/>
              <a:gd name="connsiteX207" fmla="*/ 2595283 w 2705776"/>
              <a:gd name="connsiteY207" fmla="*/ 558053 h 2050676"/>
              <a:gd name="connsiteX208" fmla="*/ 2588559 w 2705776"/>
              <a:gd name="connsiteY208" fmla="*/ 618564 h 2050676"/>
              <a:gd name="connsiteX209" fmla="*/ 2575112 w 2705776"/>
              <a:gd name="connsiteY209" fmla="*/ 645458 h 2050676"/>
              <a:gd name="connsiteX210" fmla="*/ 2595283 w 2705776"/>
              <a:gd name="connsiteY210" fmla="*/ 712694 h 2050676"/>
              <a:gd name="connsiteX211" fmla="*/ 2581836 w 2705776"/>
              <a:gd name="connsiteY211" fmla="*/ 779929 h 2050676"/>
              <a:gd name="connsiteX212" fmla="*/ 2575112 w 2705776"/>
              <a:gd name="connsiteY212" fmla="*/ 800100 h 2050676"/>
              <a:gd name="connsiteX213" fmla="*/ 2568388 w 2705776"/>
              <a:gd name="connsiteY213" fmla="*/ 867335 h 2050676"/>
              <a:gd name="connsiteX214" fmla="*/ 2561665 w 2705776"/>
              <a:gd name="connsiteY214" fmla="*/ 887506 h 2050676"/>
              <a:gd name="connsiteX215" fmla="*/ 2554941 w 2705776"/>
              <a:gd name="connsiteY215" fmla="*/ 954741 h 2050676"/>
              <a:gd name="connsiteX216" fmla="*/ 2494430 w 2705776"/>
              <a:gd name="connsiteY216" fmla="*/ 954741 h 2050676"/>
              <a:gd name="connsiteX217" fmla="*/ 2514600 w 2705776"/>
              <a:gd name="connsiteY217" fmla="*/ 968188 h 2050676"/>
              <a:gd name="connsiteX218" fmla="*/ 2575112 w 2705776"/>
              <a:gd name="connsiteY218" fmla="*/ 995082 h 2050676"/>
              <a:gd name="connsiteX219" fmla="*/ 2588559 w 2705776"/>
              <a:gd name="connsiteY219" fmla="*/ 1015253 h 2050676"/>
              <a:gd name="connsiteX220" fmla="*/ 2568388 w 2705776"/>
              <a:gd name="connsiteY220" fmla="*/ 1028700 h 2050676"/>
              <a:gd name="connsiteX221" fmla="*/ 2541494 w 2705776"/>
              <a:gd name="connsiteY221" fmla="*/ 1015253 h 2050676"/>
              <a:gd name="connsiteX222" fmla="*/ 2521324 w 2705776"/>
              <a:gd name="connsiteY222" fmla="*/ 1008529 h 2050676"/>
              <a:gd name="connsiteX223" fmla="*/ 2467536 w 2705776"/>
              <a:gd name="connsiteY223" fmla="*/ 1015253 h 2050676"/>
              <a:gd name="connsiteX224" fmla="*/ 2487706 w 2705776"/>
              <a:gd name="connsiteY224" fmla="*/ 1028700 h 2050676"/>
              <a:gd name="connsiteX225" fmla="*/ 2514600 w 2705776"/>
              <a:gd name="connsiteY225" fmla="*/ 1035423 h 2050676"/>
              <a:gd name="connsiteX226" fmla="*/ 2548218 w 2705776"/>
              <a:gd name="connsiteY226" fmla="*/ 1069041 h 2050676"/>
              <a:gd name="connsiteX227" fmla="*/ 2528047 w 2705776"/>
              <a:gd name="connsiteY227" fmla="*/ 1075764 h 2050676"/>
              <a:gd name="connsiteX228" fmla="*/ 2494430 w 2705776"/>
              <a:gd name="connsiteY228" fmla="*/ 1082488 h 2050676"/>
              <a:gd name="connsiteX229" fmla="*/ 2501153 w 2705776"/>
              <a:gd name="connsiteY229" fmla="*/ 1129553 h 2050676"/>
              <a:gd name="connsiteX230" fmla="*/ 2528047 w 2705776"/>
              <a:gd name="connsiteY230" fmla="*/ 1109382 h 2050676"/>
              <a:gd name="connsiteX231" fmla="*/ 2548218 w 2705776"/>
              <a:gd name="connsiteY231" fmla="*/ 1095935 h 2050676"/>
              <a:gd name="connsiteX232" fmla="*/ 2554941 w 2705776"/>
              <a:gd name="connsiteY232" fmla="*/ 1075764 h 2050676"/>
              <a:gd name="connsiteX233" fmla="*/ 2635624 w 2705776"/>
              <a:gd name="connsiteY233" fmla="*/ 1095935 h 2050676"/>
              <a:gd name="connsiteX234" fmla="*/ 2669241 w 2705776"/>
              <a:gd name="connsiteY234" fmla="*/ 1129553 h 2050676"/>
              <a:gd name="connsiteX235" fmla="*/ 2662518 w 2705776"/>
              <a:gd name="connsiteY235" fmla="*/ 1109382 h 2050676"/>
              <a:gd name="connsiteX236" fmla="*/ 2635624 w 2705776"/>
              <a:gd name="connsiteY236" fmla="*/ 1102658 h 2050676"/>
              <a:gd name="connsiteX237" fmla="*/ 2615453 w 2705776"/>
              <a:gd name="connsiteY237" fmla="*/ 1089211 h 2050676"/>
              <a:gd name="connsiteX238" fmla="*/ 2669241 w 2705776"/>
              <a:gd name="connsiteY238" fmla="*/ 1095935 h 2050676"/>
              <a:gd name="connsiteX239" fmla="*/ 2689412 w 2705776"/>
              <a:gd name="connsiteY239" fmla="*/ 1116106 h 2050676"/>
              <a:gd name="connsiteX240" fmla="*/ 2696136 w 2705776"/>
              <a:gd name="connsiteY240" fmla="*/ 1136276 h 2050676"/>
              <a:gd name="connsiteX241" fmla="*/ 2696136 w 2705776"/>
              <a:gd name="connsiteY241" fmla="*/ 1250576 h 2050676"/>
              <a:gd name="connsiteX242" fmla="*/ 2675965 w 2705776"/>
              <a:gd name="connsiteY242" fmla="*/ 1264023 h 2050676"/>
              <a:gd name="connsiteX243" fmla="*/ 2655794 w 2705776"/>
              <a:gd name="connsiteY243" fmla="*/ 1465729 h 2050676"/>
              <a:gd name="connsiteX244" fmla="*/ 2675965 w 2705776"/>
              <a:gd name="connsiteY244" fmla="*/ 1472453 h 2050676"/>
              <a:gd name="connsiteX245" fmla="*/ 2628900 w 2705776"/>
              <a:gd name="connsiteY245" fmla="*/ 1506070 h 2050676"/>
              <a:gd name="connsiteX246" fmla="*/ 2622177 w 2705776"/>
              <a:gd name="connsiteY246" fmla="*/ 1532964 h 2050676"/>
              <a:gd name="connsiteX247" fmla="*/ 2602006 w 2705776"/>
              <a:gd name="connsiteY247" fmla="*/ 1546411 h 2050676"/>
              <a:gd name="connsiteX248" fmla="*/ 2595283 w 2705776"/>
              <a:gd name="connsiteY248" fmla="*/ 1566582 h 20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2705776" h="2050676">
                <a:moveTo>
                  <a:pt x="2595283" y="1566582"/>
                </a:moveTo>
                <a:cubicBezTo>
                  <a:pt x="2569510" y="1565462"/>
                  <a:pt x="2510563" y="1571287"/>
                  <a:pt x="2447365" y="1539688"/>
                </a:cubicBezTo>
                <a:cubicBezTo>
                  <a:pt x="2433452" y="1548963"/>
                  <a:pt x="2419089" y="1552575"/>
                  <a:pt x="2420471" y="1573306"/>
                </a:cubicBezTo>
                <a:cubicBezTo>
                  <a:pt x="2422285" y="1600511"/>
                  <a:pt x="2433918" y="1653988"/>
                  <a:pt x="2433918" y="1653988"/>
                </a:cubicBezTo>
                <a:cubicBezTo>
                  <a:pt x="2427194" y="1658470"/>
                  <a:pt x="2421174" y="1664252"/>
                  <a:pt x="2413747" y="1667435"/>
                </a:cubicBezTo>
                <a:cubicBezTo>
                  <a:pt x="2370378" y="1686021"/>
                  <a:pt x="2400470" y="1660540"/>
                  <a:pt x="2373406" y="1687606"/>
                </a:cubicBezTo>
                <a:cubicBezTo>
                  <a:pt x="2377031" y="1693044"/>
                  <a:pt x="2396361" y="1718204"/>
                  <a:pt x="2393577" y="1727947"/>
                </a:cubicBezTo>
                <a:cubicBezTo>
                  <a:pt x="2390499" y="1738722"/>
                  <a:pt x="2379919" y="1745722"/>
                  <a:pt x="2373406" y="1754841"/>
                </a:cubicBezTo>
                <a:cubicBezTo>
                  <a:pt x="2368709" y="1761416"/>
                  <a:pt x="2364441" y="1768288"/>
                  <a:pt x="2359959" y="1775011"/>
                </a:cubicBezTo>
                <a:cubicBezTo>
                  <a:pt x="2441923" y="1802334"/>
                  <a:pt x="2322820" y="1770102"/>
                  <a:pt x="2386853" y="1761564"/>
                </a:cubicBezTo>
                <a:cubicBezTo>
                  <a:pt x="2418034" y="1757407"/>
                  <a:pt x="2449606" y="1766047"/>
                  <a:pt x="2480983" y="1768288"/>
                </a:cubicBezTo>
                <a:cubicBezTo>
                  <a:pt x="2496671" y="1815353"/>
                  <a:pt x="2507877" y="1804146"/>
                  <a:pt x="2474259" y="1815353"/>
                </a:cubicBezTo>
                <a:lnTo>
                  <a:pt x="2447365" y="1855694"/>
                </a:lnTo>
                <a:lnTo>
                  <a:pt x="2433918" y="1875864"/>
                </a:lnTo>
                <a:cubicBezTo>
                  <a:pt x="2415989" y="1873623"/>
                  <a:pt x="2397659" y="1873523"/>
                  <a:pt x="2380130" y="1869141"/>
                </a:cubicBezTo>
                <a:cubicBezTo>
                  <a:pt x="2370406" y="1866710"/>
                  <a:pt x="2362621" y="1859213"/>
                  <a:pt x="2353236" y="1855694"/>
                </a:cubicBezTo>
                <a:cubicBezTo>
                  <a:pt x="2344583" y="1852449"/>
                  <a:pt x="2335306" y="1851211"/>
                  <a:pt x="2326341" y="1848970"/>
                </a:cubicBezTo>
                <a:cubicBezTo>
                  <a:pt x="2321859" y="1842247"/>
                  <a:pt x="2319910" y="1832809"/>
                  <a:pt x="2312894" y="1828800"/>
                </a:cubicBezTo>
                <a:cubicBezTo>
                  <a:pt x="2288004" y="1814577"/>
                  <a:pt x="2229915" y="1827012"/>
                  <a:pt x="2212041" y="1828800"/>
                </a:cubicBezTo>
                <a:cubicBezTo>
                  <a:pt x="2199235" y="1867218"/>
                  <a:pt x="2215883" y="1835203"/>
                  <a:pt x="2185147" y="1855694"/>
                </a:cubicBezTo>
                <a:cubicBezTo>
                  <a:pt x="2177236" y="1860968"/>
                  <a:pt x="2174259" y="1873801"/>
                  <a:pt x="2164977" y="1875864"/>
                </a:cubicBezTo>
                <a:cubicBezTo>
                  <a:pt x="2132087" y="1883173"/>
                  <a:pt x="2097742" y="1880347"/>
                  <a:pt x="2064124" y="1882588"/>
                </a:cubicBezTo>
                <a:cubicBezTo>
                  <a:pt x="2005117" y="1897339"/>
                  <a:pt x="2063583" y="1876316"/>
                  <a:pt x="2023783" y="1909482"/>
                </a:cubicBezTo>
                <a:cubicBezTo>
                  <a:pt x="2008716" y="1922038"/>
                  <a:pt x="1988087" y="1925129"/>
                  <a:pt x="1969994" y="1929653"/>
                </a:cubicBezTo>
                <a:cubicBezTo>
                  <a:pt x="1961029" y="1927412"/>
                  <a:pt x="1949634" y="1929463"/>
                  <a:pt x="1943100" y="1922929"/>
                </a:cubicBezTo>
                <a:cubicBezTo>
                  <a:pt x="1936566" y="1916395"/>
                  <a:pt x="1945242" y="1898642"/>
                  <a:pt x="1936377" y="1896035"/>
                </a:cubicBezTo>
                <a:cubicBezTo>
                  <a:pt x="1901908" y="1885897"/>
                  <a:pt x="1864659" y="1891552"/>
                  <a:pt x="1828800" y="1889311"/>
                </a:cubicBezTo>
                <a:cubicBezTo>
                  <a:pt x="1798727" y="1844203"/>
                  <a:pt x="1834152" y="1888397"/>
                  <a:pt x="1795183" y="1862417"/>
                </a:cubicBezTo>
                <a:cubicBezTo>
                  <a:pt x="1787271" y="1857143"/>
                  <a:pt x="1783075" y="1847286"/>
                  <a:pt x="1775012" y="1842247"/>
                </a:cubicBezTo>
                <a:cubicBezTo>
                  <a:pt x="1764777" y="1835850"/>
                  <a:pt x="1752737" y="1832925"/>
                  <a:pt x="1741394" y="1828800"/>
                </a:cubicBezTo>
                <a:cubicBezTo>
                  <a:pt x="1677936" y="1805724"/>
                  <a:pt x="1724849" y="1822982"/>
                  <a:pt x="1667436" y="1808629"/>
                </a:cubicBezTo>
                <a:cubicBezTo>
                  <a:pt x="1660560" y="1806910"/>
                  <a:pt x="1654080" y="1803853"/>
                  <a:pt x="1647265" y="1801906"/>
                </a:cubicBezTo>
                <a:cubicBezTo>
                  <a:pt x="1638380" y="1799367"/>
                  <a:pt x="1629336" y="1797423"/>
                  <a:pt x="1620371" y="1795182"/>
                </a:cubicBezTo>
                <a:cubicBezTo>
                  <a:pt x="1613647" y="1797423"/>
                  <a:pt x="1601919" y="1795030"/>
                  <a:pt x="1600200" y="1801906"/>
                </a:cubicBezTo>
                <a:cubicBezTo>
                  <a:pt x="1594956" y="1822881"/>
                  <a:pt x="1659267" y="1831883"/>
                  <a:pt x="1606924" y="1862417"/>
                </a:cubicBezTo>
                <a:cubicBezTo>
                  <a:pt x="1585541" y="1874890"/>
                  <a:pt x="1557618" y="1866900"/>
                  <a:pt x="1532965" y="1869141"/>
                </a:cubicBezTo>
                <a:cubicBezTo>
                  <a:pt x="1526241" y="1873623"/>
                  <a:pt x="1518508" y="1876874"/>
                  <a:pt x="1512794" y="1882588"/>
                </a:cubicBezTo>
                <a:cubicBezTo>
                  <a:pt x="1507080" y="1888302"/>
                  <a:pt x="1504044" y="1896183"/>
                  <a:pt x="1499347" y="1902758"/>
                </a:cubicBezTo>
                <a:cubicBezTo>
                  <a:pt x="1492834" y="1911877"/>
                  <a:pt x="1485900" y="1920688"/>
                  <a:pt x="1479177" y="1929653"/>
                </a:cubicBezTo>
                <a:cubicBezTo>
                  <a:pt x="1476936" y="1940859"/>
                  <a:pt x="1472453" y="1951842"/>
                  <a:pt x="1472453" y="1963270"/>
                </a:cubicBezTo>
                <a:cubicBezTo>
                  <a:pt x="1472453" y="1971708"/>
                  <a:pt x="1482731" y="2000826"/>
                  <a:pt x="1485900" y="2010335"/>
                </a:cubicBezTo>
                <a:cubicBezTo>
                  <a:pt x="1471520" y="2013930"/>
                  <a:pt x="1427483" y="2024207"/>
                  <a:pt x="1418665" y="2030506"/>
                </a:cubicBezTo>
                <a:cubicBezTo>
                  <a:pt x="1412898" y="2034625"/>
                  <a:pt x="1414182" y="2043953"/>
                  <a:pt x="1411941" y="2050676"/>
                </a:cubicBezTo>
                <a:cubicBezTo>
                  <a:pt x="1361532" y="2033874"/>
                  <a:pt x="1410015" y="2056900"/>
                  <a:pt x="1385047" y="1963270"/>
                </a:cubicBezTo>
                <a:cubicBezTo>
                  <a:pt x="1382249" y="1952776"/>
                  <a:pt x="1353169" y="1935295"/>
                  <a:pt x="1344706" y="1929653"/>
                </a:cubicBezTo>
                <a:cubicBezTo>
                  <a:pt x="1340224" y="1922929"/>
                  <a:pt x="1337569" y="1914530"/>
                  <a:pt x="1331259" y="1909482"/>
                </a:cubicBezTo>
                <a:cubicBezTo>
                  <a:pt x="1325725" y="1905054"/>
                  <a:pt x="1313966" y="1909235"/>
                  <a:pt x="1311088" y="1902758"/>
                </a:cubicBezTo>
                <a:cubicBezTo>
                  <a:pt x="1303750" y="1886246"/>
                  <a:pt x="1308151" y="1866638"/>
                  <a:pt x="1304365" y="1848970"/>
                </a:cubicBezTo>
                <a:cubicBezTo>
                  <a:pt x="1301395" y="1835110"/>
                  <a:pt x="1290918" y="1808629"/>
                  <a:pt x="1290918" y="1808629"/>
                </a:cubicBezTo>
                <a:cubicBezTo>
                  <a:pt x="1296142" y="1782505"/>
                  <a:pt x="1297479" y="1765209"/>
                  <a:pt x="1311088" y="1741394"/>
                </a:cubicBezTo>
                <a:cubicBezTo>
                  <a:pt x="1314233" y="1735890"/>
                  <a:pt x="1320576" y="1732897"/>
                  <a:pt x="1324536" y="1727947"/>
                </a:cubicBezTo>
                <a:cubicBezTo>
                  <a:pt x="1329584" y="1721637"/>
                  <a:pt x="1331131" y="1712059"/>
                  <a:pt x="1337983" y="1707776"/>
                </a:cubicBezTo>
                <a:cubicBezTo>
                  <a:pt x="1350003" y="1700264"/>
                  <a:pt x="1378324" y="1694329"/>
                  <a:pt x="1378324" y="1694329"/>
                </a:cubicBezTo>
                <a:cubicBezTo>
                  <a:pt x="1380565" y="1687605"/>
                  <a:pt x="1381878" y="1680497"/>
                  <a:pt x="1385047" y="1674158"/>
                </a:cubicBezTo>
                <a:cubicBezTo>
                  <a:pt x="1394407" y="1655438"/>
                  <a:pt x="1403797" y="1648685"/>
                  <a:pt x="1418665" y="1633817"/>
                </a:cubicBezTo>
                <a:cubicBezTo>
                  <a:pt x="1416424" y="1624852"/>
                  <a:pt x="1417714" y="1614139"/>
                  <a:pt x="1411941" y="1606923"/>
                </a:cubicBezTo>
                <a:cubicBezTo>
                  <a:pt x="1407514" y="1601389"/>
                  <a:pt x="1398720" y="1601590"/>
                  <a:pt x="1391771" y="1600200"/>
                </a:cubicBezTo>
                <a:cubicBezTo>
                  <a:pt x="1365035" y="1594853"/>
                  <a:pt x="1337982" y="1591235"/>
                  <a:pt x="1311088" y="1586753"/>
                </a:cubicBezTo>
                <a:cubicBezTo>
                  <a:pt x="1291567" y="1580245"/>
                  <a:pt x="1287335" y="1580800"/>
                  <a:pt x="1270747" y="1566582"/>
                </a:cubicBezTo>
                <a:cubicBezTo>
                  <a:pt x="1247588" y="1546732"/>
                  <a:pt x="1248379" y="1538589"/>
                  <a:pt x="1223683" y="1526241"/>
                </a:cubicBezTo>
                <a:cubicBezTo>
                  <a:pt x="1217344" y="1523071"/>
                  <a:pt x="1210236" y="1521758"/>
                  <a:pt x="1203512" y="1519517"/>
                </a:cubicBezTo>
                <a:cubicBezTo>
                  <a:pt x="1192306" y="1521758"/>
                  <a:pt x="1180981" y="1523469"/>
                  <a:pt x="1169894" y="1526241"/>
                </a:cubicBezTo>
                <a:cubicBezTo>
                  <a:pt x="1163019" y="1527960"/>
                  <a:pt x="1154735" y="1527953"/>
                  <a:pt x="1149724" y="1532964"/>
                </a:cubicBezTo>
                <a:cubicBezTo>
                  <a:pt x="1113866" y="1568822"/>
                  <a:pt x="1176615" y="1541931"/>
                  <a:pt x="1122830" y="1559858"/>
                </a:cubicBezTo>
                <a:cubicBezTo>
                  <a:pt x="1116106" y="1564341"/>
                  <a:pt x="1107707" y="1566996"/>
                  <a:pt x="1102659" y="1573306"/>
                </a:cubicBezTo>
                <a:cubicBezTo>
                  <a:pt x="1098232" y="1578840"/>
                  <a:pt x="1102811" y="1591757"/>
                  <a:pt x="1095936" y="1593476"/>
                </a:cubicBezTo>
                <a:cubicBezTo>
                  <a:pt x="1063250" y="1601648"/>
                  <a:pt x="1028701" y="1597959"/>
                  <a:pt x="995083" y="1600200"/>
                </a:cubicBezTo>
                <a:cubicBezTo>
                  <a:pt x="986118" y="1606923"/>
                  <a:pt x="977918" y="1614810"/>
                  <a:pt x="968188" y="1620370"/>
                </a:cubicBezTo>
                <a:cubicBezTo>
                  <a:pt x="939058" y="1637016"/>
                  <a:pt x="891710" y="1622401"/>
                  <a:pt x="867336" y="1620370"/>
                </a:cubicBezTo>
                <a:cubicBezTo>
                  <a:pt x="860612" y="1618129"/>
                  <a:pt x="854252" y="1613647"/>
                  <a:pt x="847165" y="1613647"/>
                </a:cubicBezTo>
                <a:cubicBezTo>
                  <a:pt x="790039" y="1613647"/>
                  <a:pt x="819958" y="1660009"/>
                  <a:pt x="813547" y="1714500"/>
                </a:cubicBezTo>
                <a:cubicBezTo>
                  <a:pt x="812719" y="1721538"/>
                  <a:pt x="809065" y="1727947"/>
                  <a:pt x="806824" y="1734670"/>
                </a:cubicBezTo>
                <a:cubicBezTo>
                  <a:pt x="811306" y="1748117"/>
                  <a:pt x="817491" y="1761112"/>
                  <a:pt x="820271" y="1775011"/>
                </a:cubicBezTo>
                <a:cubicBezTo>
                  <a:pt x="822512" y="1786217"/>
                  <a:pt x="817852" y="1801772"/>
                  <a:pt x="826994" y="1808629"/>
                </a:cubicBezTo>
                <a:cubicBezTo>
                  <a:pt x="839672" y="1818138"/>
                  <a:pt x="858371" y="1813112"/>
                  <a:pt x="874059" y="1815353"/>
                </a:cubicBezTo>
                <a:cubicBezTo>
                  <a:pt x="880783" y="1822076"/>
                  <a:pt x="886318" y="1830249"/>
                  <a:pt x="894230" y="1835523"/>
                </a:cubicBezTo>
                <a:cubicBezTo>
                  <a:pt x="900127" y="1839454"/>
                  <a:pt x="909389" y="1837236"/>
                  <a:pt x="914400" y="1842247"/>
                </a:cubicBezTo>
                <a:cubicBezTo>
                  <a:pt x="919411" y="1847258"/>
                  <a:pt x="918883" y="1855694"/>
                  <a:pt x="921124" y="1862417"/>
                </a:cubicBezTo>
                <a:cubicBezTo>
                  <a:pt x="912159" y="1866899"/>
                  <a:pt x="904100" y="1874122"/>
                  <a:pt x="894230" y="1875864"/>
                </a:cubicBezTo>
                <a:cubicBezTo>
                  <a:pt x="865453" y="1880942"/>
                  <a:pt x="834546" y="1873347"/>
                  <a:pt x="806824" y="1882588"/>
                </a:cubicBezTo>
                <a:cubicBezTo>
                  <a:pt x="791790" y="1887600"/>
                  <a:pt x="786392" y="1907415"/>
                  <a:pt x="773206" y="1916206"/>
                </a:cubicBezTo>
                <a:lnTo>
                  <a:pt x="753036" y="1929653"/>
                </a:lnTo>
                <a:cubicBezTo>
                  <a:pt x="708212" y="1927412"/>
                  <a:pt x="663276" y="1926817"/>
                  <a:pt x="618565" y="1922929"/>
                </a:cubicBezTo>
                <a:cubicBezTo>
                  <a:pt x="591639" y="1920588"/>
                  <a:pt x="604068" y="1915506"/>
                  <a:pt x="584947" y="1902758"/>
                </a:cubicBezTo>
                <a:cubicBezTo>
                  <a:pt x="568331" y="1891680"/>
                  <a:pt x="555812" y="1888564"/>
                  <a:pt x="537883" y="1882588"/>
                </a:cubicBezTo>
                <a:cubicBezTo>
                  <a:pt x="518159" y="1867795"/>
                  <a:pt x="507372" y="1864367"/>
                  <a:pt x="497541" y="1842247"/>
                </a:cubicBezTo>
                <a:cubicBezTo>
                  <a:pt x="491784" y="1829294"/>
                  <a:pt x="487531" y="1815657"/>
                  <a:pt x="484094" y="1801906"/>
                </a:cubicBezTo>
                <a:cubicBezTo>
                  <a:pt x="481853" y="1792941"/>
                  <a:pt x="482497" y="1782700"/>
                  <a:pt x="477371" y="1775011"/>
                </a:cubicBezTo>
                <a:cubicBezTo>
                  <a:pt x="472889" y="1768287"/>
                  <a:pt x="463924" y="1766046"/>
                  <a:pt x="457200" y="1761564"/>
                </a:cubicBezTo>
                <a:cubicBezTo>
                  <a:pt x="452718" y="1748117"/>
                  <a:pt x="445757" y="1735255"/>
                  <a:pt x="443753" y="1721223"/>
                </a:cubicBezTo>
                <a:cubicBezTo>
                  <a:pt x="441512" y="1705535"/>
                  <a:pt x="444117" y="1688333"/>
                  <a:pt x="437030" y="1674158"/>
                </a:cubicBezTo>
                <a:cubicBezTo>
                  <a:pt x="433860" y="1667819"/>
                  <a:pt x="423583" y="1669676"/>
                  <a:pt x="416859" y="1667435"/>
                </a:cubicBezTo>
                <a:cubicBezTo>
                  <a:pt x="412377" y="1660711"/>
                  <a:pt x="407421" y="1654280"/>
                  <a:pt x="403412" y="1647264"/>
                </a:cubicBezTo>
                <a:cubicBezTo>
                  <a:pt x="391661" y="1626699"/>
                  <a:pt x="394024" y="1614999"/>
                  <a:pt x="369794" y="1606923"/>
                </a:cubicBezTo>
                <a:cubicBezTo>
                  <a:pt x="356861" y="1602612"/>
                  <a:pt x="342900" y="1602441"/>
                  <a:pt x="329453" y="1600200"/>
                </a:cubicBezTo>
                <a:cubicBezTo>
                  <a:pt x="313765" y="1584512"/>
                  <a:pt x="294695" y="1571596"/>
                  <a:pt x="282388" y="1553135"/>
                </a:cubicBezTo>
                <a:cubicBezTo>
                  <a:pt x="277906" y="1546411"/>
                  <a:pt x="275665" y="1537446"/>
                  <a:pt x="268941" y="1532964"/>
                </a:cubicBezTo>
                <a:cubicBezTo>
                  <a:pt x="261252" y="1527838"/>
                  <a:pt x="251012" y="1528482"/>
                  <a:pt x="242047" y="1526241"/>
                </a:cubicBezTo>
                <a:cubicBezTo>
                  <a:pt x="220065" y="1416327"/>
                  <a:pt x="255137" y="1433704"/>
                  <a:pt x="194983" y="1418664"/>
                </a:cubicBezTo>
                <a:cubicBezTo>
                  <a:pt x="188874" y="1409500"/>
                  <a:pt x="178735" y="1391435"/>
                  <a:pt x="168088" y="1385047"/>
                </a:cubicBezTo>
                <a:cubicBezTo>
                  <a:pt x="162011" y="1381401"/>
                  <a:pt x="154432" y="1381115"/>
                  <a:pt x="147918" y="1378323"/>
                </a:cubicBezTo>
                <a:cubicBezTo>
                  <a:pt x="138706" y="1374375"/>
                  <a:pt x="129989" y="1369358"/>
                  <a:pt x="121024" y="1364876"/>
                </a:cubicBezTo>
                <a:cubicBezTo>
                  <a:pt x="118783" y="1358153"/>
                  <a:pt x="113298" y="1351722"/>
                  <a:pt x="114300" y="1344706"/>
                </a:cubicBezTo>
                <a:cubicBezTo>
                  <a:pt x="118483" y="1315420"/>
                  <a:pt x="129789" y="1319471"/>
                  <a:pt x="147918" y="1304364"/>
                </a:cubicBezTo>
                <a:cubicBezTo>
                  <a:pt x="199687" y="1261224"/>
                  <a:pt x="138177" y="1304134"/>
                  <a:pt x="188259" y="1270747"/>
                </a:cubicBezTo>
                <a:cubicBezTo>
                  <a:pt x="198262" y="1240740"/>
                  <a:pt x="196914" y="1255904"/>
                  <a:pt x="188259" y="1216958"/>
                </a:cubicBezTo>
                <a:cubicBezTo>
                  <a:pt x="186254" y="1207938"/>
                  <a:pt x="187309" y="1197280"/>
                  <a:pt x="181536" y="1190064"/>
                </a:cubicBezTo>
                <a:cubicBezTo>
                  <a:pt x="177109" y="1184530"/>
                  <a:pt x="168089" y="1185582"/>
                  <a:pt x="161365" y="1183341"/>
                </a:cubicBezTo>
                <a:cubicBezTo>
                  <a:pt x="159124" y="1176617"/>
                  <a:pt x="150995" y="1169247"/>
                  <a:pt x="154641" y="1163170"/>
                </a:cubicBezTo>
                <a:cubicBezTo>
                  <a:pt x="159798" y="1154575"/>
                  <a:pt x="174449" y="1156810"/>
                  <a:pt x="181536" y="1149723"/>
                </a:cubicBezTo>
                <a:cubicBezTo>
                  <a:pt x="188623" y="1142636"/>
                  <a:pt x="189671" y="1131328"/>
                  <a:pt x="194983" y="1122829"/>
                </a:cubicBezTo>
                <a:cubicBezTo>
                  <a:pt x="200922" y="1113327"/>
                  <a:pt x="208430" y="1104900"/>
                  <a:pt x="215153" y="1095935"/>
                </a:cubicBezTo>
                <a:cubicBezTo>
                  <a:pt x="214923" y="1095878"/>
                  <a:pt x="171301" y="1085701"/>
                  <a:pt x="168088" y="1082488"/>
                </a:cubicBezTo>
                <a:cubicBezTo>
                  <a:pt x="163077" y="1077477"/>
                  <a:pt x="164534" y="1068656"/>
                  <a:pt x="161365" y="1062317"/>
                </a:cubicBezTo>
                <a:cubicBezTo>
                  <a:pt x="150160" y="1039906"/>
                  <a:pt x="147917" y="1042146"/>
                  <a:pt x="127747" y="1028700"/>
                </a:cubicBezTo>
                <a:cubicBezTo>
                  <a:pt x="125506" y="1021976"/>
                  <a:pt x="120022" y="1015545"/>
                  <a:pt x="121024" y="1008529"/>
                </a:cubicBezTo>
                <a:cubicBezTo>
                  <a:pt x="126959" y="966990"/>
                  <a:pt x="151781" y="993175"/>
                  <a:pt x="114300" y="968188"/>
                </a:cubicBezTo>
                <a:cubicBezTo>
                  <a:pt x="104195" y="937870"/>
                  <a:pt x="94986" y="919409"/>
                  <a:pt x="114300" y="880782"/>
                </a:cubicBezTo>
                <a:cubicBezTo>
                  <a:pt x="117914" y="873554"/>
                  <a:pt x="127747" y="889747"/>
                  <a:pt x="134471" y="894229"/>
                </a:cubicBezTo>
                <a:cubicBezTo>
                  <a:pt x="146809" y="844873"/>
                  <a:pt x="148707" y="849132"/>
                  <a:pt x="134471" y="773206"/>
                </a:cubicBezTo>
                <a:cubicBezTo>
                  <a:pt x="133303" y="766975"/>
                  <a:pt x="125506" y="764241"/>
                  <a:pt x="121024" y="759758"/>
                </a:cubicBezTo>
                <a:cubicBezTo>
                  <a:pt x="118783" y="735105"/>
                  <a:pt x="117801" y="710306"/>
                  <a:pt x="114300" y="685800"/>
                </a:cubicBezTo>
                <a:cubicBezTo>
                  <a:pt x="113298" y="678784"/>
                  <a:pt x="107577" y="672716"/>
                  <a:pt x="107577" y="665629"/>
                </a:cubicBezTo>
                <a:cubicBezTo>
                  <a:pt x="107577" y="638642"/>
                  <a:pt x="112059" y="611841"/>
                  <a:pt x="114300" y="584947"/>
                </a:cubicBezTo>
                <a:cubicBezTo>
                  <a:pt x="109818" y="569259"/>
                  <a:pt x="109903" y="551458"/>
                  <a:pt x="100853" y="537882"/>
                </a:cubicBezTo>
                <a:cubicBezTo>
                  <a:pt x="69448" y="490774"/>
                  <a:pt x="65482" y="566816"/>
                  <a:pt x="80683" y="490817"/>
                </a:cubicBezTo>
                <a:cubicBezTo>
                  <a:pt x="87291" y="493020"/>
                  <a:pt x="121127" y="511507"/>
                  <a:pt x="114300" y="477370"/>
                </a:cubicBezTo>
                <a:cubicBezTo>
                  <a:pt x="112715" y="469446"/>
                  <a:pt x="101870" y="466245"/>
                  <a:pt x="94130" y="463923"/>
                </a:cubicBezTo>
                <a:cubicBezTo>
                  <a:pt x="78951" y="459369"/>
                  <a:pt x="62753" y="459441"/>
                  <a:pt x="47065" y="457200"/>
                </a:cubicBezTo>
                <a:cubicBezTo>
                  <a:pt x="42583" y="448235"/>
                  <a:pt x="39178" y="438646"/>
                  <a:pt x="33618" y="430306"/>
                </a:cubicBezTo>
                <a:cubicBezTo>
                  <a:pt x="30102" y="425031"/>
                  <a:pt x="21839" y="422974"/>
                  <a:pt x="20171" y="416858"/>
                </a:cubicBezTo>
                <a:cubicBezTo>
                  <a:pt x="14831" y="397279"/>
                  <a:pt x="17427" y="376247"/>
                  <a:pt x="13447" y="356347"/>
                </a:cubicBezTo>
                <a:cubicBezTo>
                  <a:pt x="10667" y="342448"/>
                  <a:pt x="0" y="316006"/>
                  <a:pt x="0" y="316006"/>
                </a:cubicBezTo>
                <a:cubicBezTo>
                  <a:pt x="12016" y="279959"/>
                  <a:pt x="2628" y="310903"/>
                  <a:pt x="13447" y="262217"/>
                </a:cubicBezTo>
                <a:cubicBezTo>
                  <a:pt x="17856" y="242378"/>
                  <a:pt x="18784" y="229987"/>
                  <a:pt x="33618" y="215153"/>
                </a:cubicBezTo>
                <a:cubicBezTo>
                  <a:pt x="39332" y="209439"/>
                  <a:pt x="47065" y="206188"/>
                  <a:pt x="53788" y="201706"/>
                </a:cubicBezTo>
                <a:cubicBezTo>
                  <a:pt x="64428" y="185747"/>
                  <a:pt x="74902" y="169230"/>
                  <a:pt x="87406" y="154641"/>
                </a:cubicBezTo>
                <a:cubicBezTo>
                  <a:pt x="93594" y="147421"/>
                  <a:pt x="100853" y="141194"/>
                  <a:pt x="107577" y="134470"/>
                </a:cubicBezTo>
                <a:cubicBezTo>
                  <a:pt x="91743" y="129192"/>
                  <a:pt x="63446" y="123772"/>
                  <a:pt x="114300" y="121023"/>
                </a:cubicBezTo>
                <a:cubicBezTo>
                  <a:pt x="188185" y="117029"/>
                  <a:pt x="262218" y="116541"/>
                  <a:pt x="336177" y="114300"/>
                </a:cubicBezTo>
                <a:cubicBezTo>
                  <a:pt x="532923" y="99165"/>
                  <a:pt x="292916" y="114300"/>
                  <a:pt x="605118" y="114300"/>
                </a:cubicBezTo>
                <a:cubicBezTo>
                  <a:pt x="672391" y="114300"/>
                  <a:pt x="739589" y="109817"/>
                  <a:pt x="806824" y="107576"/>
                </a:cubicBezTo>
                <a:cubicBezTo>
                  <a:pt x="826995" y="105335"/>
                  <a:pt x="847041" y="100853"/>
                  <a:pt x="867336" y="100853"/>
                </a:cubicBezTo>
                <a:cubicBezTo>
                  <a:pt x="1080859" y="100853"/>
                  <a:pt x="932711" y="116212"/>
                  <a:pt x="1055594" y="100853"/>
                </a:cubicBezTo>
                <a:cubicBezTo>
                  <a:pt x="1069041" y="96371"/>
                  <a:pt x="1082037" y="84626"/>
                  <a:pt x="1095936" y="87406"/>
                </a:cubicBezTo>
                <a:cubicBezTo>
                  <a:pt x="1151639" y="98546"/>
                  <a:pt x="1118182" y="92992"/>
                  <a:pt x="1196788" y="100853"/>
                </a:cubicBezTo>
                <a:cubicBezTo>
                  <a:pt x="1205753" y="103094"/>
                  <a:pt x="1214798" y="105037"/>
                  <a:pt x="1223683" y="107576"/>
                </a:cubicBezTo>
                <a:cubicBezTo>
                  <a:pt x="1230497" y="109523"/>
                  <a:pt x="1236766" y="114300"/>
                  <a:pt x="1243853" y="114300"/>
                </a:cubicBezTo>
                <a:cubicBezTo>
                  <a:pt x="1261922" y="114300"/>
                  <a:pt x="1279696" y="109687"/>
                  <a:pt x="1297641" y="107576"/>
                </a:cubicBezTo>
                <a:lnTo>
                  <a:pt x="1358153" y="100853"/>
                </a:lnTo>
                <a:cubicBezTo>
                  <a:pt x="1367118" y="98612"/>
                  <a:pt x="1376162" y="91590"/>
                  <a:pt x="1385047" y="94129"/>
                </a:cubicBezTo>
                <a:cubicBezTo>
                  <a:pt x="1394190" y="96741"/>
                  <a:pt x="1397306" y="109026"/>
                  <a:pt x="1405218" y="114300"/>
                </a:cubicBezTo>
                <a:cubicBezTo>
                  <a:pt x="1411115" y="118231"/>
                  <a:pt x="1418665" y="118782"/>
                  <a:pt x="1425388" y="121023"/>
                </a:cubicBezTo>
                <a:cubicBezTo>
                  <a:pt x="1445559" y="118782"/>
                  <a:pt x="1465881" y="117636"/>
                  <a:pt x="1485900" y="114300"/>
                </a:cubicBezTo>
                <a:cubicBezTo>
                  <a:pt x="1492891" y="113135"/>
                  <a:pt x="1499195" y="109295"/>
                  <a:pt x="1506071" y="107576"/>
                </a:cubicBezTo>
                <a:cubicBezTo>
                  <a:pt x="1517157" y="104804"/>
                  <a:pt x="1528482" y="103094"/>
                  <a:pt x="1539688" y="100853"/>
                </a:cubicBezTo>
                <a:cubicBezTo>
                  <a:pt x="1553135" y="103094"/>
                  <a:pt x="1567572" y="102039"/>
                  <a:pt x="1580030" y="107576"/>
                </a:cubicBezTo>
                <a:cubicBezTo>
                  <a:pt x="1588719" y="111438"/>
                  <a:pt x="1590821" y="126184"/>
                  <a:pt x="1600200" y="127747"/>
                </a:cubicBezTo>
                <a:cubicBezTo>
                  <a:pt x="1620219" y="131083"/>
                  <a:pt x="1640541" y="123264"/>
                  <a:pt x="1660712" y="121023"/>
                </a:cubicBezTo>
                <a:cubicBezTo>
                  <a:pt x="1709081" y="104902"/>
                  <a:pt x="1648672" y="124463"/>
                  <a:pt x="1707777" y="107576"/>
                </a:cubicBezTo>
                <a:cubicBezTo>
                  <a:pt x="1714591" y="105629"/>
                  <a:pt x="1721224" y="103094"/>
                  <a:pt x="1727947" y="100853"/>
                </a:cubicBezTo>
                <a:cubicBezTo>
                  <a:pt x="1739153" y="103094"/>
                  <a:pt x="1753484" y="99495"/>
                  <a:pt x="1761565" y="107576"/>
                </a:cubicBezTo>
                <a:cubicBezTo>
                  <a:pt x="1769646" y="115657"/>
                  <a:pt x="1764275" y="130494"/>
                  <a:pt x="1768288" y="141194"/>
                </a:cubicBezTo>
                <a:cubicBezTo>
                  <a:pt x="1771125" y="148760"/>
                  <a:pt x="1777253" y="154641"/>
                  <a:pt x="1781736" y="161364"/>
                </a:cubicBezTo>
                <a:cubicBezTo>
                  <a:pt x="1835997" y="147800"/>
                  <a:pt x="1788247" y="168619"/>
                  <a:pt x="1815353" y="100853"/>
                </a:cubicBezTo>
                <a:cubicBezTo>
                  <a:pt x="1817985" y="94273"/>
                  <a:pt x="1818907" y="114684"/>
                  <a:pt x="1822077" y="121023"/>
                </a:cubicBezTo>
                <a:cubicBezTo>
                  <a:pt x="1834242" y="145353"/>
                  <a:pt x="1832429" y="140163"/>
                  <a:pt x="1855694" y="147917"/>
                </a:cubicBezTo>
                <a:cubicBezTo>
                  <a:pt x="1862418" y="145676"/>
                  <a:pt x="1871438" y="146728"/>
                  <a:pt x="1875865" y="141194"/>
                </a:cubicBezTo>
                <a:cubicBezTo>
                  <a:pt x="1881638" y="133978"/>
                  <a:pt x="1875572" y="120314"/>
                  <a:pt x="1882588" y="114300"/>
                </a:cubicBezTo>
                <a:cubicBezTo>
                  <a:pt x="1893350" y="105075"/>
                  <a:pt x="1922930" y="100853"/>
                  <a:pt x="1922930" y="100853"/>
                </a:cubicBezTo>
                <a:cubicBezTo>
                  <a:pt x="1929653" y="105335"/>
                  <a:pt x="1937841" y="108165"/>
                  <a:pt x="1943100" y="114300"/>
                </a:cubicBezTo>
                <a:cubicBezTo>
                  <a:pt x="1951605" y="124222"/>
                  <a:pt x="1950873" y="143785"/>
                  <a:pt x="1963271" y="147917"/>
                </a:cubicBezTo>
                <a:lnTo>
                  <a:pt x="2003612" y="134470"/>
                </a:lnTo>
                <a:cubicBezTo>
                  <a:pt x="2030204" y="94582"/>
                  <a:pt x="2016518" y="128253"/>
                  <a:pt x="1969994" y="107576"/>
                </a:cubicBezTo>
                <a:cubicBezTo>
                  <a:pt x="1963884" y="104860"/>
                  <a:pt x="1944164" y="62639"/>
                  <a:pt x="1943100" y="60511"/>
                </a:cubicBezTo>
                <a:cubicBezTo>
                  <a:pt x="1946264" y="51020"/>
                  <a:pt x="1948902" y="25180"/>
                  <a:pt x="1969994" y="33617"/>
                </a:cubicBezTo>
                <a:cubicBezTo>
                  <a:pt x="1977497" y="36618"/>
                  <a:pt x="1978959" y="47064"/>
                  <a:pt x="1983441" y="53788"/>
                </a:cubicBezTo>
                <a:cubicBezTo>
                  <a:pt x="2001371" y="51547"/>
                  <a:pt x="2021435" y="55839"/>
                  <a:pt x="2037230" y="47064"/>
                </a:cubicBezTo>
                <a:cubicBezTo>
                  <a:pt x="2045308" y="42576"/>
                  <a:pt x="2038180" y="27386"/>
                  <a:pt x="2043953" y="20170"/>
                </a:cubicBezTo>
                <a:cubicBezTo>
                  <a:pt x="2048380" y="14636"/>
                  <a:pt x="2057610" y="16239"/>
                  <a:pt x="2064124" y="13447"/>
                </a:cubicBezTo>
                <a:cubicBezTo>
                  <a:pt x="2073336" y="9499"/>
                  <a:pt x="2082053" y="4482"/>
                  <a:pt x="2091018" y="0"/>
                </a:cubicBezTo>
                <a:cubicBezTo>
                  <a:pt x="2104465" y="2241"/>
                  <a:pt x="2118702" y="1660"/>
                  <a:pt x="2131359" y="6723"/>
                </a:cubicBezTo>
                <a:cubicBezTo>
                  <a:pt x="2179031" y="25792"/>
                  <a:pt x="2135683" y="35502"/>
                  <a:pt x="2198594" y="40341"/>
                </a:cubicBezTo>
                <a:lnTo>
                  <a:pt x="2286000" y="47064"/>
                </a:lnTo>
                <a:cubicBezTo>
                  <a:pt x="2296425" y="62702"/>
                  <a:pt x="2310959" y="81502"/>
                  <a:pt x="2312894" y="100853"/>
                </a:cubicBezTo>
                <a:cubicBezTo>
                  <a:pt x="2314031" y="112224"/>
                  <a:pt x="2312510" y="124962"/>
                  <a:pt x="2306171" y="134470"/>
                </a:cubicBezTo>
                <a:cubicBezTo>
                  <a:pt x="2302240" y="140367"/>
                  <a:pt x="2292724" y="138953"/>
                  <a:pt x="2286000" y="141194"/>
                </a:cubicBezTo>
                <a:cubicBezTo>
                  <a:pt x="2283759" y="147917"/>
                  <a:pt x="2280442" y="154373"/>
                  <a:pt x="2279277" y="161364"/>
                </a:cubicBezTo>
                <a:cubicBezTo>
                  <a:pt x="2275941" y="181383"/>
                  <a:pt x="2279489" y="202803"/>
                  <a:pt x="2272553" y="221876"/>
                </a:cubicBezTo>
                <a:cubicBezTo>
                  <a:pt x="2269792" y="229470"/>
                  <a:pt x="2259106" y="230841"/>
                  <a:pt x="2252383" y="235323"/>
                </a:cubicBezTo>
                <a:cubicBezTo>
                  <a:pt x="2245586" y="245519"/>
                  <a:pt x="2232212" y="261748"/>
                  <a:pt x="2232212" y="275664"/>
                </a:cubicBezTo>
                <a:cubicBezTo>
                  <a:pt x="2232212" y="289297"/>
                  <a:pt x="2235979" y="302698"/>
                  <a:pt x="2238936" y="316006"/>
                </a:cubicBezTo>
                <a:cubicBezTo>
                  <a:pt x="2240473" y="322924"/>
                  <a:pt x="2240648" y="331165"/>
                  <a:pt x="2245659" y="336176"/>
                </a:cubicBezTo>
                <a:cubicBezTo>
                  <a:pt x="2250671" y="341188"/>
                  <a:pt x="2259635" y="339458"/>
                  <a:pt x="2265830" y="342900"/>
                </a:cubicBezTo>
                <a:cubicBezTo>
                  <a:pt x="2335184" y="381430"/>
                  <a:pt x="2280702" y="361305"/>
                  <a:pt x="2326341" y="376517"/>
                </a:cubicBezTo>
                <a:cubicBezTo>
                  <a:pt x="2339788" y="385482"/>
                  <a:pt x="2355255" y="391983"/>
                  <a:pt x="2366683" y="403411"/>
                </a:cubicBezTo>
                <a:cubicBezTo>
                  <a:pt x="2375648" y="412376"/>
                  <a:pt x="2385326" y="420680"/>
                  <a:pt x="2393577" y="430306"/>
                </a:cubicBezTo>
                <a:cubicBezTo>
                  <a:pt x="2398836" y="436441"/>
                  <a:pt x="2400714" y="445428"/>
                  <a:pt x="2407024" y="450476"/>
                </a:cubicBezTo>
                <a:cubicBezTo>
                  <a:pt x="2412558" y="454903"/>
                  <a:pt x="2420471" y="454959"/>
                  <a:pt x="2427194" y="457200"/>
                </a:cubicBezTo>
                <a:cubicBezTo>
                  <a:pt x="2429435" y="472888"/>
                  <a:pt x="2431952" y="488539"/>
                  <a:pt x="2433918" y="504264"/>
                </a:cubicBezTo>
                <a:cubicBezTo>
                  <a:pt x="2436435" y="524402"/>
                  <a:pt x="2435719" y="545087"/>
                  <a:pt x="2440641" y="564776"/>
                </a:cubicBezTo>
                <a:cubicBezTo>
                  <a:pt x="2442601" y="572616"/>
                  <a:pt x="2449606" y="578223"/>
                  <a:pt x="2454088" y="584947"/>
                </a:cubicBezTo>
                <a:cubicBezTo>
                  <a:pt x="2460766" y="558236"/>
                  <a:pt x="2467277" y="547386"/>
                  <a:pt x="2454088" y="517711"/>
                </a:cubicBezTo>
                <a:cubicBezTo>
                  <a:pt x="2450226" y="509022"/>
                  <a:pt x="2440641" y="504264"/>
                  <a:pt x="2433918" y="497541"/>
                </a:cubicBezTo>
                <a:cubicBezTo>
                  <a:pt x="2440641" y="495300"/>
                  <a:pt x="2447030" y="490175"/>
                  <a:pt x="2454088" y="490817"/>
                </a:cubicBezTo>
                <a:cubicBezTo>
                  <a:pt x="2474947" y="492713"/>
                  <a:pt x="2505608" y="503508"/>
                  <a:pt x="2528047" y="510988"/>
                </a:cubicBezTo>
                <a:cubicBezTo>
                  <a:pt x="2530288" y="519953"/>
                  <a:pt x="2529645" y="530193"/>
                  <a:pt x="2534771" y="537882"/>
                </a:cubicBezTo>
                <a:cubicBezTo>
                  <a:pt x="2546589" y="555609"/>
                  <a:pt x="2580199" y="555539"/>
                  <a:pt x="2595283" y="558053"/>
                </a:cubicBezTo>
                <a:cubicBezTo>
                  <a:pt x="2593042" y="578223"/>
                  <a:pt x="2593123" y="598789"/>
                  <a:pt x="2588559" y="618564"/>
                </a:cubicBezTo>
                <a:cubicBezTo>
                  <a:pt x="2586305" y="628330"/>
                  <a:pt x="2576019" y="635476"/>
                  <a:pt x="2575112" y="645458"/>
                </a:cubicBezTo>
                <a:cubicBezTo>
                  <a:pt x="2571651" y="683531"/>
                  <a:pt x="2578822" y="688001"/>
                  <a:pt x="2595283" y="712694"/>
                </a:cubicBezTo>
                <a:cubicBezTo>
                  <a:pt x="2580092" y="758262"/>
                  <a:pt x="2597287" y="702673"/>
                  <a:pt x="2581836" y="779929"/>
                </a:cubicBezTo>
                <a:cubicBezTo>
                  <a:pt x="2580446" y="786879"/>
                  <a:pt x="2577353" y="793376"/>
                  <a:pt x="2575112" y="800100"/>
                </a:cubicBezTo>
                <a:cubicBezTo>
                  <a:pt x="2572871" y="822512"/>
                  <a:pt x="2571813" y="845073"/>
                  <a:pt x="2568388" y="867335"/>
                </a:cubicBezTo>
                <a:cubicBezTo>
                  <a:pt x="2567310" y="874340"/>
                  <a:pt x="2562743" y="880501"/>
                  <a:pt x="2561665" y="887506"/>
                </a:cubicBezTo>
                <a:cubicBezTo>
                  <a:pt x="2558240" y="909768"/>
                  <a:pt x="2557182" y="932329"/>
                  <a:pt x="2554941" y="954741"/>
                </a:cubicBezTo>
                <a:cubicBezTo>
                  <a:pt x="2537216" y="948832"/>
                  <a:pt x="2512181" y="936990"/>
                  <a:pt x="2494430" y="954741"/>
                </a:cubicBezTo>
                <a:cubicBezTo>
                  <a:pt x="2488716" y="960455"/>
                  <a:pt x="2507877" y="963706"/>
                  <a:pt x="2514600" y="968188"/>
                </a:cubicBezTo>
                <a:cubicBezTo>
                  <a:pt x="2529562" y="1013069"/>
                  <a:pt x="2507858" y="968179"/>
                  <a:pt x="2575112" y="995082"/>
                </a:cubicBezTo>
                <a:cubicBezTo>
                  <a:pt x="2582615" y="998083"/>
                  <a:pt x="2584077" y="1008529"/>
                  <a:pt x="2588559" y="1015253"/>
                </a:cubicBezTo>
                <a:cubicBezTo>
                  <a:pt x="2581835" y="1019735"/>
                  <a:pt x="2576469" y="1028700"/>
                  <a:pt x="2568388" y="1028700"/>
                </a:cubicBezTo>
                <a:cubicBezTo>
                  <a:pt x="2558365" y="1028700"/>
                  <a:pt x="2550706" y="1019201"/>
                  <a:pt x="2541494" y="1015253"/>
                </a:cubicBezTo>
                <a:cubicBezTo>
                  <a:pt x="2534980" y="1012461"/>
                  <a:pt x="2528047" y="1010770"/>
                  <a:pt x="2521324" y="1008529"/>
                </a:cubicBezTo>
                <a:cubicBezTo>
                  <a:pt x="2503395" y="1010770"/>
                  <a:pt x="2483030" y="1005957"/>
                  <a:pt x="2467536" y="1015253"/>
                </a:cubicBezTo>
                <a:cubicBezTo>
                  <a:pt x="2460607" y="1019410"/>
                  <a:pt x="2480279" y="1025517"/>
                  <a:pt x="2487706" y="1028700"/>
                </a:cubicBezTo>
                <a:cubicBezTo>
                  <a:pt x="2496199" y="1032340"/>
                  <a:pt x="2505635" y="1033182"/>
                  <a:pt x="2514600" y="1035423"/>
                </a:cubicBezTo>
                <a:cubicBezTo>
                  <a:pt x="2520363" y="1039265"/>
                  <a:pt x="2551420" y="1056234"/>
                  <a:pt x="2548218" y="1069041"/>
                </a:cubicBezTo>
                <a:cubicBezTo>
                  <a:pt x="2546499" y="1075917"/>
                  <a:pt x="2534923" y="1074045"/>
                  <a:pt x="2528047" y="1075764"/>
                </a:cubicBezTo>
                <a:cubicBezTo>
                  <a:pt x="2516961" y="1078536"/>
                  <a:pt x="2505636" y="1080247"/>
                  <a:pt x="2494430" y="1082488"/>
                </a:cubicBezTo>
                <a:cubicBezTo>
                  <a:pt x="2496671" y="1098176"/>
                  <a:pt x="2488778" y="1119653"/>
                  <a:pt x="2501153" y="1129553"/>
                </a:cubicBezTo>
                <a:cubicBezTo>
                  <a:pt x="2509903" y="1136553"/>
                  <a:pt x="2518928" y="1115895"/>
                  <a:pt x="2528047" y="1109382"/>
                </a:cubicBezTo>
                <a:cubicBezTo>
                  <a:pt x="2534623" y="1104685"/>
                  <a:pt x="2541494" y="1100417"/>
                  <a:pt x="2548218" y="1095935"/>
                </a:cubicBezTo>
                <a:cubicBezTo>
                  <a:pt x="2550459" y="1089211"/>
                  <a:pt x="2547991" y="1077154"/>
                  <a:pt x="2554941" y="1075764"/>
                </a:cubicBezTo>
                <a:cubicBezTo>
                  <a:pt x="2598878" y="1066977"/>
                  <a:pt x="2608364" y="1077762"/>
                  <a:pt x="2635624" y="1095935"/>
                </a:cubicBezTo>
                <a:cubicBezTo>
                  <a:pt x="2637865" y="1099296"/>
                  <a:pt x="2658035" y="1135156"/>
                  <a:pt x="2669241" y="1129553"/>
                </a:cubicBezTo>
                <a:cubicBezTo>
                  <a:pt x="2675580" y="1126383"/>
                  <a:pt x="2668052" y="1113810"/>
                  <a:pt x="2662518" y="1109382"/>
                </a:cubicBezTo>
                <a:cubicBezTo>
                  <a:pt x="2655302" y="1103609"/>
                  <a:pt x="2644589" y="1104899"/>
                  <a:pt x="2635624" y="1102658"/>
                </a:cubicBezTo>
                <a:cubicBezTo>
                  <a:pt x="2628900" y="1098176"/>
                  <a:pt x="2607529" y="1090796"/>
                  <a:pt x="2615453" y="1089211"/>
                </a:cubicBezTo>
                <a:cubicBezTo>
                  <a:pt x="2633171" y="1085668"/>
                  <a:pt x="2652260" y="1089760"/>
                  <a:pt x="2669241" y="1095935"/>
                </a:cubicBezTo>
                <a:cubicBezTo>
                  <a:pt x="2678177" y="1099185"/>
                  <a:pt x="2682688" y="1109382"/>
                  <a:pt x="2689412" y="1116106"/>
                </a:cubicBezTo>
                <a:cubicBezTo>
                  <a:pt x="2691653" y="1122829"/>
                  <a:pt x="2694189" y="1129462"/>
                  <a:pt x="2696136" y="1136276"/>
                </a:cubicBezTo>
                <a:cubicBezTo>
                  <a:pt x="2707900" y="1177450"/>
                  <a:pt x="2710037" y="1198448"/>
                  <a:pt x="2696136" y="1250576"/>
                </a:cubicBezTo>
                <a:cubicBezTo>
                  <a:pt x="2694054" y="1258384"/>
                  <a:pt x="2682689" y="1259541"/>
                  <a:pt x="2675965" y="1264023"/>
                </a:cubicBezTo>
                <a:cubicBezTo>
                  <a:pt x="2624294" y="1341529"/>
                  <a:pt x="2631458" y="1313627"/>
                  <a:pt x="2655794" y="1465729"/>
                </a:cubicBezTo>
                <a:cubicBezTo>
                  <a:pt x="2656914" y="1472727"/>
                  <a:pt x="2669241" y="1470212"/>
                  <a:pt x="2675965" y="1472453"/>
                </a:cubicBezTo>
                <a:cubicBezTo>
                  <a:pt x="2659005" y="1523328"/>
                  <a:pt x="2687471" y="1455866"/>
                  <a:pt x="2628900" y="1506070"/>
                </a:cubicBezTo>
                <a:cubicBezTo>
                  <a:pt x="2621884" y="1512084"/>
                  <a:pt x="2627303" y="1525275"/>
                  <a:pt x="2622177" y="1532964"/>
                </a:cubicBezTo>
                <a:cubicBezTo>
                  <a:pt x="2617695" y="1539688"/>
                  <a:pt x="2608730" y="1541929"/>
                  <a:pt x="2602006" y="1546411"/>
                </a:cubicBezTo>
                <a:cubicBezTo>
                  <a:pt x="2586073" y="1570312"/>
                  <a:pt x="2621056" y="1567702"/>
                  <a:pt x="2595283" y="1566582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oogle Shape;8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/>
                <a:cs typeface="Arial" panose="020B0604020202020204" pitchFamily="34" charset="0"/>
                <a:sym typeface="Impact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/>
              <a:cs typeface="Arial" panose="020B0604020202020204" pitchFamily="34" charset="0"/>
              <a:sym typeface="Impact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11">
            <a:alphaModFix/>
          </a:blip>
          <a:srcRect l="39965" t="46769" r="41222" b="36523"/>
          <a:stretch/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39FA2-E28D-4631-9235-5C74BD2594DD}"/>
              </a:ext>
            </a:extLst>
          </p:cNvPr>
          <p:cNvSpPr txBox="1"/>
          <p:nvPr/>
        </p:nvSpPr>
        <p:spPr>
          <a:xfrm>
            <a:off x="6146246" y="6272063"/>
            <a:ext cx="573837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05:46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5:59 AM</a:t>
            </a:r>
          </a:p>
        </p:txBody>
      </p:sp>
      <p:grpSp>
        <p:nvGrpSpPr>
          <p:cNvPr id="42" name="Google Shape;108;p1">
            <a:extLst>
              <a:ext uri="{FF2B5EF4-FFF2-40B4-BE49-F238E27FC236}">
                <a16:creationId xmlns:a16="http://schemas.microsoft.com/office/drawing/2014/main" id="{66662384-DD31-4830-881C-0BE5265F345C}"/>
              </a:ext>
            </a:extLst>
          </p:cNvPr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>
              <a:extLst>
                <a:ext uri="{FF2B5EF4-FFF2-40B4-BE49-F238E27FC236}">
                  <a16:creationId xmlns:a16="http://schemas.microsoft.com/office/drawing/2014/main" id="{9FCDC582-0A42-4495-9427-D6B07FCE15BC}"/>
                </a:ext>
              </a:extLst>
            </p:cNvPr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>
              <a:extLst>
                <a:ext uri="{FF2B5EF4-FFF2-40B4-BE49-F238E27FC236}">
                  <a16:creationId xmlns:a16="http://schemas.microsoft.com/office/drawing/2014/main" id="{4B851EC2-25FA-4298-8888-8A031E2EAAB0}"/>
                </a:ext>
              </a:extLst>
            </p:cNvPr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>
                <a:extLst>
                  <a:ext uri="{FF2B5EF4-FFF2-40B4-BE49-F238E27FC236}">
                    <a16:creationId xmlns:a16="http://schemas.microsoft.com/office/drawing/2014/main" id="{78A631AE-5152-4212-A06F-50FA10CD3811}"/>
                  </a:ext>
                </a:extLst>
              </p:cNvPr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Rain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Dust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1" dirty="0"/>
              </a:p>
            </p:txBody>
          </p:sp>
          <p:pic>
            <p:nvPicPr>
              <p:cNvPr id="47" name="Google Shape;113;p1">
                <a:extLst>
                  <a:ext uri="{FF2B5EF4-FFF2-40B4-BE49-F238E27FC236}">
                    <a16:creationId xmlns:a16="http://schemas.microsoft.com/office/drawing/2014/main" id="{EFE02831-A18B-4AEE-BDF8-1A254F01BD1F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>
                <a:extLst>
                  <a:ext uri="{FF2B5EF4-FFF2-40B4-BE49-F238E27FC236}">
                    <a16:creationId xmlns:a16="http://schemas.microsoft.com/office/drawing/2014/main" id="{BEAAA90B-00E0-4B65-BF46-0F30E8CFCFA4}"/>
                  </a:ext>
                </a:extLst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22DF4F-00E2-4C88-B13F-1B83E44695E0}"/>
              </a:ext>
            </a:extLst>
          </p:cNvPr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>
                  <a:extLst>
                    <a:ext uri="{9D8B030D-6E8A-4147-A177-3AD203B41FA5}">
                      <a16:colId xmlns:a16="http://schemas.microsoft.com/office/drawing/2014/main" val="3399836383"/>
                    </a:ext>
                  </a:extLst>
                </a:gridCol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35531"/>
                  </a:ext>
                </a:extLst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3828"/>
                  </a:ext>
                </a:extLst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87830"/>
                  </a:ext>
                </a:extLst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368449"/>
                  </a:ext>
                </a:extLst>
              </a:tr>
            </a:tbl>
          </a:graphicData>
        </a:graphic>
      </p:graphicFrame>
      <p:sp>
        <p:nvSpPr>
          <p:cNvPr id="2" name="AutoShape 2">
            <a:extLst>
              <a:ext uri="{FF2B5EF4-FFF2-40B4-BE49-F238E27FC236}">
                <a16:creationId xmlns:a16="http://schemas.microsoft.com/office/drawing/2014/main" id="{2D9B595D-45FC-4321-BE25-386653EA6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82ADA31-C8A7-48EE-8DC8-D05E40FEA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6BF4BB-5DF7-4B9E-91BE-F5231EDD92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54" name="Google Shape;106;p1">
            <a:extLst>
              <a:ext uri="{FF2B5EF4-FFF2-40B4-BE49-F238E27FC236}">
                <a16:creationId xmlns:a16="http://schemas.microsoft.com/office/drawing/2014/main" id="{C30CD4DA-7E9B-41B4-B817-55736DEE56FD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>
            <a:extLst>
              <a:ext uri="{FF2B5EF4-FFF2-40B4-BE49-F238E27FC236}">
                <a16:creationId xmlns:a16="http://schemas.microsoft.com/office/drawing/2014/main" id="{330F8306-CEB3-40DB-A096-135B133F5665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>
            <a:extLst>
              <a:ext uri="{FF2B5EF4-FFF2-40B4-BE49-F238E27FC236}">
                <a16:creationId xmlns:a16="http://schemas.microsoft.com/office/drawing/2014/main" id="{E98DABB0-90C0-4D22-B699-F30CC99A99D3}"/>
              </a:ext>
            </a:extLst>
          </p:cNvPr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>
              <a:extLst>
                <a:ext uri="{FF2B5EF4-FFF2-40B4-BE49-F238E27FC236}">
                  <a16:creationId xmlns:a16="http://schemas.microsoft.com/office/drawing/2014/main" id="{66E5BE3E-617C-4608-B671-B0C25EBC2F0D}"/>
                </a:ext>
              </a:extLst>
            </p:cNvPr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>
              <a:extLst>
                <a:ext uri="{FF2B5EF4-FFF2-40B4-BE49-F238E27FC236}">
                  <a16:creationId xmlns:a16="http://schemas.microsoft.com/office/drawing/2014/main" id="{AB733719-E4AD-4731-9C16-F8353A0B6E9F}"/>
                </a:ext>
              </a:extLst>
            </p:cNvPr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24-11-2022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>
              <a:extLst>
                <a:ext uri="{FF2B5EF4-FFF2-40B4-BE49-F238E27FC236}">
                  <a16:creationId xmlns:a16="http://schemas.microsoft.com/office/drawing/2014/main" id="{4933A2F5-6A10-498E-A9EB-278FCAEE080C}"/>
                </a:ext>
              </a:extLst>
            </p:cNvPr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7E95620-C4C5-4E43-81B5-30B553949782}"/>
              </a:ext>
            </a:extLst>
          </p:cNvPr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DFB1-B790-4973-BA80-47C81B862B64}"/>
              </a:ext>
            </a:extLst>
          </p:cNvPr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Department of Meteorology and Climate Science, CoS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078CF6-9381-CA0B-B60D-984CF49CE4BD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140592" y="4690486"/>
            <a:ext cx="3935784" cy="1574313"/>
          </a:xfrm>
          <a:prstGeom prst="rect">
            <a:avLst/>
          </a:prstGeom>
        </p:spPr>
      </p:pic>
      <p:pic>
        <p:nvPicPr>
          <p:cNvPr id="13" name="Google Shape;114;p1">
            <a:extLst>
              <a:ext uri="{FF2B5EF4-FFF2-40B4-BE49-F238E27FC236}">
                <a16:creationId xmlns:a16="http://schemas.microsoft.com/office/drawing/2014/main" id="{8377548F-9E04-94C4-4E12-C8F56336332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flipH="1">
            <a:off x="1732180" y="647742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4;p1">
            <a:extLst>
              <a:ext uri="{FF2B5EF4-FFF2-40B4-BE49-F238E27FC236}">
                <a16:creationId xmlns:a16="http://schemas.microsoft.com/office/drawing/2014/main" id="{1614ADDA-A379-D4D5-0429-C7AD22D94D1A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flipH="1">
            <a:off x="3065540" y="867085"/>
            <a:ext cx="385972" cy="256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4;p1">
            <a:extLst>
              <a:ext uri="{FF2B5EF4-FFF2-40B4-BE49-F238E27FC236}">
                <a16:creationId xmlns:a16="http://schemas.microsoft.com/office/drawing/2014/main" id="{41107827-F857-DD3A-6B3B-AC5C4025A5ED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flipH="1">
            <a:off x="3800945" y="1710011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14;p1">
            <a:extLst>
              <a:ext uri="{FF2B5EF4-FFF2-40B4-BE49-F238E27FC236}">
                <a16:creationId xmlns:a16="http://schemas.microsoft.com/office/drawing/2014/main" id="{EDC6937C-8DB1-8F59-FF66-4042E9827E1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flipH="1">
            <a:off x="1949229" y="1492600"/>
            <a:ext cx="461994" cy="30732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B6D42E5-0937-24F0-3E43-35AE1F23D7F8}"/>
              </a:ext>
            </a:extLst>
          </p:cNvPr>
          <p:cNvSpPr/>
          <p:nvPr/>
        </p:nvSpPr>
        <p:spPr>
          <a:xfrm>
            <a:off x="2312870" y="3439841"/>
            <a:ext cx="2171740" cy="713806"/>
          </a:xfrm>
          <a:custGeom>
            <a:avLst/>
            <a:gdLst>
              <a:gd name="connsiteX0" fmla="*/ 24 w 2171740"/>
              <a:gd name="connsiteY0" fmla="*/ 181900 h 713806"/>
              <a:gd name="connsiteX1" fmla="*/ 35883 w 2171740"/>
              <a:gd name="connsiteY1" fmla="*/ 187877 h 713806"/>
              <a:gd name="connsiteX2" fmla="*/ 47836 w 2171740"/>
              <a:gd name="connsiteY2" fmla="*/ 235688 h 713806"/>
              <a:gd name="connsiteX3" fmla="*/ 53812 w 2171740"/>
              <a:gd name="connsiteY3" fmla="*/ 295453 h 713806"/>
              <a:gd name="connsiteX4" fmla="*/ 71742 w 2171740"/>
              <a:gd name="connsiteY4" fmla="*/ 301430 h 713806"/>
              <a:gd name="connsiteX5" fmla="*/ 89671 w 2171740"/>
              <a:gd name="connsiteY5" fmla="*/ 319359 h 713806"/>
              <a:gd name="connsiteX6" fmla="*/ 107601 w 2171740"/>
              <a:gd name="connsiteY6" fmla="*/ 331312 h 713806"/>
              <a:gd name="connsiteX7" fmla="*/ 119554 w 2171740"/>
              <a:gd name="connsiteY7" fmla="*/ 349241 h 713806"/>
              <a:gd name="connsiteX8" fmla="*/ 137483 w 2171740"/>
              <a:gd name="connsiteY8" fmla="*/ 355218 h 713806"/>
              <a:gd name="connsiteX9" fmla="*/ 239083 w 2171740"/>
              <a:gd name="connsiteY9" fmla="*/ 367171 h 713806"/>
              <a:gd name="connsiteX10" fmla="*/ 257012 w 2171740"/>
              <a:gd name="connsiteY10" fmla="*/ 385100 h 713806"/>
              <a:gd name="connsiteX11" fmla="*/ 274942 w 2171740"/>
              <a:gd name="connsiteY11" fmla="*/ 391077 h 713806"/>
              <a:gd name="connsiteX12" fmla="*/ 286895 w 2171740"/>
              <a:gd name="connsiteY12" fmla="*/ 409006 h 713806"/>
              <a:gd name="connsiteX13" fmla="*/ 340683 w 2171740"/>
              <a:gd name="connsiteY13" fmla="*/ 420959 h 713806"/>
              <a:gd name="connsiteX14" fmla="*/ 442283 w 2171740"/>
              <a:gd name="connsiteY14" fmla="*/ 432912 h 713806"/>
              <a:gd name="connsiteX15" fmla="*/ 454236 w 2171740"/>
              <a:gd name="connsiteY15" fmla="*/ 450841 h 713806"/>
              <a:gd name="connsiteX16" fmla="*/ 460212 w 2171740"/>
              <a:gd name="connsiteY16" fmla="*/ 468771 h 713806"/>
              <a:gd name="connsiteX17" fmla="*/ 478142 w 2171740"/>
              <a:gd name="connsiteY17" fmla="*/ 474747 h 713806"/>
              <a:gd name="connsiteX18" fmla="*/ 555836 w 2171740"/>
              <a:gd name="connsiteY18" fmla="*/ 444865 h 713806"/>
              <a:gd name="connsiteX19" fmla="*/ 573765 w 2171740"/>
              <a:gd name="connsiteY19" fmla="*/ 432912 h 713806"/>
              <a:gd name="connsiteX20" fmla="*/ 549859 w 2171740"/>
              <a:gd name="connsiteY20" fmla="*/ 438888 h 713806"/>
              <a:gd name="connsiteX21" fmla="*/ 508024 w 2171740"/>
              <a:gd name="connsiteY21" fmla="*/ 444865 h 713806"/>
              <a:gd name="connsiteX22" fmla="*/ 490095 w 2171740"/>
              <a:gd name="connsiteY22" fmla="*/ 462794 h 713806"/>
              <a:gd name="connsiteX23" fmla="*/ 519977 w 2171740"/>
              <a:gd name="connsiteY23" fmla="*/ 450841 h 713806"/>
              <a:gd name="connsiteX24" fmla="*/ 633530 w 2171740"/>
              <a:gd name="connsiteY24" fmla="*/ 444865 h 713806"/>
              <a:gd name="connsiteX25" fmla="*/ 651459 w 2171740"/>
              <a:gd name="connsiteY25" fmla="*/ 426935 h 713806"/>
              <a:gd name="connsiteX26" fmla="*/ 663412 w 2171740"/>
              <a:gd name="connsiteY26" fmla="*/ 409006 h 713806"/>
              <a:gd name="connsiteX27" fmla="*/ 687318 w 2171740"/>
              <a:gd name="connsiteY27" fmla="*/ 403030 h 713806"/>
              <a:gd name="connsiteX28" fmla="*/ 717201 w 2171740"/>
              <a:gd name="connsiteY28" fmla="*/ 409006 h 713806"/>
              <a:gd name="connsiteX29" fmla="*/ 723177 w 2171740"/>
              <a:gd name="connsiteY29" fmla="*/ 474747 h 713806"/>
              <a:gd name="connsiteX30" fmla="*/ 741106 w 2171740"/>
              <a:gd name="connsiteY30" fmla="*/ 534512 h 713806"/>
              <a:gd name="connsiteX31" fmla="*/ 747083 w 2171740"/>
              <a:gd name="connsiteY31" fmla="*/ 552441 h 713806"/>
              <a:gd name="connsiteX32" fmla="*/ 765012 w 2171740"/>
              <a:gd name="connsiteY32" fmla="*/ 558418 h 713806"/>
              <a:gd name="connsiteX33" fmla="*/ 794895 w 2171740"/>
              <a:gd name="connsiteY33" fmla="*/ 552441 h 713806"/>
              <a:gd name="connsiteX34" fmla="*/ 824777 w 2171740"/>
              <a:gd name="connsiteY34" fmla="*/ 540488 h 713806"/>
              <a:gd name="connsiteX35" fmla="*/ 866612 w 2171740"/>
              <a:gd name="connsiteY35" fmla="*/ 528535 h 713806"/>
              <a:gd name="connsiteX36" fmla="*/ 968212 w 2171740"/>
              <a:gd name="connsiteY36" fmla="*/ 534512 h 713806"/>
              <a:gd name="connsiteX37" fmla="*/ 1051883 w 2171740"/>
              <a:gd name="connsiteY37" fmla="*/ 570371 h 713806"/>
              <a:gd name="connsiteX38" fmla="*/ 1069812 w 2171740"/>
              <a:gd name="connsiteY38" fmla="*/ 576347 h 713806"/>
              <a:gd name="connsiteX39" fmla="*/ 1135554 w 2171740"/>
              <a:gd name="connsiteY39" fmla="*/ 570371 h 713806"/>
              <a:gd name="connsiteX40" fmla="*/ 1153483 w 2171740"/>
              <a:gd name="connsiteY40" fmla="*/ 552441 h 713806"/>
              <a:gd name="connsiteX41" fmla="*/ 1171412 w 2171740"/>
              <a:gd name="connsiteY41" fmla="*/ 546465 h 713806"/>
              <a:gd name="connsiteX42" fmla="*/ 1189342 w 2171740"/>
              <a:gd name="connsiteY42" fmla="*/ 534512 h 713806"/>
              <a:gd name="connsiteX43" fmla="*/ 1213248 w 2171740"/>
              <a:gd name="connsiteY43" fmla="*/ 540488 h 713806"/>
              <a:gd name="connsiteX44" fmla="*/ 1183365 w 2171740"/>
              <a:gd name="connsiteY44" fmla="*/ 546465 h 713806"/>
              <a:gd name="connsiteX45" fmla="*/ 1129577 w 2171740"/>
              <a:gd name="connsiteY45" fmla="*/ 564394 h 713806"/>
              <a:gd name="connsiteX46" fmla="*/ 1111648 w 2171740"/>
              <a:gd name="connsiteY46" fmla="*/ 570371 h 713806"/>
              <a:gd name="connsiteX47" fmla="*/ 1159459 w 2171740"/>
              <a:gd name="connsiteY47" fmla="*/ 558418 h 713806"/>
              <a:gd name="connsiteX48" fmla="*/ 1195318 w 2171740"/>
              <a:gd name="connsiteY48" fmla="*/ 546465 h 713806"/>
              <a:gd name="connsiteX49" fmla="*/ 1249106 w 2171740"/>
              <a:gd name="connsiteY49" fmla="*/ 552441 h 713806"/>
              <a:gd name="connsiteX50" fmla="*/ 1255083 w 2171740"/>
              <a:gd name="connsiteY50" fmla="*/ 582324 h 713806"/>
              <a:gd name="connsiteX51" fmla="*/ 1273012 w 2171740"/>
              <a:gd name="connsiteY51" fmla="*/ 600253 h 713806"/>
              <a:gd name="connsiteX52" fmla="*/ 1278989 w 2171740"/>
              <a:gd name="connsiteY52" fmla="*/ 618183 h 713806"/>
              <a:gd name="connsiteX53" fmla="*/ 1302895 w 2171740"/>
              <a:gd name="connsiteY53" fmla="*/ 654041 h 713806"/>
              <a:gd name="connsiteX54" fmla="*/ 1308871 w 2171740"/>
              <a:gd name="connsiteY54" fmla="*/ 677947 h 713806"/>
              <a:gd name="connsiteX55" fmla="*/ 1320824 w 2171740"/>
              <a:gd name="connsiteY55" fmla="*/ 695877 h 713806"/>
              <a:gd name="connsiteX56" fmla="*/ 1326801 w 2171740"/>
              <a:gd name="connsiteY56" fmla="*/ 713806 h 713806"/>
              <a:gd name="connsiteX57" fmla="*/ 1350706 w 2171740"/>
              <a:gd name="connsiteY57" fmla="*/ 701853 h 713806"/>
              <a:gd name="connsiteX58" fmla="*/ 1368636 w 2171740"/>
              <a:gd name="connsiteY58" fmla="*/ 689900 h 713806"/>
              <a:gd name="connsiteX59" fmla="*/ 1494142 w 2171740"/>
              <a:gd name="connsiteY59" fmla="*/ 665994 h 713806"/>
              <a:gd name="connsiteX60" fmla="*/ 1541954 w 2171740"/>
              <a:gd name="connsiteY60" fmla="*/ 654041 h 713806"/>
              <a:gd name="connsiteX61" fmla="*/ 1565859 w 2171740"/>
              <a:gd name="connsiteY61" fmla="*/ 648065 h 713806"/>
              <a:gd name="connsiteX62" fmla="*/ 1607695 w 2171740"/>
              <a:gd name="connsiteY62" fmla="*/ 642088 h 713806"/>
              <a:gd name="connsiteX63" fmla="*/ 1643554 w 2171740"/>
              <a:gd name="connsiteY63" fmla="*/ 630135 h 713806"/>
              <a:gd name="connsiteX64" fmla="*/ 1667459 w 2171740"/>
              <a:gd name="connsiteY64" fmla="*/ 618183 h 713806"/>
              <a:gd name="connsiteX65" fmla="*/ 1715271 w 2171740"/>
              <a:gd name="connsiteY65" fmla="*/ 612206 h 713806"/>
              <a:gd name="connsiteX66" fmla="*/ 1733201 w 2171740"/>
              <a:gd name="connsiteY66" fmla="*/ 606230 h 713806"/>
              <a:gd name="connsiteX67" fmla="*/ 1775036 w 2171740"/>
              <a:gd name="connsiteY67" fmla="*/ 582324 h 713806"/>
              <a:gd name="connsiteX68" fmla="*/ 1792965 w 2171740"/>
              <a:gd name="connsiteY68" fmla="*/ 564394 h 713806"/>
              <a:gd name="connsiteX69" fmla="*/ 1816871 w 2171740"/>
              <a:gd name="connsiteY69" fmla="*/ 552441 h 713806"/>
              <a:gd name="connsiteX70" fmla="*/ 1792965 w 2171740"/>
              <a:gd name="connsiteY70" fmla="*/ 570371 h 713806"/>
              <a:gd name="connsiteX71" fmla="*/ 1769059 w 2171740"/>
              <a:gd name="connsiteY71" fmla="*/ 582324 h 713806"/>
              <a:gd name="connsiteX72" fmla="*/ 1745154 w 2171740"/>
              <a:gd name="connsiteY72" fmla="*/ 600253 h 713806"/>
              <a:gd name="connsiteX73" fmla="*/ 1703318 w 2171740"/>
              <a:gd name="connsiteY73" fmla="*/ 618183 h 713806"/>
              <a:gd name="connsiteX74" fmla="*/ 1709295 w 2171740"/>
              <a:gd name="connsiteY74" fmla="*/ 582324 h 713806"/>
              <a:gd name="connsiteX75" fmla="*/ 1757106 w 2171740"/>
              <a:gd name="connsiteY75" fmla="*/ 570371 h 713806"/>
              <a:gd name="connsiteX76" fmla="*/ 1810895 w 2171740"/>
              <a:gd name="connsiteY76" fmla="*/ 546465 h 713806"/>
              <a:gd name="connsiteX77" fmla="*/ 1834801 w 2171740"/>
              <a:gd name="connsiteY77" fmla="*/ 534512 h 713806"/>
              <a:gd name="connsiteX78" fmla="*/ 2085812 w 2171740"/>
              <a:gd name="connsiteY78" fmla="*/ 528535 h 713806"/>
              <a:gd name="connsiteX79" fmla="*/ 2133624 w 2171740"/>
              <a:gd name="connsiteY79" fmla="*/ 522559 h 713806"/>
              <a:gd name="connsiteX80" fmla="*/ 2169483 w 2171740"/>
              <a:gd name="connsiteY80" fmla="*/ 516583 h 713806"/>
              <a:gd name="connsiteX81" fmla="*/ 2151554 w 2171740"/>
              <a:gd name="connsiteY81" fmla="*/ 462794 h 713806"/>
              <a:gd name="connsiteX82" fmla="*/ 2133624 w 2171740"/>
              <a:gd name="connsiteY82" fmla="*/ 450841 h 713806"/>
              <a:gd name="connsiteX83" fmla="*/ 2079836 w 2171740"/>
              <a:gd name="connsiteY83" fmla="*/ 391077 h 713806"/>
              <a:gd name="connsiteX84" fmla="*/ 2038001 w 2171740"/>
              <a:gd name="connsiteY84" fmla="*/ 373147 h 713806"/>
              <a:gd name="connsiteX85" fmla="*/ 2008118 w 2171740"/>
              <a:gd name="connsiteY85" fmla="*/ 379124 h 713806"/>
              <a:gd name="connsiteX86" fmla="*/ 1990189 w 2171740"/>
              <a:gd name="connsiteY86" fmla="*/ 391077 h 713806"/>
              <a:gd name="connsiteX87" fmla="*/ 1966283 w 2171740"/>
              <a:gd name="connsiteY87" fmla="*/ 403030 h 713806"/>
              <a:gd name="connsiteX88" fmla="*/ 1942377 w 2171740"/>
              <a:gd name="connsiteY88" fmla="*/ 391077 h 713806"/>
              <a:gd name="connsiteX89" fmla="*/ 1918471 w 2171740"/>
              <a:gd name="connsiteY89" fmla="*/ 385100 h 713806"/>
              <a:gd name="connsiteX90" fmla="*/ 1900542 w 2171740"/>
              <a:gd name="connsiteY90" fmla="*/ 343265 h 713806"/>
              <a:gd name="connsiteX91" fmla="*/ 1864683 w 2171740"/>
              <a:gd name="connsiteY91" fmla="*/ 319359 h 713806"/>
              <a:gd name="connsiteX92" fmla="*/ 1846754 w 2171740"/>
              <a:gd name="connsiteY92" fmla="*/ 307406 h 713806"/>
              <a:gd name="connsiteX93" fmla="*/ 1781012 w 2171740"/>
              <a:gd name="connsiteY93" fmla="*/ 295453 h 713806"/>
              <a:gd name="connsiteX94" fmla="*/ 1745154 w 2171740"/>
              <a:gd name="connsiteY94" fmla="*/ 283500 h 713806"/>
              <a:gd name="connsiteX95" fmla="*/ 1733201 w 2171740"/>
              <a:gd name="connsiteY95" fmla="*/ 265571 h 713806"/>
              <a:gd name="connsiteX96" fmla="*/ 1709295 w 2171740"/>
              <a:gd name="connsiteY96" fmla="*/ 247641 h 713806"/>
              <a:gd name="connsiteX97" fmla="*/ 1685389 w 2171740"/>
              <a:gd name="connsiteY97" fmla="*/ 241665 h 713806"/>
              <a:gd name="connsiteX98" fmla="*/ 1524024 w 2171740"/>
              <a:gd name="connsiteY98" fmla="*/ 235688 h 713806"/>
              <a:gd name="connsiteX99" fmla="*/ 1458283 w 2171740"/>
              <a:gd name="connsiteY99" fmla="*/ 223735 h 713806"/>
              <a:gd name="connsiteX100" fmla="*/ 1380589 w 2171740"/>
              <a:gd name="connsiteY100" fmla="*/ 211783 h 713806"/>
              <a:gd name="connsiteX101" fmla="*/ 1165436 w 2171740"/>
              <a:gd name="connsiteY101" fmla="*/ 193853 h 713806"/>
              <a:gd name="connsiteX102" fmla="*/ 1087742 w 2171740"/>
              <a:gd name="connsiteY102" fmla="*/ 181900 h 713806"/>
              <a:gd name="connsiteX103" fmla="*/ 974189 w 2171740"/>
              <a:gd name="connsiteY103" fmla="*/ 175924 h 713806"/>
              <a:gd name="connsiteX104" fmla="*/ 902471 w 2171740"/>
              <a:gd name="connsiteY104" fmla="*/ 163971 h 713806"/>
              <a:gd name="connsiteX105" fmla="*/ 884542 w 2171740"/>
              <a:gd name="connsiteY105" fmla="*/ 157994 h 713806"/>
              <a:gd name="connsiteX106" fmla="*/ 848683 w 2171740"/>
              <a:gd name="connsiteY106" fmla="*/ 134088 h 713806"/>
              <a:gd name="connsiteX107" fmla="*/ 800871 w 2171740"/>
              <a:gd name="connsiteY107" fmla="*/ 122135 h 713806"/>
              <a:gd name="connsiteX108" fmla="*/ 782942 w 2171740"/>
              <a:gd name="connsiteY108" fmla="*/ 110183 h 713806"/>
              <a:gd name="connsiteX109" fmla="*/ 741106 w 2171740"/>
              <a:gd name="connsiteY109" fmla="*/ 98230 h 713806"/>
              <a:gd name="connsiteX110" fmla="*/ 717201 w 2171740"/>
              <a:gd name="connsiteY110" fmla="*/ 86277 h 713806"/>
              <a:gd name="connsiteX111" fmla="*/ 681342 w 2171740"/>
              <a:gd name="connsiteY111" fmla="*/ 62371 h 713806"/>
              <a:gd name="connsiteX112" fmla="*/ 645483 w 2171740"/>
              <a:gd name="connsiteY112" fmla="*/ 50418 h 713806"/>
              <a:gd name="connsiteX113" fmla="*/ 621577 w 2171740"/>
              <a:gd name="connsiteY113" fmla="*/ 38465 h 713806"/>
              <a:gd name="connsiteX114" fmla="*/ 585718 w 2171740"/>
              <a:gd name="connsiteY114" fmla="*/ 32488 h 713806"/>
              <a:gd name="connsiteX115" fmla="*/ 508024 w 2171740"/>
              <a:gd name="connsiteY115" fmla="*/ 20535 h 713806"/>
              <a:gd name="connsiteX116" fmla="*/ 358612 w 2171740"/>
              <a:gd name="connsiteY116" fmla="*/ 14559 h 713806"/>
              <a:gd name="connsiteX117" fmla="*/ 334706 w 2171740"/>
              <a:gd name="connsiteY117" fmla="*/ 20535 h 713806"/>
              <a:gd name="connsiteX118" fmla="*/ 298848 w 2171740"/>
              <a:gd name="connsiteY118" fmla="*/ 32488 h 713806"/>
              <a:gd name="connsiteX119" fmla="*/ 280918 w 2171740"/>
              <a:gd name="connsiteY119" fmla="*/ 44441 h 713806"/>
              <a:gd name="connsiteX120" fmla="*/ 227130 w 2171740"/>
              <a:gd name="connsiteY120" fmla="*/ 56394 h 713806"/>
              <a:gd name="connsiteX121" fmla="*/ 155412 w 2171740"/>
              <a:gd name="connsiteY121" fmla="*/ 98230 h 713806"/>
              <a:gd name="connsiteX122" fmla="*/ 137483 w 2171740"/>
              <a:gd name="connsiteY122" fmla="*/ 110183 h 713806"/>
              <a:gd name="connsiteX123" fmla="*/ 113577 w 2171740"/>
              <a:gd name="connsiteY123" fmla="*/ 116159 h 713806"/>
              <a:gd name="connsiteX124" fmla="*/ 59789 w 2171740"/>
              <a:gd name="connsiteY124" fmla="*/ 128112 h 713806"/>
              <a:gd name="connsiteX125" fmla="*/ 41859 w 2171740"/>
              <a:gd name="connsiteY125" fmla="*/ 140065 h 713806"/>
              <a:gd name="connsiteX126" fmla="*/ 29906 w 2171740"/>
              <a:gd name="connsiteY126" fmla="*/ 157994 h 713806"/>
              <a:gd name="connsiteX127" fmla="*/ 24 w 2171740"/>
              <a:gd name="connsiteY127" fmla="*/ 181900 h 7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171740" h="713806">
                <a:moveTo>
                  <a:pt x="24" y="181900"/>
                </a:moveTo>
                <a:cubicBezTo>
                  <a:pt x="1020" y="186880"/>
                  <a:pt x="27832" y="178820"/>
                  <a:pt x="35883" y="187877"/>
                </a:cubicBezTo>
                <a:cubicBezTo>
                  <a:pt x="46797" y="200155"/>
                  <a:pt x="47836" y="235688"/>
                  <a:pt x="47836" y="235688"/>
                </a:cubicBezTo>
                <a:cubicBezTo>
                  <a:pt x="49828" y="255610"/>
                  <a:pt x="46970" y="276637"/>
                  <a:pt x="53812" y="295453"/>
                </a:cubicBezTo>
                <a:cubicBezTo>
                  <a:pt x="55965" y="301374"/>
                  <a:pt x="66500" y="297935"/>
                  <a:pt x="71742" y="301430"/>
                </a:cubicBezTo>
                <a:cubicBezTo>
                  <a:pt x="78774" y="306118"/>
                  <a:pt x="83178" y="313948"/>
                  <a:pt x="89671" y="319359"/>
                </a:cubicBezTo>
                <a:cubicBezTo>
                  <a:pt x="95189" y="323957"/>
                  <a:pt x="101624" y="327328"/>
                  <a:pt x="107601" y="331312"/>
                </a:cubicBezTo>
                <a:cubicBezTo>
                  <a:pt x="111585" y="337288"/>
                  <a:pt x="113945" y="344754"/>
                  <a:pt x="119554" y="349241"/>
                </a:cubicBezTo>
                <a:cubicBezTo>
                  <a:pt x="124473" y="353176"/>
                  <a:pt x="131426" y="353487"/>
                  <a:pt x="137483" y="355218"/>
                </a:cubicBezTo>
                <a:cubicBezTo>
                  <a:pt x="178183" y="366847"/>
                  <a:pt x="179780" y="362609"/>
                  <a:pt x="239083" y="367171"/>
                </a:cubicBezTo>
                <a:cubicBezTo>
                  <a:pt x="245059" y="373147"/>
                  <a:pt x="249980" y="380412"/>
                  <a:pt x="257012" y="385100"/>
                </a:cubicBezTo>
                <a:cubicBezTo>
                  <a:pt x="262254" y="388595"/>
                  <a:pt x="270022" y="387141"/>
                  <a:pt x="274942" y="391077"/>
                </a:cubicBezTo>
                <a:cubicBezTo>
                  <a:pt x="280551" y="395564"/>
                  <a:pt x="280919" y="405022"/>
                  <a:pt x="286895" y="409006"/>
                </a:cubicBezTo>
                <a:cubicBezTo>
                  <a:pt x="290466" y="411387"/>
                  <a:pt x="340080" y="420866"/>
                  <a:pt x="340683" y="420959"/>
                </a:cubicBezTo>
                <a:cubicBezTo>
                  <a:pt x="362019" y="424241"/>
                  <a:pt x="422375" y="430700"/>
                  <a:pt x="442283" y="432912"/>
                </a:cubicBezTo>
                <a:cubicBezTo>
                  <a:pt x="446267" y="438888"/>
                  <a:pt x="451024" y="444417"/>
                  <a:pt x="454236" y="450841"/>
                </a:cubicBezTo>
                <a:cubicBezTo>
                  <a:pt x="457053" y="456476"/>
                  <a:pt x="455757" y="464316"/>
                  <a:pt x="460212" y="468771"/>
                </a:cubicBezTo>
                <a:cubicBezTo>
                  <a:pt x="464667" y="473226"/>
                  <a:pt x="472165" y="472755"/>
                  <a:pt x="478142" y="474747"/>
                </a:cubicBezTo>
                <a:cubicBezTo>
                  <a:pt x="513912" y="467594"/>
                  <a:pt x="519260" y="469250"/>
                  <a:pt x="555836" y="444865"/>
                </a:cubicBezTo>
                <a:cubicBezTo>
                  <a:pt x="561812" y="440881"/>
                  <a:pt x="578844" y="437991"/>
                  <a:pt x="573765" y="432912"/>
                </a:cubicBezTo>
                <a:cubicBezTo>
                  <a:pt x="567957" y="427104"/>
                  <a:pt x="557940" y="437419"/>
                  <a:pt x="549859" y="438888"/>
                </a:cubicBezTo>
                <a:cubicBezTo>
                  <a:pt x="536000" y="441408"/>
                  <a:pt x="521969" y="442873"/>
                  <a:pt x="508024" y="444865"/>
                </a:cubicBezTo>
                <a:cubicBezTo>
                  <a:pt x="502048" y="450841"/>
                  <a:pt x="482535" y="459014"/>
                  <a:pt x="490095" y="462794"/>
                </a:cubicBezTo>
                <a:cubicBezTo>
                  <a:pt x="499691" y="467591"/>
                  <a:pt x="509332" y="452172"/>
                  <a:pt x="519977" y="450841"/>
                </a:cubicBezTo>
                <a:cubicBezTo>
                  <a:pt x="557588" y="446140"/>
                  <a:pt x="595679" y="446857"/>
                  <a:pt x="633530" y="444865"/>
                </a:cubicBezTo>
                <a:cubicBezTo>
                  <a:pt x="639506" y="438888"/>
                  <a:pt x="646048" y="433428"/>
                  <a:pt x="651459" y="426935"/>
                </a:cubicBezTo>
                <a:cubicBezTo>
                  <a:pt x="656057" y="421417"/>
                  <a:pt x="657436" y="412990"/>
                  <a:pt x="663412" y="409006"/>
                </a:cubicBezTo>
                <a:cubicBezTo>
                  <a:pt x="670246" y="404450"/>
                  <a:pt x="679349" y="405022"/>
                  <a:pt x="687318" y="403030"/>
                </a:cubicBezTo>
                <a:cubicBezTo>
                  <a:pt x="697279" y="405022"/>
                  <a:pt x="712658" y="399920"/>
                  <a:pt x="717201" y="409006"/>
                </a:cubicBezTo>
                <a:cubicBezTo>
                  <a:pt x="727042" y="428687"/>
                  <a:pt x="720448" y="452913"/>
                  <a:pt x="723177" y="474747"/>
                </a:cubicBezTo>
                <a:cubicBezTo>
                  <a:pt x="727177" y="506746"/>
                  <a:pt x="729692" y="504073"/>
                  <a:pt x="741106" y="534512"/>
                </a:cubicBezTo>
                <a:cubicBezTo>
                  <a:pt x="743318" y="540411"/>
                  <a:pt x="742628" y="547986"/>
                  <a:pt x="747083" y="552441"/>
                </a:cubicBezTo>
                <a:cubicBezTo>
                  <a:pt x="751538" y="556896"/>
                  <a:pt x="759036" y="556426"/>
                  <a:pt x="765012" y="558418"/>
                </a:cubicBezTo>
                <a:cubicBezTo>
                  <a:pt x="774973" y="556426"/>
                  <a:pt x="785165" y="555360"/>
                  <a:pt x="794895" y="552441"/>
                </a:cubicBezTo>
                <a:cubicBezTo>
                  <a:pt x="805171" y="549358"/>
                  <a:pt x="814732" y="544255"/>
                  <a:pt x="824777" y="540488"/>
                </a:cubicBezTo>
                <a:cubicBezTo>
                  <a:pt x="841920" y="534060"/>
                  <a:pt x="847780" y="533243"/>
                  <a:pt x="866612" y="528535"/>
                </a:cubicBezTo>
                <a:cubicBezTo>
                  <a:pt x="900479" y="530527"/>
                  <a:pt x="934572" y="530124"/>
                  <a:pt x="968212" y="534512"/>
                </a:cubicBezTo>
                <a:cubicBezTo>
                  <a:pt x="1002532" y="538989"/>
                  <a:pt x="1018885" y="559372"/>
                  <a:pt x="1051883" y="570371"/>
                </a:cubicBezTo>
                <a:lnTo>
                  <a:pt x="1069812" y="576347"/>
                </a:lnTo>
                <a:cubicBezTo>
                  <a:pt x="1091726" y="574355"/>
                  <a:pt x="1114396" y="576416"/>
                  <a:pt x="1135554" y="570371"/>
                </a:cubicBezTo>
                <a:cubicBezTo>
                  <a:pt x="1143681" y="568049"/>
                  <a:pt x="1146451" y="557129"/>
                  <a:pt x="1153483" y="552441"/>
                </a:cubicBezTo>
                <a:cubicBezTo>
                  <a:pt x="1158725" y="548947"/>
                  <a:pt x="1165436" y="548457"/>
                  <a:pt x="1171412" y="546465"/>
                </a:cubicBezTo>
                <a:cubicBezTo>
                  <a:pt x="1177389" y="542481"/>
                  <a:pt x="1182231" y="535528"/>
                  <a:pt x="1189342" y="534512"/>
                </a:cubicBezTo>
                <a:cubicBezTo>
                  <a:pt x="1197473" y="533350"/>
                  <a:pt x="1216922" y="533141"/>
                  <a:pt x="1213248" y="540488"/>
                </a:cubicBezTo>
                <a:cubicBezTo>
                  <a:pt x="1208705" y="549574"/>
                  <a:pt x="1193326" y="544473"/>
                  <a:pt x="1183365" y="546465"/>
                </a:cubicBezTo>
                <a:cubicBezTo>
                  <a:pt x="1143597" y="566349"/>
                  <a:pt x="1175922" y="552808"/>
                  <a:pt x="1129577" y="564394"/>
                </a:cubicBezTo>
                <a:cubicBezTo>
                  <a:pt x="1123465" y="565922"/>
                  <a:pt x="1105471" y="571606"/>
                  <a:pt x="1111648" y="570371"/>
                </a:cubicBezTo>
                <a:cubicBezTo>
                  <a:pt x="1127757" y="567150"/>
                  <a:pt x="1143875" y="563613"/>
                  <a:pt x="1159459" y="558418"/>
                </a:cubicBezTo>
                <a:lnTo>
                  <a:pt x="1195318" y="546465"/>
                </a:lnTo>
                <a:cubicBezTo>
                  <a:pt x="1213247" y="548457"/>
                  <a:pt x="1233637" y="543160"/>
                  <a:pt x="1249106" y="552441"/>
                </a:cubicBezTo>
                <a:cubicBezTo>
                  <a:pt x="1257817" y="557667"/>
                  <a:pt x="1250540" y="573238"/>
                  <a:pt x="1255083" y="582324"/>
                </a:cubicBezTo>
                <a:cubicBezTo>
                  <a:pt x="1258863" y="589884"/>
                  <a:pt x="1267036" y="594277"/>
                  <a:pt x="1273012" y="600253"/>
                </a:cubicBezTo>
                <a:cubicBezTo>
                  <a:pt x="1275004" y="606230"/>
                  <a:pt x="1275929" y="612676"/>
                  <a:pt x="1278989" y="618183"/>
                </a:cubicBezTo>
                <a:cubicBezTo>
                  <a:pt x="1285966" y="630741"/>
                  <a:pt x="1302895" y="654041"/>
                  <a:pt x="1302895" y="654041"/>
                </a:cubicBezTo>
                <a:cubicBezTo>
                  <a:pt x="1304887" y="662010"/>
                  <a:pt x="1305636" y="670397"/>
                  <a:pt x="1308871" y="677947"/>
                </a:cubicBezTo>
                <a:cubicBezTo>
                  <a:pt x="1311700" y="684549"/>
                  <a:pt x="1317612" y="689452"/>
                  <a:pt x="1320824" y="695877"/>
                </a:cubicBezTo>
                <a:cubicBezTo>
                  <a:pt x="1323641" y="701512"/>
                  <a:pt x="1324809" y="707830"/>
                  <a:pt x="1326801" y="713806"/>
                </a:cubicBezTo>
                <a:cubicBezTo>
                  <a:pt x="1334769" y="709822"/>
                  <a:pt x="1342971" y="706273"/>
                  <a:pt x="1350706" y="701853"/>
                </a:cubicBezTo>
                <a:cubicBezTo>
                  <a:pt x="1356943" y="698289"/>
                  <a:pt x="1362072" y="692817"/>
                  <a:pt x="1368636" y="689900"/>
                </a:cubicBezTo>
                <a:cubicBezTo>
                  <a:pt x="1413024" y="670172"/>
                  <a:pt x="1440028" y="675405"/>
                  <a:pt x="1494142" y="665994"/>
                </a:cubicBezTo>
                <a:cubicBezTo>
                  <a:pt x="1510327" y="663179"/>
                  <a:pt x="1526017" y="658025"/>
                  <a:pt x="1541954" y="654041"/>
                </a:cubicBezTo>
                <a:cubicBezTo>
                  <a:pt x="1549922" y="652049"/>
                  <a:pt x="1557728" y="649227"/>
                  <a:pt x="1565859" y="648065"/>
                </a:cubicBezTo>
                <a:lnTo>
                  <a:pt x="1607695" y="642088"/>
                </a:lnTo>
                <a:cubicBezTo>
                  <a:pt x="1619648" y="638104"/>
                  <a:pt x="1632285" y="635770"/>
                  <a:pt x="1643554" y="630135"/>
                </a:cubicBezTo>
                <a:cubicBezTo>
                  <a:pt x="1651522" y="626151"/>
                  <a:pt x="1658816" y="620344"/>
                  <a:pt x="1667459" y="618183"/>
                </a:cubicBezTo>
                <a:cubicBezTo>
                  <a:pt x="1683041" y="614288"/>
                  <a:pt x="1699334" y="614198"/>
                  <a:pt x="1715271" y="612206"/>
                </a:cubicBezTo>
                <a:cubicBezTo>
                  <a:pt x="1721248" y="610214"/>
                  <a:pt x="1727410" y="608712"/>
                  <a:pt x="1733201" y="606230"/>
                </a:cubicBezTo>
                <a:cubicBezTo>
                  <a:pt x="1745232" y="601074"/>
                  <a:pt x="1764447" y="591148"/>
                  <a:pt x="1775036" y="582324"/>
                </a:cubicBezTo>
                <a:cubicBezTo>
                  <a:pt x="1781529" y="576913"/>
                  <a:pt x="1786087" y="569307"/>
                  <a:pt x="1792965" y="564394"/>
                </a:cubicBezTo>
                <a:cubicBezTo>
                  <a:pt x="1800215" y="559216"/>
                  <a:pt x="1816871" y="543532"/>
                  <a:pt x="1816871" y="552441"/>
                </a:cubicBezTo>
                <a:cubicBezTo>
                  <a:pt x="1816871" y="562402"/>
                  <a:pt x="1801412" y="565092"/>
                  <a:pt x="1792965" y="570371"/>
                </a:cubicBezTo>
                <a:cubicBezTo>
                  <a:pt x="1785410" y="575093"/>
                  <a:pt x="1776614" y="577602"/>
                  <a:pt x="1769059" y="582324"/>
                </a:cubicBezTo>
                <a:cubicBezTo>
                  <a:pt x="1760613" y="587603"/>
                  <a:pt x="1753600" y="594974"/>
                  <a:pt x="1745154" y="600253"/>
                </a:cubicBezTo>
                <a:cubicBezTo>
                  <a:pt x="1728274" y="610803"/>
                  <a:pt x="1720747" y="612373"/>
                  <a:pt x="1703318" y="618183"/>
                </a:cubicBezTo>
                <a:cubicBezTo>
                  <a:pt x="1705310" y="606230"/>
                  <a:pt x="1700238" y="590375"/>
                  <a:pt x="1709295" y="582324"/>
                </a:cubicBezTo>
                <a:cubicBezTo>
                  <a:pt x="1721573" y="571410"/>
                  <a:pt x="1757106" y="570371"/>
                  <a:pt x="1757106" y="570371"/>
                </a:cubicBezTo>
                <a:cubicBezTo>
                  <a:pt x="1885153" y="506346"/>
                  <a:pt x="1739485" y="577068"/>
                  <a:pt x="1810895" y="546465"/>
                </a:cubicBezTo>
                <a:cubicBezTo>
                  <a:pt x="1819084" y="542956"/>
                  <a:pt x="1825911" y="535092"/>
                  <a:pt x="1834801" y="534512"/>
                </a:cubicBezTo>
                <a:cubicBezTo>
                  <a:pt x="1918318" y="529065"/>
                  <a:pt x="2002142" y="530527"/>
                  <a:pt x="2085812" y="528535"/>
                </a:cubicBezTo>
                <a:lnTo>
                  <a:pt x="2133624" y="522559"/>
                </a:lnTo>
                <a:cubicBezTo>
                  <a:pt x="2145620" y="520845"/>
                  <a:pt x="2162440" y="526444"/>
                  <a:pt x="2169483" y="516583"/>
                </a:cubicBezTo>
                <a:cubicBezTo>
                  <a:pt x="2177829" y="504899"/>
                  <a:pt x="2161038" y="472278"/>
                  <a:pt x="2151554" y="462794"/>
                </a:cubicBezTo>
                <a:cubicBezTo>
                  <a:pt x="2146475" y="457715"/>
                  <a:pt x="2139601" y="454825"/>
                  <a:pt x="2133624" y="450841"/>
                </a:cubicBezTo>
                <a:cubicBezTo>
                  <a:pt x="2122405" y="435882"/>
                  <a:pt x="2094139" y="395845"/>
                  <a:pt x="2079836" y="391077"/>
                </a:cubicBezTo>
                <a:cubicBezTo>
                  <a:pt x="2053454" y="382283"/>
                  <a:pt x="2067541" y="387918"/>
                  <a:pt x="2038001" y="373147"/>
                </a:cubicBezTo>
                <a:cubicBezTo>
                  <a:pt x="2028040" y="375139"/>
                  <a:pt x="2017629" y="375557"/>
                  <a:pt x="2008118" y="379124"/>
                </a:cubicBezTo>
                <a:cubicBezTo>
                  <a:pt x="2001393" y="381646"/>
                  <a:pt x="1996425" y="387513"/>
                  <a:pt x="1990189" y="391077"/>
                </a:cubicBezTo>
                <a:cubicBezTo>
                  <a:pt x="1982454" y="395497"/>
                  <a:pt x="1974252" y="399046"/>
                  <a:pt x="1966283" y="403030"/>
                </a:cubicBezTo>
                <a:cubicBezTo>
                  <a:pt x="1958314" y="399046"/>
                  <a:pt x="1950719" y="394205"/>
                  <a:pt x="1942377" y="391077"/>
                </a:cubicBezTo>
                <a:cubicBezTo>
                  <a:pt x="1934686" y="388193"/>
                  <a:pt x="1924781" y="390358"/>
                  <a:pt x="1918471" y="385100"/>
                </a:cubicBezTo>
                <a:cubicBezTo>
                  <a:pt x="1857844" y="334577"/>
                  <a:pt x="1941760" y="384483"/>
                  <a:pt x="1900542" y="343265"/>
                </a:cubicBezTo>
                <a:cubicBezTo>
                  <a:pt x="1890384" y="333107"/>
                  <a:pt x="1876636" y="327328"/>
                  <a:pt x="1864683" y="319359"/>
                </a:cubicBezTo>
                <a:cubicBezTo>
                  <a:pt x="1858707" y="315375"/>
                  <a:pt x="1853839" y="308587"/>
                  <a:pt x="1846754" y="307406"/>
                </a:cubicBezTo>
                <a:cubicBezTo>
                  <a:pt x="1835029" y="305452"/>
                  <a:pt x="1794146" y="299035"/>
                  <a:pt x="1781012" y="295453"/>
                </a:cubicBezTo>
                <a:cubicBezTo>
                  <a:pt x="1768857" y="292138"/>
                  <a:pt x="1745154" y="283500"/>
                  <a:pt x="1745154" y="283500"/>
                </a:cubicBezTo>
                <a:cubicBezTo>
                  <a:pt x="1741170" y="277524"/>
                  <a:pt x="1738280" y="270650"/>
                  <a:pt x="1733201" y="265571"/>
                </a:cubicBezTo>
                <a:cubicBezTo>
                  <a:pt x="1726158" y="258528"/>
                  <a:pt x="1718204" y="252096"/>
                  <a:pt x="1709295" y="247641"/>
                </a:cubicBezTo>
                <a:cubicBezTo>
                  <a:pt x="1701948" y="243968"/>
                  <a:pt x="1693586" y="242194"/>
                  <a:pt x="1685389" y="241665"/>
                </a:cubicBezTo>
                <a:cubicBezTo>
                  <a:pt x="1631675" y="238200"/>
                  <a:pt x="1577812" y="237680"/>
                  <a:pt x="1524024" y="235688"/>
                </a:cubicBezTo>
                <a:cubicBezTo>
                  <a:pt x="1418357" y="218078"/>
                  <a:pt x="1550166" y="240441"/>
                  <a:pt x="1458283" y="223735"/>
                </a:cubicBezTo>
                <a:cubicBezTo>
                  <a:pt x="1427892" y="218209"/>
                  <a:pt x="1411912" y="216257"/>
                  <a:pt x="1380589" y="211783"/>
                </a:cubicBezTo>
                <a:cubicBezTo>
                  <a:pt x="1288001" y="180920"/>
                  <a:pt x="1357323" y="200250"/>
                  <a:pt x="1165436" y="193853"/>
                </a:cubicBezTo>
                <a:cubicBezTo>
                  <a:pt x="1149716" y="191233"/>
                  <a:pt x="1102009" y="182998"/>
                  <a:pt x="1087742" y="181900"/>
                </a:cubicBezTo>
                <a:cubicBezTo>
                  <a:pt x="1049950" y="178993"/>
                  <a:pt x="1012040" y="177916"/>
                  <a:pt x="974189" y="175924"/>
                </a:cubicBezTo>
                <a:cubicBezTo>
                  <a:pt x="950283" y="171940"/>
                  <a:pt x="925463" y="171636"/>
                  <a:pt x="902471" y="163971"/>
                </a:cubicBezTo>
                <a:cubicBezTo>
                  <a:pt x="896495" y="161979"/>
                  <a:pt x="890049" y="161053"/>
                  <a:pt x="884542" y="157994"/>
                </a:cubicBezTo>
                <a:cubicBezTo>
                  <a:pt x="871984" y="151017"/>
                  <a:pt x="862770" y="136905"/>
                  <a:pt x="848683" y="134088"/>
                </a:cubicBezTo>
                <a:cubicBezTo>
                  <a:pt x="837312" y="131814"/>
                  <a:pt x="813126" y="128262"/>
                  <a:pt x="800871" y="122135"/>
                </a:cubicBezTo>
                <a:cubicBezTo>
                  <a:pt x="794447" y="118923"/>
                  <a:pt x="789366" y="113395"/>
                  <a:pt x="782942" y="110183"/>
                </a:cubicBezTo>
                <a:cubicBezTo>
                  <a:pt x="774364" y="105894"/>
                  <a:pt x="748771" y="100146"/>
                  <a:pt x="741106" y="98230"/>
                </a:cubicBezTo>
                <a:cubicBezTo>
                  <a:pt x="733138" y="94246"/>
                  <a:pt x="724840" y="90861"/>
                  <a:pt x="717201" y="86277"/>
                </a:cubicBezTo>
                <a:cubicBezTo>
                  <a:pt x="704883" y="78886"/>
                  <a:pt x="694971" y="66914"/>
                  <a:pt x="681342" y="62371"/>
                </a:cubicBezTo>
                <a:cubicBezTo>
                  <a:pt x="669389" y="58387"/>
                  <a:pt x="656752" y="56053"/>
                  <a:pt x="645483" y="50418"/>
                </a:cubicBezTo>
                <a:cubicBezTo>
                  <a:pt x="637514" y="46434"/>
                  <a:pt x="630110" y="41025"/>
                  <a:pt x="621577" y="38465"/>
                </a:cubicBezTo>
                <a:cubicBezTo>
                  <a:pt x="609970" y="34983"/>
                  <a:pt x="597640" y="34656"/>
                  <a:pt x="585718" y="32488"/>
                </a:cubicBezTo>
                <a:cubicBezTo>
                  <a:pt x="525494" y="21538"/>
                  <a:pt x="588989" y="30656"/>
                  <a:pt x="508024" y="20535"/>
                </a:cubicBezTo>
                <a:cubicBezTo>
                  <a:pt x="454551" y="-15112"/>
                  <a:pt x="491402" y="4345"/>
                  <a:pt x="358612" y="14559"/>
                </a:cubicBezTo>
                <a:cubicBezTo>
                  <a:pt x="350422" y="15189"/>
                  <a:pt x="342573" y="18175"/>
                  <a:pt x="334706" y="20535"/>
                </a:cubicBezTo>
                <a:cubicBezTo>
                  <a:pt x="322638" y="24155"/>
                  <a:pt x="298848" y="32488"/>
                  <a:pt x="298848" y="32488"/>
                </a:cubicBezTo>
                <a:cubicBezTo>
                  <a:pt x="292871" y="36472"/>
                  <a:pt x="287520" y="41611"/>
                  <a:pt x="280918" y="44441"/>
                </a:cubicBezTo>
                <a:cubicBezTo>
                  <a:pt x="273528" y="47608"/>
                  <a:pt x="232454" y="55329"/>
                  <a:pt x="227130" y="56394"/>
                </a:cubicBezTo>
                <a:cubicBezTo>
                  <a:pt x="172747" y="97181"/>
                  <a:pt x="198645" y="87421"/>
                  <a:pt x="155412" y="98230"/>
                </a:cubicBezTo>
                <a:cubicBezTo>
                  <a:pt x="149436" y="102214"/>
                  <a:pt x="144085" y="107354"/>
                  <a:pt x="137483" y="110183"/>
                </a:cubicBezTo>
                <a:cubicBezTo>
                  <a:pt x="129933" y="113419"/>
                  <a:pt x="121595" y="114377"/>
                  <a:pt x="113577" y="116159"/>
                </a:cubicBezTo>
                <a:cubicBezTo>
                  <a:pt x="45336" y="131322"/>
                  <a:pt x="118054" y="113544"/>
                  <a:pt x="59789" y="128112"/>
                </a:cubicBezTo>
                <a:cubicBezTo>
                  <a:pt x="53812" y="132096"/>
                  <a:pt x="46938" y="134986"/>
                  <a:pt x="41859" y="140065"/>
                </a:cubicBezTo>
                <a:cubicBezTo>
                  <a:pt x="36780" y="145144"/>
                  <a:pt x="34216" y="152248"/>
                  <a:pt x="29906" y="157994"/>
                </a:cubicBezTo>
                <a:cubicBezTo>
                  <a:pt x="28216" y="160248"/>
                  <a:pt x="-972" y="176920"/>
                  <a:pt x="24" y="181900"/>
                </a:cubicBezTo>
                <a:close/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919BBE-FBB7-58D6-5F7B-0CE28EEA1C7C}"/>
              </a:ext>
            </a:extLst>
          </p:cNvPr>
          <p:cNvSpPr/>
          <p:nvPr/>
        </p:nvSpPr>
        <p:spPr>
          <a:xfrm>
            <a:off x="1467839" y="3610517"/>
            <a:ext cx="2146161" cy="1006311"/>
          </a:xfrm>
          <a:custGeom>
            <a:avLst/>
            <a:gdLst>
              <a:gd name="connsiteX0" fmla="*/ 514585 w 2146161"/>
              <a:gd name="connsiteY0" fmla="*/ 324993 h 1006311"/>
              <a:gd name="connsiteX1" fmla="*/ 484702 w 2146161"/>
              <a:gd name="connsiteY1" fmla="*/ 330970 h 1006311"/>
              <a:gd name="connsiteX2" fmla="*/ 436891 w 2146161"/>
              <a:gd name="connsiteY2" fmla="*/ 307064 h 1006311"/>
              <a:gd name="connsiteX3" fmla="*/ 430914 w 2146161"/>
              <a:gd name="connsiteY3" fmla="*/ 348899 h 1006311"/>
              <a:gd name="connsiteX4" fmla="*/ 448844 w 2146161"/>
              <a:gd name="connsiteY4" fmla="*/ 354875 h 1006311"/>
              <a:gd name="connsiteX5" fmla="*/ 448844 w 2146161"/>
              <a:gd name="connsiteY5" fmla="*/ 462452 h 1006311"/>
              <a:gd name="connsiteX6" fmla="*/ 442867 w 2146161"/>
              <a:gd name="connsiteY6" fmla="*/ 486358 h 1006311"/>
              <a:gd name="connsiteX7" fmla="*/ 430914 w 2146161"/>
              <a:gd name="connsiteY7" fmla="*/ 504287 h 1006311"/>
              <a:gd name="connsiteX8" fmla="*/ 418961 w 2146161"/>
              <a:gd name="connsiteY8" fmla="*/ 528193 h 1006311"/>
              <a:gd name="connsiteX9" fmla="*/ 412985 w 2146161"/>
              <a:gd name="connsiteY9" fmla="*/ 546122 h 1006311"/>
              <a:gd name="connsiteX10" fmla="*/ 395055 w 2146161"/>
              <a:gd name="connsiteY10" fmla="*/ 564052 h 1006311"/>
              <a:gd name="connsiteX11" fmla="*/ 389079 w 2146161"/>
              <a:gd name="connsiteY11" fmla="*/ 581981 h 1006311"/>
              <a:gd name="connsiteX12" fmla="*/ 371149 w 2146161"/>
              <a:gd name="connsiteY12" fmla="*/ 593934 h 1006311"/>
              <a:gd name="connsiteX13" fmla="*/ 293455 w 2146161"/>
              <a:gd name="connsiteY13" fmla="*/ 611864 h 1006311"/>
              <a:gd name="connsiteX14" fmla="*/ 257596 w 2146161"/>
              <a:gd name="connsiteY14" fmla="*/ 617840 h 1006311"/>
              <a:gd name="connsiteX15" fmla="*/ 263573 w 2146161"/>
              <a:gd name="connsiteY15" fmla="*/ 659675 h 1006311"/>
              <a:gd name="connsiteX16" fmla="*/ 287479 w 2146161"/>
              <a:gd name="connsiteY16" fmla="*/ 707487 h 1006311"/>
              <a:gd name="connsiteX17" fmla="*/ 293455 w 2146161"/>
              <a:gd name="connsiteY17" fmla="*/ 725417 h 1006311"/>
              <a:gd name="connsiteX18" fmla="*/ 275526 w 2146161"/>
              <a:gd name="connsiteY18" fmla="*/ 737370 h 1006311"/>
              <a:gd name="connsiteX19" fmla="*/ 221738 w 2146161"/>
              <a:gd name="connsiteY19" fmla="*/ 743346 h 1006311"/>
              <a:gd name="connsiteX20" fmla="*/ 173926 w 2146161"/>
              <a:gd name="connsiteY20" fmla="*/ 749322 h 1006311"/>
              <a:gd name="connsiteX21" fmla="*/ 155996 w 2146161"/>
              <a:gd name="connsiteY21" fmla="*/ 761275 h 1006311"/>
              <a:gd name="connsiteX22" fmla="*/ 72326 w 2146161"/>
              <a:gd name="connsiteY22" fmla="*/ 749322 h 1006311"/>
              <a:gd name="connsiteX23" fmla="*/ 30491 w 2146161"/>
              <a:gd name="connsiteY23" fmla="*/ 755299 h 1006311"/>
              <a:gd name="connsiteX24" fmla="*/ 608 w 2146161"/>
              <a:gd name="connsiteY24" fmla="*/ 761275 h 1006311"/>
              <a:gd name="connsiteX25" fmla="*/ 18538 w 2146161"/>
              <a:gd name="connsiteY25" fmla="*/ 785181 h 1006311"/>
              <a:gd name="connsiteX26" fmla="*/ 42444 w 2146161"/>
              <a:gd name="connsiteY26" fmla="*/ 797134 h 1006311"/>
              <a:gd name="connsiteX27" fmla="*/ 60373 w 2146161"/>
              <a:gd name="connsiteY27" fmla="*/ 809087 h 1006311"/>
              <a:gd name="connsiteX28" fmla="*/ 102208 w 2146161"/>
              <a:gd name="connsiteY28" fmla="*/ 821040 h 1006311"/>
              <a:gd name="connsiteX29" fmla="*/ 532514 w 2146161"/>
              <a:gd name="connsiteY29" fmla="*/ 832993 h 1006311"/>
              <a:gd name="connsiteX30" fmla="*/ 550444 w 2146161"/>
              <a:gd name="connsiteY30" fmla="*/ 838970 h 1006311"/>
              <a:gd name="connsiteX31" fmla="*/ 580326 w 2146161"/>
              <a:gd name="connsiteY31" fmla="*/ 844946 h 1006311"/>
              <a:gd name="connsiteX32" fmla="*/ 604232 w 2146161"/>
              <a:gd name="connsiteY32" fmla="*/ 856899 h 1006311"/>
              <a:gd name="connsiteX33" fmla="*/ 622161 w 2146161"/>
              <a:gd name="connsiteY33" fmla="*/ 862875 h 1006311"/>
              <a:gd name="connsiteX34" fmla="*/ 658020 w 2146161"/>
              <a:gd name="connsiteY34" fmla="*/ 886781 h 1006311"/>
              <a:gd name="connsiteX35" fmla="*/ 675949 w 2146161"/>
              <a:gd name="connsiteY35" fmla="*/ 898734 h 1006311"/>
              <a:gd name="connsiteX36" fmla="*/ 717785 w 2146161"/>
              <a:gd name="connsiteY36" fmla="*/ 916664 h 1006311"/>
              <a:gd name="connsiteX37" fmla="*/ 735714 w 2146161"/>
              <a:gd name="connsiteY37" fmla="*/ 928617 h 1006311"/>
              <a:gd name="connsiteX38" fmla="*/ 759620 w 2146161"/>
              <a:gd name="connsiteY38" fmla="*/ 940570 h 1006311"/>
              <a:gd name="connsiteX39" fmla="*/ 777549 w 2146161"/>
              <a:gd name="connsiteY39" fmla="*/ 958499 h 1006311"/>
              <a:gd name="connsiteX40" fmla="*/ 813408 w 2146161"/>
              <a:gd name="connsiteY40" fmla="*/ 982405 h 1006311"/>
              <a:gd name="connsiteX41" fmla="*/ 849267 w 2146161"/>
              <a:gd name="connsiteY41" fmla="*/ 1000334 h 1006311"/>
              <a:gd name="connsiteX42" fmla="*/ 879149 w 2146161"/>
              <a:gd name="connsiteY42" fmla="*/ 1006311 h 1006311"/>
              <a:gd name="connsiteX43" fmla="*/ 915008 w 2146161"/>
              <a:gd name="connsiteY43" fmla="*/ 1000334 h 1006311"/>
              <a:gd name="connsiteX44" fmla="*/ 938914 w 2146161"/>
              <a:gd name="connsiteY44" fmla="*/ 982405 h 1006311"/>
              <a:gd name="connsiteX45" fmla="*/ 986726 w 2146161"/>
              <a:gd name="connsiteY45" fmla="*/ 952522 h 1006311"/>
              <a:gd name="connsiteX46" fmla="*/ 998679 w 2146161"/>
              <a:gd name="connsiteY46" fmla="*/ 934593 h 1006311"/>
              <a:gd name="connsiteX47" fmla="*/ 1022585 w 2146161"/>
              <a:gd name="connsiteY47" fmla="*/ 928617 h 1006311"/>
              <a:gd name="connsiteX48" fmla="*/ 1064420 w 2146161"/>
              <a:gd name="connsiteY48" fmla="*/ 922640 h 1006311"/>
              <a:gd name="connsiteX49" fmla="*/ 1088326 w 2146161"/>
              <a:gd name="connsiteY49" fmla="*/ 910687 h 1006311"/>
              <a:gd name="connsiteX50" fmla="*/ 1112232 w 2146161"/>
              <a:gd name="connsiteY50" fmla="*/ 904711 h 1006311"/>
              <a:gd name="connsiteX51" fmla="*/ 1118208 w 2146161"/>
              <a:gd name="connsiteY51" fmla="*/ 886781 h 1006311"/>
              <a:gd name="connsiteX52" fmla="*/ 1136138 w 2146161"/>
              <a:gd name="connsiteY52" fmla="*/ 880805 h 1006311"/>
              <a:gd name="connsiteX53" fmla="*/ 1171996 w 2146161"/>
              <a:gd name="connsiteY53" fmla="*/ 856899 h 1006311"/>
              <a:gd name="connsiteX54" fmla="*/ 1231761 w 2146161"/>
              <a:gd name="connsiteY54" fmla="*/ 821040 h 1006311"/>
              <a:gd name="connsiteX55" fmla="*/ 1303479 w 2146161"/>
              <a:gd name="connsiteY55" fmla="*/ 809087 h 1006311"/>
              <a:gd name="connsiteX56" fmla="*/ 1327385 w 2146161"/>
              <a:gd name="connsiteY56" fmla="*/ 803111 h 1006311"/>
              <a:gd name="connsiteX57" fmla="*/ 1357267 w 2146161"/>
              <a:gd name="connsiteY57" fmla="*/ 797134 h 1006311"/>
              <a:gd name="connsiteX58" fmla="*/ 1411055 w 2146161"/>
              <a:gd name="connsiteY58" fmla="*/ 785181 h 1006311"/>
              <a:gd name="connsiteX59" fmla="*/ 1428985 w 2146161"/>
              <a:gd name="connsiteY59" fmla="*/ 773228 h 1006311"/>
              <a:gd name="connsiteX60" fmla="*/ 1542538 w 2146161"/>
              <a:gd name="connsiteY60" fmla="*/ 755299 h 1006311"/>
              <a:gd name="connsiteX61" fmla="*/ 1566444 w 2146161"/>
              <a:gd name="connsiteY61" fmla="*/ 743346 h 1006311"/>
              <a:gd name="connsiteX62" fmla="*/ 1584373 w 2146161"/>
              <a:gd name="connsiteY62" fmla="*/ 731393 h 1006311"/>
              <a:gd name="connsiteX63" fmla="*/ 1650114 w 2146161"/>
              <a:gd name="connsiteY63" fmla="*/ 713464 h 1006311"/>
              <a:gd name="connsiteX64" fmla="*/ 1811479 w 2146161"/>
              <a:gd name="connsiteY64" fmla="*/ 695534 h 1006311"/>
              <a:gd name="connsiteX65" fmla="*/ 1829408 w 2146161"/>
              <a:gd name="connsiteY65" fmla="*/ 689558 h 1006311"/>
              <a:gd name="connsiteX66" fmla="*/ 1853314 w 2146161"/>
              <a:gd name="connsiteY66" fmla="*/ 683581 h 1006311"/>
              <a:gd name="connsiteX67" fmla="*/ 1889173 w 2146161"/>
              <a:gd name="connsiteY67" fmla="*/ 665652 h 1006311"/>
              <a:gd name="connsiteX68" fmla="*/ 1960891 w 2146161"/>
              <a:gd name="connsiteY68" fmla="*/ 659675 h 1006311"/>
              <a:gd name="connsiteX69" fmla="*/ 1978820 w 2146161"/>
              <a:gd name="connsiteY69" fmla="*/ 647722 h 1006311"/>
              <a:gd name="connsiteX70" fmla="*/ 2002726 w 2146161"/>
              <a:gd name="connsiteY70" fmla="*/ 629793 h 1006311"/>
              <a:gd name="connsiteX71" fmla="*/ 2068467 w 2146161"/>
              <a:gd name="connsiteY71" fmla="*/ 599911 h 1006311"/>
              <a:gd name="connsiteX72" fmla="*/ 2104326 w 2146161"/>
              <a:gd name="connsiteY72" fmla="*/ 587958 h 1006311"/>
              <a:gd name="connsiteX73" fmla="*/ 2140185 w 2146161"/>
              <a:gd name="connsiteY73" fmla="*/ 546122 h 1006311"/>
              <a:gd name="connsiteX74" fmla="*/ 2146161 w 2146161"/>
              <a:gd name="connsiteY74" fmla="*/ 528193 h 1006311"/>
              <a:gd name="connsiteX75" fmla="*/ 2098349 w 2146161"/>
              <a:gd name="connsiteY75" fmla="*/ 420617 h 1006311"/>
              <a:gd name="connsiteX76" fmla="*/ 2074444 w 2146161"/>
              <a:gd name="connsiteY76" fmla="*/ 384758 h 1006311"/>
              <a:gd name="connsiteX77" fmla="*/ 2038585 w 2146161"/>
              <a:gd name="connsiteY77" fmla="*/ 372805 h 1006311"/>
              <a:gd name="connsiteX78" fmla="*/ 1978820 w 2146161"/>
              <a:gd name="connsiteY78" fmla="*/ 384758 h 1006311"/>
              <a:gd name="connsiteX79" fmla="*/ 1954914 w 2146161"/>
              <a:gd name="connsiteY79" fmla="*/ 396711 h 1006311"/>
              <a:gd name="connsiteX80" fmla="*/ 1877220 w 2146161"/>
              <a:gd name="connsiteY80" fmla="*/ 414640 h 1006311"/>
              <a:gd name="connsiteX81" fmla="*/ 1829408 w 2146161"/>
              <a:gd name="connsiteY81" fmla="*/ 372805 h 1006311"/>
              <a:gd name="connsiteX82" fmla="*/ 1721832 w 2146161"/>
              <a:gd name="connsiteY82" fmla="*/ 378781 h 1006311"/>
              <a:gd name="connsiteX83" fmla="*/ 1554491 w 2146161"/>
              <a:gd name="connsiteY83" fmla="*/ 366828 h 1006311"/>
              <a:gd name="connsiteX84" fmla="*/ 1542538 w 2146161"/>
              <a:gd name="connsiteY84" fmla="*/ 277181 h 1006311"/>
              <a:gd name="connsiteX85" fmla="*/ 1536561 w 2146161"/>
              <a:gd name="connsiteY85" fmla="*/ 259252 h 1006311"/>
              <a:gd name="connsiteX86" fmla="*/ 1494726 w 2146161"/>
              <a:gd name="connsiteY86" fmla="*/ 247299 h 1006311"/>
              <a:gd name="connsiteX87" fmla="*/ 1434961 w 2146161"/>
              <a:gd name="connsiteY87" fmla="*/ 259252 h 1006311"/>
              <a:gd name="connsiteX88" fmla="*/ 1399102 w 2146161"/>
              <a:gd name="connsiteY88" fmla="*/ 283158 h 1006311"/>
              <a:gd name="connsiteX89" fmla="*/ 1351291 w 2146161"/>
              <a:gd name="connsiteY89" fmla="*/ 289134 h 1006311"/>
              <a:gd name="connsiteX90" fmla="*/ 1267620 w 2146161"/>
              <a:gd name="connsiteY90" fmla="*/ 283158 h 1006311"/>
              <a:gd name="connsiteX91" fmla="*/ 1261644 w 2146161"/>
              <a:gd name="connsiteY91" fmla="*/ 265228 h 1006311"/>
              <a:gd name="connsiteX92" fmla="*/ 1243714 w 2146161"/>
              <a:gd name="connsiteY92" fmla="*/ 259252 h 1006311"/>
              <a:gd name="connsiteX93" fmla="*/ 1171996 w 2146161"/>
              <a:gd name="connsiteY93" fmla="*/ 253275 h 1006311"/>
              <a:gd name="connsiteX94" fmla="*/ 1154067 w 2146161"/>
              <a:gd name="connsiteY94" fmla="*/ 235346 h 1006311"/>
              <a:gd name="connsiteX95" fmla="*/ 1094302 w 2146161"/>
              <a:gd name="connsiteY95" fmla="*/ 223393 h 1006311"/>
              <a:gd name="connsiteX96" fmla="*/ 1064420 w 2146161"/>
              <a:gd name="connsiteY96" fmla="*/ 211440 h 1006311"/>
              <a:gd name="connsiteX97" fmla="*/ 1040514 w 2146161"/>
              <a:gd name="connsiteY97" fmla="*/ 205464 h 1006311"/>
              <a:gd name="connsiteX98" fmla="*/ 1016608 w 2146161"/>
              <a:gd name="connsiteY98" fmla="*/ 187534 h 1006311"/>
              <a:gd name="connsiteX99" fmla="*/ 992702 w 2146161"/>
              <a:gd name="connsiteY99" fmla="*/ 181558 h 1006311"/>
              <a:gd name="connsiteX100" fmla="*/ 956844 w 2146161"/>
              <a:gd name="connsiteY100" fmla="*/ 169605 h 1006311"/>
              <a:gd name="connsiteX101" fmla="*/ 926961 w 2146161"/>
              <a:gd name="connsiteY101" fmla="*/ 139722 h 1006311"/>
              <a:gd name="connsiteX102" fmla="*/ 909032 w 2146161"/>
              <a:gd name="connsiteY102" fmla="*/ 121793 h 1006311"/>
              <a:gd name="connsiteX103" fmla="*/ 885126 w 2146161"/>
              <a:gd name="connsiteY103" fmla="*/ 115817 h 1006311"/>
              <a:gd name="connsiteX104" fmla="*/ 855244 w 2146161"/>
              <a:gd name="connsiteY104" fmla="*/ 79958 h 1006311"/>
              <a:gd name="connsiteX105" fmla="*/ 849267 w 2146161"/>
              <a:gd name="connsiteY105" fmla="*/ 56052 h 1006311"/>
              <a:gd name="connsiteX106" fmla="*/ 843291 w 2146161"/>
              <a:gd name="connsiteY106" fmla="*/ 2264 h 1006311"/>
              <a:gd name="connsiteX107" fmla="*/ 819385 w 2146161"/>
              <a:gd name="connsiteY107" fmla="*/ 8240 h 1006311"/>
              <a:gd name="connsiteX108" fmla="*/ 747667 w 2146161"/>
              <a:gd name="connsiteY108" fmla="*/ 20193 h 1006311"/>
              <a:gd name="connsiteX109" fmla="*/ 723761 w 2146161"/>
              <a:gd name="connsiteY109" fmla="*/ 73981 h 1006311"/>
              <a:gd name="connsiteX110" fmla="*/ 687902 w 2146161"/>
              <a:gd name="connsiteY110" fmla="*/ 103864 h 1006311"/>
              <a:gd name="connsiteX111" fmla="*/ 675949 w 2146161"/>
              <a:gd name="connsiteY111" fmla="*/ 121793 h 1006311"/>
              <a:gd name="connsiteX112" fmla="*/ 550444 w 2146161"/>
              <a:gd name="connsiteY112" fmla="*/ 121793 h 1006311"/>
              <a:gd name="connsiteX113" fmla="*/ 502632 w 2146161"/>
              <a:gd name="connsiteY113" fmla="*/ 121793 h 1006311"/>
              <a:gd name="connsiteX114" fmla="*/ 496655 w 2146161"/>
              <a:gd name="connsiteY114" fmla="*/ 145699 h 1006311"/>
              <a:gd name="connsiteX115" fmla="*/ 472749 w 2146161"/>
              <a:gd name="connsiteY115" fmla="*/ 181558 h 1006311"/>
              <a:gd name="connsiteX116" fmla="*/ 478726 w 2146161"/>
              <a:gd name="connsiteY116" fmla="*/ 229370 h 1006311"/>
              <a:gd name="connsiteX117" fmla="*/ 490679 w 2146161"/>
              <a:gd name="connsiteY117" fmla="*/ 247299 h 1006311"/>
              <a:gd name="connsiteX118" fmla="*/ 502632 w 2146161"/>
              <a:gd name="connsiteY118" fmla="*/ 283158 h 1006311"/>
              <a:gd name="connsiteX119" fmla="*/ 508608 w 2146161"/>
              <a:gd name="connsiteY119" fmla="*/ 301087 h 1006311"/>
              <a:gd name="connsiteX120" fmla="*/ 514585 w 2146161"/>
              <a:gd name="connsiteY120" fmla="*/ 324993 h 100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146161" h="1006311">
                <a:moveTo>
                  <a:pt x="514585" y="324993"/>
                </a:moveTo>
                <a:cubicBezTo>
                  <a:pt x="504624" y="326985"/>
                  <a:pt x="494810" y="331981"/>
                  <a:pt x="484702" y="330970"/>
                </a:cubicBezTo>
                <a:cubicBezTo>
                  <a:pt x="467502" y="329250"/>
                  <a:pt x="450790" y="316330"/>
                  <a:pt x="436891" y="307064"/>
                </a:cubicBezTo>
                <a:cubicBezTo>
                  <a:pt x="427132" y="321702"/>
                  <a:pt x="415477" y="329603"/>
                  <a:pt x="430914" y="348899"/>
                </a:cubicBezTo>
                <a:cubicBezTo>
                  <a:pt x="434850" y="353818"/>
                  <a:pt x="442867" y="352883"/>
                  <a:pt x="448844" y="354875"/>
                </a:cubicBezTo>
                <a:cubicBezTo>
                  <a:pt x="460860" y="402942"/>
                  <a:pt x="457929" y="380685"/>
                  <a:pt x="448844" y="462452"/>
                </a:cubicBezTo>
                <a:cubicBezTo>
                  <a:pt x="447937" y="470616"/>
                  <a:pt x="446103" y="478808"/>
                  <a:pt x="442867" y="486358"/>
                </a:cubicBezTo>
                <a:cubicBezTo>
                  <a:pt x="440037" y="492960"/>
                  <a:pt x="434478" y="498051"/>
                  <a:pt x="430914" y="504287"/>
                </a:cubicBezTo>
                <a:cubicBezTo>
                  <a:pt x="426494" y="512022"/>
                  <a:pt x="422470" y="520004"/>
                  <a:pt x="418961" y="528193"/>
                </a:cubicBezTo>
                <a:cubicBezTo>
                  <a:pt x="416480" y="533983"/>
                  <a:pt x="416479" y="540880"/>
                  <a:pt x="412985" y="546122"/>
                </a:cubicBezTo>
                <a:cubicBezTo>
                  <a:pt x="408297" y="553155"/>
                  <a:pt x="401032" y="558075"/>
                  <a:pt x="395055" y="564052"/>
                </a:cubicBezTo>
                <a:cubicBezTo>
                  <a:pt x="393063" y="570028"/>
                  <a:pt x="393014" y="577062"/>
                  <a:pt x="389079" y="581981"/>
                </a:cubicBezTo>
                <a:cubicBezTo>
                  <a:pt x="384592" y="587590"/>
                  <a:pt x="377386" y="590370"/>
                  <a:pt x="371149" y="593934"/>
                </a:cubicBezTo>
                <a:cubicBezTo>
                  <a:pt x="336067" y="613981"/>
                  <a:pt x="346058" y="604850"/>
                  <a:pt x="293455" y="611864"/>
                </a:cubicBezTo>
                <a:cubicBezTo>
                  <a:pt x="281443" y="613466"/>
                  <a:pt x="269549" y="615848"/>
                  <a:pt x="257596" y="617840"/>
                </a:cubicBezTo>
                <a:cubicBezTo>
                  <a:pt x="259588" y="631785"/>
                  <a:pt x="259118" y="646311"/>
                  <a:pt x="263573" y="659675"/>
                </a:cubicBezTo>
                <a:cubicBezTo>
                  <a:pt x="269208" y="676579"/>
                  <a:pt x="281845" y="690583"/>
                  <a:pt x="287479" y="707487"/>
                </a:cubicBezTo>
                <a:lnTo>
                  <a:pt x="293455" y="725417"/>
                </a:lnTo>
                <a:cubicBezTo>
                  <a:pt x="287479" y="729401"/>
                  <a:pt x="282494" y="735628"/>
                  <a:pt x="275526" y="737370"/>
                </a:cubicBezTo>
                <a:cubicBezTo>
                  <a:pt x="258025" y="741745"/>
                  <a:pt x="239654" y="741238"/>
                  <a:pt x="221738" y="743346"/>
                </a:cubicBezTo>
                <a:lnTo>
                  <a:pt x="173926" y="749322"/>
                </a:lnTo>
                <a:cubicBezTo>
                  <a:pt x="167949" y="753306"/>
                  <a:pt x="163161" y="760763"/>
                  <a:pt x="155996" y="761275"/>
                </a:cubicBezTo>
                <a:cubicBezTo>
                  <a:pt x="112861" y="764356"/>
                  <a:pt x="102861" y="759502"/>
                  <a:pt x="72326" y="749322"/>
                </a:cubicBezTo>
                <a:cubicBezTo>
                  <a:pt x="58381" y="751314"/>
                  <a:pt x="44386" y="752983"/>
                  <a:pt x="30491" y="755299"/>
                </a:cubicBezTo>
                <a:cubicBezTo>
                  <a:pt x="20471" y="756969"/>
                  <a:pt x="4381" y="751843"/>
                  <a:pt x="608" y="761275"/>
                </a:cubicBezTo>
                <a:cubicBezTo>
                  <a:pt x="-3091" y="770523"/>
                  <a:pt x="10975" y="778699"/>
                  <a:pt x="18538" y="785181"/>
                </a:cubicBezTo>
                <a:cubicBezTo>
                  <a:pt x="25302" y="790979"/>
                  <a:pt x="34709" y="792714"/>
                  <a:pt x="42444" y="797134"/>
                </a:cubicBezTo>
                <a:cubicBezTo>
                  <a:pt x="48680" y="800698"/>
                  <a:pt x="53949" y="805875"/>
                  <a:pt x="60373" y="809087"/>
                </a:cubicBezTo>
                <a:cubicBezTo>
                  <a:pt x="66264" y="812033"/>
                  <a:pt x="98046" y="820876"/>
                  <a:pt x="102208" y="821040"/>
                </a:cubicBezTo>
                <a:cubicBezTo>
                  <a:pt x="245587" y="826700"/>
                  <a:pt x="389079" y="829009"/>
                  <a:pt x="532514" y="832993"/>
                </a:cubicBezTo>
                <a:cubicBezTo>
                  <a:pt x="538491" y="834985"/>
                  <a:pt x="544332" y="837442"/>
                  <a:pt x="550444" y="838970"/>
                </a:cubicBezTo>
                <a:cubicBezTo>
                  <a:pt x="560299" y="841434"/>
                  <a:pt x="570689" y="841734"/>
                  <a:pt x="580326" y="844946"/>
                </a:cubicBezTo>
                <a:cubicBezTo>
                  <a:pt x="588778" y="847763"/>
                  <a:pt x="596043" y="853390"/>
                  <a:pt x="604232" y="856899"/>
                </a:cubicBezTo>
                <a:cubicBezTo>
                  <a:pt x="610022" y="859380"/>
                  <a:pt x="616185" y="860883"/>
                  <a:pt x="622161" y="862875"/>
                </a:cubicBezTo>
                <a:lnTo>
                  <a:pt x="658020" y="886781"/>
                </a:lnTo>
                <a:cubicBezTo>
                  <a:pt x="663996" y="890765"/>
                  <a:pt x="669135" y="896463"/>
                  <a:pt x="675949" y="898734"/>
                </a:cubicBezTo>
                <a:cubicBezTo>
                  <a:pt x="696063" y="905439"/>
                  <a:pt x="697108" y="904848"/>
                  <a:pt x="717785" y="916664"/>
                </a:cubicBezTo>
                <a:cubicBezTo>
                  <a:pt x="724021" y="920228"/>
                  <a:pt x="729478" y="925053"/>
                  <a:pt x="735714" y="928617"/>
                </a:cubicBezTo>
                <a:cubicBezTo>
                  <a:pt x="743449" y="933037"/>
                  <a:pt x="752370" y="935392"/>
                  <a:pt x="759620" y="940570"/>
                </a:cubicBezTo>
                <a:cubicBezTo>
                  <a:pt x="766498" y="945483"/>
                  <a:pt x="770878" y="953310"/>
                  <a:pt x="777549" y="958499"/>
                </a:cubicBezTo>
                <a:cubicBezTo>
                  <a:pt x="788889" y="967319"/>
                  <a:pt x="801455" y="974436"/>
                  <a:pt x="813408" y="982405"/>
                </a:cubicBezTo>
                <a:cubicBezTo>
                  <a:pt x="830938" y="994091"/>
                  <a:pt x="829472" y="995385"/>
                  <a:pt x="849267" y="1000334"/>
                </a:cubicBezTo>
                <a:cubicBezTo>
                  <a:pt x="859122" y="1002798"/>
                  <a:pt x="869188" y="1004319"/>
                  <a:pt x="879149" y="1006311"/>
                </a:cubicBezTo>
                <a:cubicBezTo>
                  <a:pt x="891102" y="1004319"/>
                  <a:pt x="903757" y="1004834"/>
                  <a:pt x="915008" y="1000334"/>
                </a:cubicBezTo>
                <a:cubicBezTo>
                  <a:pt x="924256" y="996635"/>
                  <a:pt x="930467" y="987684"/>
                  <a:pt x="938914" y="982405"/>
                </a:cubicBezTo>
                <a:cubicBezTo>
                  <a:pt x="964164" y="966624"/>
                  <a:pt x="964151" y="975097"/>
                  <a:pt x="986726" y="952522"/>
                </a:cubicBezTo>
                <a:cubicBezTo>
                  <a:pt x="991805" y="947443"/>
                  <a:pt x="992703" y="938577"/>
                  <a:pt x="998679" y="934593"/>
                </a:cubicBezTo>
                <a:cubicBezTo>
                  <a:pt x="1005513" y="930037"/>
                  <a:pt x="1014504" y="930086"/>
                  <a:pt x="1022585" y="928617"/>
                </a:cubicBezTo>
                <a:cubicBezTo>
                  <a:pt x="1036444" y="926097"/>
                  <a:pt x="1050475" y="924632"/>
                  <a:pt x="1064420" y="922640"/>
                </a:cubicBezTo>
                <a:cubicBezTo>
                  <a:pt x="1072389" y="918656"/>
                  <a:pt x="1079984" y="913815"/>
                  <a:pt x="1088326" y="910687"/>
                </a:cubicBezTo>
                <a:cubicBezTo>
                  <a:pt x="1096017" y="907803"/>
                  <a:pt x="1105818" y="909842"/>
                  <a:pt x="1112232" y="904711"/>
                </a:cubicBezTo>
                <a:cubicBezTo>
                  <a:pt x="1117151" y="900775"/>
                  <a:pt x="1113753" y="891236"/>
                  <a:pt x="1118208" y="886781"/>
                </a:cubicBezTo>
                <a:cubicBezTo>
                  <a:pt x="1122663" y="882326"/>
                  <a:pt x="1130161" y="882797"/>
                  <a:pt x="1136138" y="880805"/>
                </a:cubicBezTo>
                <a:cubicBezTo>
                  <a:pt x="1159397" y="845916"/>
                  <a:pt x="1133404" y="876195"/>
                  <a:pt x="1171996" y="856899"/>
                </a:cubicBezTo>
                <a:cubicBezTo>
                  <a:pt x="1213693" y="836050"/>
                  <a:pt x="1195983" y="834457"/>
                  <a:pt x="1231761" y="821040"/>
                </a:cubicBezTo>
                <a:cubicBezTo>
                  <a:pt x="1253276" y="812972"/>
                  <a:pt x="1282661" y="812557"/>
                  <a:pt x="1303479" y="809087"/>
                </a:cubicBezTo>
                <a:cubicBezTo>
                  <a:pt x="1311581" y="807737"/>
                  <a:pt x="1319367" y="804893"/>
                  <a:pt x="1327385" y="803111"/>
                </a:cubicBezTo>
                <a:cubicBezTo>
                  <a:pt x="1337301" y="800907"/>
                  <a:pt x="1347351" y="799338"/>
                  <a:pt x="1357267" y="797134"/>
                </a:cubicBezTo>
                <a:cubicBezTo>
                  <a:pt x="1433228" y="780254"/>
                  <a:pt x="1320930" y="803208"/>
                  <a:pt x="1411055" y="785181"/>
                </a:cubicBezTo>
                <a:cubicBezTo>
                  <a:pt x="1417032" y="781197"/>
                  <a:pt x="1422421" y="776145"/>
                  <a:pt x="1428985" y="773228"/>
                </a:cubicBezTo>
                <a:cubicBezTo>
                  <a:pt x="1471195" y="754468"/>
                  <a:pt x="1489987" y="759341"/>
                  <a:pt x="1542538" y="755299"/>
                </a:cubicBezTo>
                <a:cubicBezTo>
                  <a:pt x="1550507" y="751315"/>
                  <a:pt x="1558709" y="747766"/>
                  <a:pt x="1566444" y="743346"/>
                </a:cubicBezTo>
                <a:cubicBezTo>
                  <a:pt x="1572680" y="739782"/>
                  <a:pt x="1577809" y="734310"/>
                  <a:pt x="1584373" y="731393"/>
                </a:cubicBezTo>
                <a:cubicBezTo>
                  <a:pt x="1613757" y="718333"/>
                  <a:pt x="1620867" y="720213"/>
                  <a:pt x="1650114" y="713464"/>
                </a:cubicBezTo>
                <a:cubicBezTo>
                  <a:pt x="1743832" y="691837"/>
                  <a:pt x="1660446" y="703484"/>
                  <a:pt x="1811479" y="695534"/>
                </a:cubicBezTo>
                <a:cubicBezTo>
                  <a:pt x="1817455" y="693542"/>
                  <a:pt x="1823351" y="691289"/>
                  <a:pt x="1829408" y="689558"/>
                </a:cubicBezTo>
                <a:cubicBezTo>
                  <a:pt x="1837306" y="687301"/>
                  <a:pt x="1845764" y="686817"/>
                  <a:pt x="1853314" y="683581"/>
                </a:cubicBezTo>
                <a:cubicBezTo>
                  <a:pt x="1876060" y="673833"/>
                  <a:pt x="1864803" y="668901"/>
                  <a:pt x="1889173" y="665652"/>
                </a:cubicBezTo>
                <a:cubicBezTo>
                  <a:pt x="1912951" y="662482"/>
                  <a:pt x="1936985" y="661667"/>
                  <a:pt x="1960891" y="659675"/>
                </a:cubicBezTo>
                <a:cubicBezTo>
                  <a:pt x="1966867" y="655691"/>
                  <a:pt x="1972975" y="651897"/>
                  <a:pt x="1978820" y="647722"/>
                </a:cubicBezTo>
                <a:cubicBezTo>
                  <a:pt x="1986925" y="641932"/>
                  <a:pt x="1994279" y="635072"/>
                  <a:pt x="2002726" y="629793"/>
                </a:cubicBezTo>
                <a:cubicBezTo>
                  <a:pt x="2015344" y="621907"/>
                  <a:pt x="2060774" y="602870"/>
                  <a:pt x="2068467" y="599911"/>
                </a:cubicBezTo>
                <a:cubicBezTo>
                  <a:pt x="2080227" y="595388"/>
                  <a:pt x="2104326" y="587958"/>
                  <a:pt x="2104326" y="587958"/>
                </a:cubicBezTo>
                <a:cubicBezTo>
                  <a:pt x="2118454" y="573829"/>
                  <a:pt x="2129964" y="564009"/>
                  <a:pt x="2140185" y="546122"/>
                </a:cubicBezTo>
                <a:cubicBezTo>
                  <a:pt x="2143310" y="540652"/>
                  <a:pt x="2144169" y="534169"/>
                  <a:pt x="2146161" y="528193"/>
                </a:cubicBezTo>
                <a:cubicBezTo>
                  <a:pt x="2127966" y="437220"/>
                  <a:pt x="2148687" y="496127"/>
                  <a:pt x="2098349" y="420617"/>
                </a:cubicBezTo>
                <a:cubicBezTo>
                  <a:pt x="2090381" y="408664"/>
                  <a:pt x="2088072" y="389301"/>
                  <a:pt x="2074444" y="384758"/>
                </a:cubicBezTo>
                <a:lnTo>
                  <a:pt x="2038585" y="372805"/>
                </a:lnTo>
                <a:cubicBezTo>
                  <a:pt x="2026184" y="374872"/>
                  <a:pt x="1993089" y="379407"/>
                  <a:pt x="1978820" y="384758"/>
                </a:cubicBezTo>
                <a:cubicBezTo>
                  <a:pt x="1970478" y="387886"/>
                  <a:pt x="1963366" y="393894"/>
                  <a:pt x="1954914" y="396711"/>
                </a:cubicBezTo>
                <a:cubicBezTo>
                  <a:pt x="1933285" y="403921"/>
                  <a:pt x="1900927" y="409899"/>
                  <a:pt x="1877220" y="414640"/>
                </a:cubicBezTo>
                <a:cubicBezTo>
                  <a:pt x="1861435" y="367285"/>
                  <a:pt x="1877695" y="380852"/>
                  <a:pt x="1829408" y="372805"/>
                </a:cubicBezTo>
                <a:cubicBezTo>
                  <a:pt x="1793549" y="374797"/>
                  <a:pt x="1757746" y="378781"/>
                  <a:pt x="1721832" y="378781"/>
                </a:cubicBezTo>
                <a:cubicBezTo>
                  <a:pt x="1584807" y="378781"/>
                  <a:pt x="1617344" y="387781"/>
                  <a:pt x="1554491" y="366828"/>
                </a:cubicBezTo>
                <a:cubicBezTo>
                  <a:pt x="1539220" y="321021"/>
                  <a:pt x="1555537" y="374675"/>
                  <a:pt x="1542538" y="277181"/>
                </a:cubicBezTo>
                <a:cubicBezTo>
                  <a:pt x="1541705" y="270937"/>
                  <a:pt x="1541016" y="263707"/>
                  <a:pt x="1536561" y="259252"/>
                </a:cubicBezTo>
                <a:cubicBezTo>
                  <a:pt x="1533701" y="256392"/>
                  <a:pt x="1494936" y="247351"/>
                  <a:pt x="1494726" y="247299"/>
                </a:cubicBezTo>
                <a:cubicBezTo>
                  <a:pt x="1490219" y="248050"/>
                  <a:pt x="1443880" y="254793"/>
                  <a:pt x="1434961" y="259252"/>
                </a:cubicBezTo>
                <a:cubicBezTo>
                  <a:pt x="1422112" y="265677"/>
                  <a:pt x="1413357" y="281376"/>
                  <a:pt x="1399102" y="283158"/>
                </a:cubicBezTo>
                <a:lnTo>
                  <a:pt x="1351291" y="289134"/>
                </a:lnTo>
                <a:cubicBezTo>
                  <a:pt x="1323401" y="287142"/>
                  <a:pt x="1294637" y="290363"/>
                  <a:pt x="1267620" y="283158"/>
                </a:cubicBezTo>
                <a:cubicBezTo>
                  <a:pt x="1261533" y="281535"/>
                  <a:pt x="1266099" y="269683"/>
                  <a:pt x="1261644" y="265228"/>
                </a:cubicBezTo>
                <a:cubicBezTo>
                  <a:pt x="1257189" y="260773"/>
                  <a:pt x="1249959" y="260085"/>
                  <a:pt x="1243714" y="259252"/>
                </a:cubicBezTo>
                <a:cubicBezTo>
                  <a:pt x="1219936" y="256082"/>
                  <a:pt x="1195902" y="255267"/>
                  <a:pt x="1171996" y="253275"/>
                </a:cubicBezTo>
                <a:cubicBezTo>
                  <a:pt x="1166020" y="247299"/>
                  <a:pt x="1161099" y="240034"/>
                  <a:pt x="1154067" y="235346"/>
                </a:cubicBezTo>
                <a:cubicBezTo>
                  <a:pt x="1142689" y="227761"/>
                  <a:pt x="1097841" y="223899"/>
                  <a:pt x="1094302" y="223393"/>
                </a:cubicBezTo>
                <a:cubicBezTo>
                  <a:pt x="1084341" y="219409"/>
                  <a:pt x="1074597" y="214832"/>
                  <a:pt x="1064420" y="211440"/>
                </a:cubicBezTo>
                <a:cubicBezTo>
                  <a:pt x="1056628" y="208843"/>
                  <a:pt x="1047861" y="209137"/>
                  <a:pt x="1040514" y="205464"/>
                </a:cubicBezTo>
                <a:cubicBezTo>
                  <a:pt x="1031605" y="201009"/>
                  <a:pt x="1025517" y="191989"/>
                  <a:pt x="1016608" y="187534"/>
                </a:cubicBezTo>
                <a:cubicBezTo>
                  <a:pt x="1009261" y="183861"/>
                  <a:pt x="1000569" y="183918"/>
                  <a:pt x="992702" y="181558"/>
                </a:cubicBezTo>
                <a:cubicBezTo>
                  <a:pt x="980634" y="177938"/>
                  <a:pt x="956844" y="169605"/>
                  <a:pt x="956844" y="169605"/>
                </a:cubicBezTo>
                <a:cubicBezTo>
                  <a:pt x="934930" y="136734"/>
                  <a:pt x="956844" y="164624"/>
                  <a:pt x="926961" y="139722"/>
                </a:cubicBezTo>
                <a:cubicBezTo>
                  <a:pt x="920468" y="134311"/>
                  <a:pt x="916370" y="125986"/>
                  <a:pt x="909032" y="121793"/>
                </a:cubicBezTo>
                <a:cubicBezTo>
                  <a:pt x="901900" y="117718"/>
                  <a:pt x="893095" y="117809"/>
                  <a:pt x="885126" y="115817"/>
                </a:cubicBezTo>
                <a:cubicBezTo>
                  <a:pt x="874355" y="105046"/>
                  <a:pt x="861485" y="94521"/>
                  <a:pt x="855244" y="79958"/>
                </a:cubicBezTo>
                <a:cubicBezTo>
                  <a:pt x="852008" y="72408"/>
                  <a:pt x="851259" y="64021"/>
                  <a:pt x="849267" y="56052"/>
                </a:cubicBezTo>
                <a:cubicBezTo>
                  <a:pt x="847275" y="38123"/>
                  <a:pt x="852852" y="17562"/>
                  <a:pt x="843291" y="2264"/>
                </a:cubicBezTo>
                <a:cubicBezTo>
                  <a:pt x="838938" y="-4701"/>
                  <a:pt x="827403" y="6458"/>
                  <a:pt x="819385" y="8240"/>
                </a:cubicBezTo>
                <a:cubicBezTo>
                  <a:pt x="787914" y="15233"/>
                  <a:pt x="782606" y="15202"/>
                  <a:pt x="747667" y="20193"/>
                </a:cubicBezTo>
                <a:cubicBezTo>
                  <a:pt x="709266" y="45794"/>
                  <a:pt x="747916" y="13594"/>
                  <a:pt x="723761" y="73981"/>
                </a:cubicBezTo>
                <a:cubicBezTo>
                  <a:pt x="719577" y="84441"/>
                  <a:pt x="696867" y="97887"/>
                  <a:pt x="687902" y="103864"/>
                </a:cubicBezTo>
                <a:cubicBezTo>
                  <a:pt x="683918" y="109840"/>
                  <a:pt x="682699" y="119338"/>
                  <a:pt x="675949" y="121793"/>
                </a:cubicBezTo>
                <a:cubicBezTo>
                  <a:pt x="642175" y="134074"/>
                  <a:pt x="581820" y="124408"/>
                  <a:pt x="550444" y="121793"/>
                </a:cubicBezTo>
                <a:cubicBezTo>
                  <a:pt x="535018" y="116652"/>
                  <a:pt x="519116" y="108057"/>
                  <a:pt x="502632" y="121793"/>
                </a:cubicBezTo>
                <a:cubicBezTo>
                  <a:pt x="496322" y="127051"/>
                  <a:pt x="500328" y="138352"/>
                  <a:pt x="496655" y="145699"/>
                </a:cubicBezTo>
                <a:cubicBezTo>
                  <a:pt x="490230" y="158548"/>
                  <a:pt x="472749" y="181558"/>
                  <a:pt x="472749" y="181558"/>
                </a:cubicBezTo>
                <a:cubicBezTo>
                  <a:pt x="474741" y="197495"/>
                  <a:pt x="474500" y="213875"/>
                  <a:pt x="478726" y="229370"/>
                </a:cubicBezTo>
                <a:cubicBezTo>
                  <a:pt x="480616" y="236300"/>
                  <a:pt x="487762" y="240735"/>
                  <a:pt x="490679" y="247299"/>
                </a:cubicBezTo>
                <a:cubicBezTo>
                  <a:pt x="495796" y="258813"/>
                  <a:pt x="498648" y="271205"/>
                  <a:pt x="502632" y="283158"/>
                </a:cubicBezTo>
                <a:cubicBezTo>
                  <a:pt x="504624" y="289134"/>
                  <a:pt x="508608" y="294787"/>
                  <a:pt x="508608" y="301087"/>
                </a:cubicBezTo>
                <a:lnTo>
                  <a:pt x="514585" y="324993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oogle Shape;106;p1">
            <a:extLst>
              <a:ext uri="{FF2B5EF4-FFF2-40B4-BE49-F238E27FC236}">
                <a16:creationId xmlns:a16="http://schemas.microsoft.com/office/drawing/2014/main" id="{FDDE70CB-E695-6261-A3AA-F1856A0C56E2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565787" y="3474958"/>
            <a:ext cx="447613" cy="38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06;p1">
            <a:extLst>
              <a:ext uri="{FF2B5EF4-FFF2-40B4-BE49-F238E27FC236}">
                <a16:creationId xmlns:a16="http://schemas.microsoft.com/office/drawing/2014/main" id="{90238FBC-0874-3FFB-8D7F-E7FCCF583DA9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43547" y="3971064"/>
            <a:ext cx="447613" cy="38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6;p1">
            <a:extLst>
              <a:ext uri="{FF2B5EF4-FFF2-40B4-BE49-F238E27FC236}">
                <a16:creationId xmlns:a16="http://schemas.microsoft.com/office/drawing/2014/main" id="{A37A6206-25CF-CDF2-68CF-780009A5DAED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770012" y="3939819"/>
            <a:ext cx="447613" cy="38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6;p1">
            <a:extLst>
              <a:ext uri="{FF2B5EF4-FFF2-40B4-BE49-F238E27FC236}">
                <a16:creationId xmlns:a16="http://schemas.microsoft.com/office/drawing/2014/main" id="{460C484A-D0D3-D8FF-BF18-C149036AB809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597805" y="3687650"/>
            <a:ext cx="447613" cy="388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43684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12013</TotalTime>
  <Words>85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EB Garamond ExtraBold</vt:lpstr>
      <vt:lpstr>Impact</vt:lpstr>
      <vt:lpstr>Cambria Math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Lord Boateng</cp:lastModifiedBy>
  <cp:revision>749</cp:revision>
  <dcterms:created xsi:type="dcterms:W3CDTF">2021-10-06T11:22:49Z</dcterms:created>
  <dcterms:modified xsi:type="dcterms:W3CDTF">2022-11-24T10:22:33Z</dcterms:modified>
</cp:coreProperties>
</file>