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5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0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2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6121-E7C8-4F8E-972A-D41FB68181EC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53C2-FDDF-42DD-A87B-4240235A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388" y="1197001"/>
            <a:ext cx="1752600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 1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97688" y="1578001"/>
            <a:ext cx="1524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ServiceMonitorApi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83388" y="2682901"/>
            <a:ext cx="1752600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 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97688" y="3063901"/>
            <a:ext cx="1524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ServiceMonitorApi</a:t>
            </a:r>
            <a:endParaRPr lang="en-US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83388" y="4184702"/>
            <a:ext cx="1752600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 3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97688" y="4565702"/>
            <a:ext cx="1524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ServiceMonitorApi</a:t>
            </a:r>
            <a:endParaRPr lang="en-US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636188" y="2797201"/>
            <a:ext cx="1981200" cy="876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ServiceMonitor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9" idx="3"/>
            <a:endCxn id="14" idx="1"/>
          </p:cNvCxnSpPr>
          <p:nvPr/>
        </p:nvCxnSpPr>
        <p:spPr>
          <a:xfrm>
            <a:off x="1921688" y="1768501"/>
            <a:ext cx="1714500" cy="14668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3"/>
            <a:endCxn id="14" idx="1"/>
          </p:cNvCxnSpPr>
          <p:nvPr/>
        </p:nvCxnSpPr>
        <p:spPr>
          <a:xfrm flipV="1">
            <a:off x="1921688" y="3235351"/>
            <a:ext cx="1714500" cy="190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14" idx="1"/>
          </p:cNvCxnSpPr>
          <p:nvPr/>
        </p:nvCxnSpPr>
        <p:spPr>
          <a:xfrm flipV="1">
            <a:off x="1921688" y="3235351"/>
            <a:ext cx="1714500" cy="152085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37920" y="3050685"/>
            <a:ext cx="88203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Via TCP</a:t>
            </a:r>
            <a:endParaRPr lang="en-US" dirty="0"/>
          </a:p>
        </p:txBody>
      </p:sp>
      <p:sp>
        <p:nvSpPr>
          <p:cNvPr id="30" name="Cloud 29"/>
          <p:cNvSpPr/>
          <p:nvPr/>
        </p:nvSpPr>
        <p:spPr>
          <a:xfrm>
            <a:off x="7065188" y="1044601"/>
            <a:ext cx="1752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en-US" dirty="0"/>
          </a:p>
        </p:txBody>
      </p:sp>
      <p:sp>
        <p:nvSpPr>
          <p:cNvPr id="33" name="Cloud 32"/>
          <p:cNvSpPr/>
          <p:nvPr/>
        </p:nvSpPr>
        <p:spPr>
          <a:xfrm>
            <a:off x="7065188" y="2706202"/>
            <a:ext cx="1752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2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7065188" y="4359301"/>
            <a:ext cx="1752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3</a:t>
            </a:r>
            <a:endParaRPr lang="en-US" dirty="0"/>
          </a:p>
        </p:txBody>
      </p:sp>
      <p:cxnSp>
        <p:nvCxnSpPr>
          <p:cNvPr id="36" name="Elbow Connector 35"/>
          <p:cNvCxnSpPr>
            <a:stCxn id="14" idx="3"/>
            <a:endCxn id="30" idx="2"/>
          </p:cNvCxnSpPr>
          <p:nvPr/>
        </p:nvCxnSpPr>
        <p:spPr>
          <a:xfrm flipV="1">
            <a:off x="5617388" y="1578001"/>
            <a:ext cx="1453236" cy="16573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3"/>
            <a:endCxn id="33" idx="2"/>
          </p:cNvCxnSpPr>
          <p:nvPr/>
        </p:nvCxnSpPr>
        <p:spPr>
          <a:xfrm>
            <a:off x="5617388" y="3235351"/>
            <a:ext cx="1453236" cy="425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4" idx="2"/>
            <a:endCxn id="14" idx="3"/>
          </p:cNvCxnSpPr>
          <p:nvPr/>
        </p:nvCxnSpPr>
        <p:spPr>
          <a:xfrm rot="10800000">
            <a:off x="5617388" y="3235351"/>
            <a:ext cx="1453236" cy="16573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78352" y="3018419"/>
            <a:ext cx="88203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Via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solution is designed such that there is a TCP server called </a:t>
            </a:r>
            <a:r>
              <a:rPr lang="en-US" sz="2000" b="1" dirty="0" err="1" smtClean="0"/>
              <a:t>ServiceMonitor</a:t>
            </a:r>
            <a:r>
              <a:rPr lang="en-US" sz="2000" dirty="0" smtClean="0"/>
              <a:t> which is responsible for performing the polling.</a:t>
            </a:r>
          </a:p>
          <a:p>
            <a:r>
              <a:rPr lang="en-US" sz="2000" dirty="0" smtClean="0"/>
              <a:t>For clients to register to the </a:t>
            </a:r>
            <a:r>
              <a:rPr lang="en-US" sz="2000" b="1" dirty="0" err="1" smtClean="0"/>
              <a:t>ServiceMonitor</a:t>
            </a:r>
            <a:r>
              <a:rPr lang="en-US" sz="2000" dirty="0" smtClean="0"/>
              <a:t>, they have to use the </a:t>
            </a:r>
            <a:r>
              <a:rPr lang="en-US" sz="2000" b="1" dirty="0" err="1" smtClean="0"/>
              <a:t>ServiceMonitorApi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Clients gets server messages via </a:t>
            </a:r>
            <a:r>
              <a:rPr lang="en-US" sz="2000" b="1" dirty="0" err="1" smtClean="0"/>
              <a:t>IServiceMonitorListener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ServiceMonitorApi</a:t>
            </a:r>
            <a:r>
              <a:rPr lang="en-US" sz="2000" dirty="0" smtClean="0"/>
              <a:t> talks to </a:t>
            </a:r>
            <a:r>
              <a:rPr lang="en-US" sz="2000" b="1" dirty="0" err="1" smtClean="0"/>
              <a:t>ServiceMonitor</a:t>
            </a:r>
            <a:r>
              <a:rPr lang="en-US" sz="2000" dirty="0" smtClean="0"/>
              <a:t> by establishing TCP connection.</a:t>
            </a:r>
          </a:p>
          <a:p>
            <a:r>
              <a:rPr lang="en-US" sz="2000" dirty="0" smtClean="0"/>
              <a:t>This design was chosen to properly manage poll requests issued multiple clients running in </a:t>
            </a:r>
            <a:r>
              <a:rPr lang="en-US" sz="2000" b="1" dirty="0" smtClean="0"/>
              <a:t>different processes</a:t>
            </a:r>
            <a:r>
              <a:rPr lang="en-US" sz="2000" dirty="0" smtClean="0"/>
              <a:t>. Managing poll requests means scheduling the polling requests such that multiple clients requesting poll of the same service will not cause a flood of polling requests to be issued within a small amount of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757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Server is up = upon connecting, server responds with:</a:t>
            </a:r>
          </a:p>
          <a:p>
            <a:pPr marL="0" indent="0">
              <a:buNone/>
            </a:pPr>
            <a:r>
              <a:rPr lang="en-US" sz="1800" dirty="0" smtClean="0"/>
              <a:t>       {"</a:t>
            </a:r>
            <a:r>
              <a:rPr lang="en-US" sz="1800" dirty="0"/>
              <a:t>code": 200</a:t>
            </a:r>
            <a:r>
              <a:rPr lang="en-US" sz="1800" dirty="0" smtClean="0"/>
              <a:t>,   </a:t>
            </a:r>
            <a:r>
              <a:rPr lang="en-US" sz="1800" dirty="0"/>
              <a:t>"message": "welcome</a:t>
            </a:r>
            <a:r>
              <a:rPr lang="en-US" sz="1800" dirty="0" smtClean="0"/>
              <a:t>"}</a:t>
            </a:r>
          </a:p>
          <a:p>
            <a:r>
              <a:rPr lang="en-US" sz="1800" dirty="0" smtClean="0"/>
              <a:t>Server is down = upon connecting, server responds with:</a:t>
            </a:r>
          </a:p>
          <a:p>
            <a:pPr marL="0" indent="0">
              <a:buNone/>
            </a:pPr>
            <a:r>
              <a:rPr lang="da-DK" sz="1800" dirty="0" smtClean="0"/>
              <a:t>       {"code": 503, "message": "Server offline!"} </a:t>
            </a:r>
          </a:p>
          <a:p>
            <a:r>
              <a:rPr lang="da-DK" sz="1800" dirty="0" smtClean="0"/>
              <a:t>Server is not responding = client is not able to do a successful TCP connection with the server</a:t>
            </a:r>
          </a:p>
          <a:p>
            <a:r>
              <a:rPr lang="da-DK" sz="1800" dirty="0" smtClean="0"/>
              <a:t>Server is in maintenance mode = upon connecting, server responds with:</a:t>
            </a:r>
          </a:p>
          <a:p>
            <a:pPr marL="0" indent="0">
              <a:buNone/>
            </a:pPr>
            <a:r>
              <a:rPr lang="en-US" sz="1800" dirty="0" smtClean="0"/>
              <a:t>      {"code" : 503, "message" : "Sorry, server is currently in maintenance mode",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"from" : 0, "to" : 0}</a:t>
            </a:r>
            <a:endParaRPr lang="da-DK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52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Import the following in Eclipse (all needed libraries are already inside): </a:t>
            </a:r>
          </a:p>
          <a:p>
            <a:pPr lvl="1"/>
            <a:r>
              <a:rPr lang="en-US" sz="1100" dirty="0" err="1" smtClean="0"/>
              <a:t>globalrelay_common</a:t>
            </a:r>
            <a:endParaRPr lang="en-US" sz="1100" dirty="0" smtClean="0"/>
          </a:p>
          <a:p>
            <a:pPr lvl="1"/>
            <a:r>
              <a:rPr lang="en-US" sz="1100" dirty="0" err="1" smtClean="0"/>
              <a:t>globalrelay_dummy_client</a:t>
            </a:r>
            <a:endParaRPr lang="en-US" sz="1100" dirty="0" smtClean="0"/>
          </a:p>
          <a:p>
            <a:pPr lvl="1"/>
            <a:r>
              <a:rPr lang="en-US" sz="1100" dirty="0" err="1" smtClean="0"/>
              <a:t>globalrelay_dummy_server</a:t>
            </a:r>
            <a:endParaRPr lang="en-US" sz="1100" dirty="0" smtClean="0"/>
          </a:p>
          <a:p>
            <a:pPr lvl="1"/>
            <a:r>
              <a:rPr lang="en-US" sz="1100" dirty="0" err="1" smtClean="0"/>
              <a:t>globalrelay_server</a:t>
            </a:r>
            <a:endParaRPr lang="en-US" sz="1100" dirty="0" smtClean="0"/>
          </a:p>
          <a:p>
            <a:pPr lvl="1"/>
            <a:r>
              <a:rPr lang="en-US" sz="1100" dirty="0" err="1" smtClean="0"/>
              <a:t>globalrelay_service_monitor</a:t>
            </a:r>
            <a:endParaRPr lang="en-US" sz="1100" dirty="0" smtClean="0"/>
          </a:p>
          <a:p>
            <a:pPr lvl="1"/>
            <a:r>
              <a:rPr lang="en-US" sz="1100" dirty="0" err="1" smtClean="0"/>
              <a:t>globalrelay_service_monitor_api</a:t>
            </a:r>
            <a:endParaRPr lang="en-US" sz="1100" dirty="0" smtClean="0"/>
          </a:p>
          <a:p>
            <a:pPr lvl="1"/>
            <a:r>
              <a:rPr lang="en-US" sz="1100" dirty="0" err="1" smtClean="0"/>
              <a:t>globalrelay_test</a:t>
            </a:r>
            <a:endParaRPr lang="en-US" sz="1100" dirty="0" smtClean="0"/>
          </a:p>
          <a:p>
            <a:r>
              <a:rPr lang="en-US" sz="1400" dirty="0" smtClean="0"/>
              <a:t>Run </a:t>
            </a:r>
            <a:r>
              <a:rPr lang="en-US" sz="1400" b="1" dirty="0" err="1" smtClean="0"/>
              <a:t>globalrelay_dummy_server</a:t>
            </a:r>
            <a:r>
              <a:rPr lang="en-US" sz="1400" dirty="0" smtClean="0"/>
              <a:t>.  Provide parameters via command line (or eclipse run </a:t>
            </a:r>
            <a:r>
              <a:rPr lang="en-US" sz="1400" dirty="0" err="1" smtClean="0"/>
              <a:t>args</a:t>
            </a:r>
            <a:r>
              <a:rPr lang="en-US" sz="1400" dirty="0" smtClean="0"/>
              <a:t>):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[</a:t>
            </a:r>
            <a:r>
              <a:rPr lang="en-US" sz="1400" dirty="0" err="1"/>
              <a:t>ip:port</a:t>
            </a:r>
            <a:r>
              <a:rPr lang="en-US" sz="1400" dirty="0"/>
              <a:t>] [online | offline] [true | false</a:t>
            </a:r>
            <a:r>
              <a:rPr lang="en-US" sz="1400" dirty="0" smtClean="0"/>
              <a:t>] – e.g. 192.168.71.1:4000 online false (server is online with no 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scheduled maintenance)</a:t>
            </a:r>
          </a:p>
          <a:p>
            <a:r>
              <a:rPr lang="en-US" sz="1400" dirty="0" smtClean="0"/>
              <a:t>Run </a:t>
            </a:r>
            <a:r>
              <a:rPr lang="en-US" sz="1400" b="1" dirty="0" err="1" smtClean="0"/>
              <a:t>globalrelay_sevice_monitor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On Main.java of the </a:t>
            </a:r>
            <a:r>
              <a:rPr lang="en-US" sz="1400" dirty="0" err="1" smtClean="0"/>
              <a:t>globalrelay_dummy_client</a:t>
            </a:r>
            <a:r>
              <a:rPr lang="en-US" sz="1400" dirty="0" smtClean="0"/>
              <a:t>, make sure that </a:t>
            </a:r>
            <a:r>
              <a:rPr lang="en-US" sz="1400" i="1" dirty="0" smtClean="0"/>
              <a:t>SERVICE_ADDRESS </a:t>
            </a:r>
            <a:r>
              <a:rPr lang="en-US" sz="1400" dirty="0" smtClean="0"/>
              <a:t>matches the address provided when launching </a:t>
            </a:r>
            <a:r>
              <a:rPr lang="en-US" sz="1400" dirty="0" err="1" smtClean="0"/>
              <a:t>globalrelay_dummy_server</a:t>
            </a:r>
            <a:r>
              <a:rPr lang="en-US" sz="1400" dirty="0" smtClean="0"/>
              <a:t>. </a:t>
            </a:r>
            <a:r>
              <a:rPr lang="en-US" sz="1400" dirty="0" smtClean="0"/>
              <a:t>Run the </a:t>
            </a:r>
            <a:r>
              <a:rPr lang="en-US" sz="1400" b="1" dirty="0" err="1" smtClean="0"/>
              <a:t>globalrelay_dummy_client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For running the unit test, run </a:t>
            </a:r>
            <a:r>
              <a:rPr lang="en-US" sz="1400" b="1" dirty="0" err="1" smtClean="0"/>
              <a:t>globalrelay_test</a:t>
            </a:r>
            <a:r>
              <a:rPr lang="en-US" sz="1400" dirty="0" smtClean="0"/>
              <a:t> using the </a:t>
            </a:r>
            <a:r>
              <a:rPr lang="en-US" sz="1400" dirty="0" err="1" smtClean="0"/>
              <a:t>JUnit</a:t>
            </a:r>
            <a:r>
              <a:rPr lang="en-US" sz="1400" dirty="0" smtClean="0"/>
              <a:t> Test run profile.</a:t>
            </a:r>
            <a:endParaRPr lang="en-US" sz="1400" b="1" dirty="0" smtClean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5233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348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Design Summary</vt:lpstr>
      <vt:lpstr>Assumptions</vt:lpstr>
      <vt:lpstr>Build and Run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Ryan Quitevis</dc:creator>
  <cp:lastModifiedBy>Jim Ryan Quitevis</cp:lastModifiedBy>
  <cp:revision>7</cp:revision>
  <dcterms:created xsi:type="dcterms:W3CDTF">2014-03-02T23:27:16Z</dcterms:created>
  <dcterms:modified xsi:type="dcterms:W3CDTF">2014-03-03T00:00:32Z</dcterms:modified>
</cp:coreProperties>
</file>