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9"/>
  </p:notesMasterIdLst>
  <p:sldIdLst>
    <p:sldId id="290" r:id="rId2"/>
    <p:sldId id="298" r:id="rId3"/>
    <p:sldId id="295" r:id="rId4"/>
    <p:sldId id="291" r:id="rId5"/>
    <p:sldId id="299" r:id="rId6"/>
    <p:sldId id="297" r:id="rId7"/>
    <p:sldId id="29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8FxNhRnTb5qZr5XlrPEyvhwXD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06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20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90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28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>
            <a:spLocks noGrp="1"/>
          </p:cNvSpPr>
          <p:nvPr>
            <p:ph type="title"/>
          </p:nvPr>
        </p:nvSpPr>
        <p:spPr>
          <a:xfrm>
            <a:off x="441434" y="273269"/>
            <a:ext cx="8734097" cy="124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body" idx="1"/>
          </p:nvPr>
        </p:nvSpPr>
        <p:spPr>
          <a:xfrm>
            <a:off x="441435" y="1786759"/>
            <a:ext cx="11235558" cy="439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0663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errament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3"/>
          <p:cNvSpPr txBox="1">
            <a:spLocks noGrp="1"/>
          </p:cNvSpPr>
          <p:nvPr>
            <p:ph type="title"/>
          </p:nvPr>
        </p:nvSpPr>
        <p:spPr>
          <a:xfrm>
            <a:off x="2091560" y="1986455"/>
            <a:ext cx="792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ts val="3200"/>
              <a:buFont typeface="Calibri"/>
              <a:buNone/>
              <a:defRPr sz="3200" b="1">
                <a:solidFill>
                  <a:srgbClr val="EC8026"/>
                </a:solidFill>
              </a:defRPr>
            </a:lvl1pPr>
            <a:lvl2pPr lvl="1">
              <a:spcBef>
                <a:spcPts val="18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0663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5" name="Google Shape;35;p43"/>
          <p:cNvSpPr/>
          <p:nvPr/>
        </p:nvSpPr>
        <p:spPr>
          <a:xfrm>
            <a:off x="3127248" y="5650992"/>
            <a:ext cx="5888736" cy="8503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>
  <p:cSld name="Somente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441434" y="273269"/>
            <a:ext cx="8734097" cy="124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3066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dt" idx="10"/>
          </p:nvPr>
        </p:nvSpPr>
        <p:spPr>
          <a:xfrm>
            <a:off x="441434" y="6356350"/>
            <a:ext cx="3139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>
            <a:spLocks noGrp="1"/>
          </p:cNvSpPr>
          <p:nvPr>
            <p:ph type="title"/>
          </p:nvPr>
        </p:nvSpPr>
        <p:spPr>
          <a:xfrm>
            <a:off x="441434" y="273269"/>
            <a:ext cx="8734097" cy="124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3066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3066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3066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3066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3066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 txBox="1">
            <a:spLocks noGrp="1"/>
          </p:cNvSpPr>
          <p:nvPr>
            <p:ph type="title"/>
          </p:nvPr>
        </p:nvSpPr>
        <p:spPr>
          <a:xfrm>
            <a:off x="441434" y="273269"/>
            <a:ext cx="8734097" cy="124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body" idx="1"/>
          </p:nvPr>
        </p:nvSpPr>
        <p:spPr>
          <a:xfrm>
            <a:off x="441435" y="1786759"/>
            <a:ext cx="11235558" cy="439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62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30663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1" i="0" u="none" strike="noStrike" cap="none">
                <a:solidFill>
                  <a:srgbClr val="0C62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dt" idx="10"/>
          </p:nvPr>
        </p:nvSpPr>
        <p:spPr>
          <a:xfrm>
            <a:off x="441434" y="6356350"/>
            <a:ext cx="3139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7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0663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416" name="Google Shape;416;p35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©</a:t>
            </a:r>
            <a:r>
              <a:rPr lang="pt-BR" i="1"/>
              <a:t> Instituto Santos Dumont (ISD)</a:t>
            </a:r>
            <a:endParaRPr i="1"/>
          </a:p>
        </p:txBody>
      </p:sp>
      <p:pic>
        <p:nvPicPr>
          <p:cNvPr id="8" name="Imagem 7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210C271-01BD-4C8F-ADCA-631C3FD9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98" y="920635"/>
            <a:ext cx="10924204" cy="459429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3EE1498-E31A-4F82-92EE-26722C95FBC7}"/>
              </a:ext>
            </a:extLst>
          </p:cNvPr>
          <p:cNvSpPr txBox="1"/>
          <p:nvPr/>
        </p:nvSpPr>
        <p:spPr>
          <a:xfrm>
            <a:off x="759656" y="5643250"/>
            <a:ext cx="10798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+mj-lt"/>
              </a:rPr>
              <a:t>Mestranda: Mariza Cristina Sarmento Granjeiro</a:t>
            </a:r>
          </a:p>
          <a:p>
            <a:pPr algn="l"/>
            <a:r>
              <a:rPr lang="pt-BR" sz="1600" dirty="0">
                <a:solidFill>
                  <a:schemeClr val="tx1"/>
                </a:solidFill>
                <a:latin typeface="+mj-lt"/>
              </a:rPr>
              <a:t>Disciplina: Fundamentos da programação/ Prof.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j-lt"/>
              </a:rPr>
              <a:t>André Felipe Oliveira de Azevedo Dantas</a:t>
            </a:r>
          </a:p>
          <a:p>
            <a:endParaRPr lang="pt-B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0663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432" name="Google Shape;432;p37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©</a:t>
            </a:r>
            <a:r>
              <a:rPr lang="pt-BR" i="1"/>
              <a:t> Instituto Santos Dumont (ISD)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DA7AA5-4B8A-4D49-8183-1CE369F1E177}"/>
              </a:ext>
            </a:extLst>
          </p:cNvPr>
          <p:cNvSpPr txBox="1"/>
          <p:nvPr/>
        </p:nvSpPr>
        <p:spPr>
          <a:xfrm>
            <a:off x="1603717" y="1631852"/>
            <a:ext cx="8595360" cy="206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referência entre dois líquidos.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E2E2E"/>
                </a:solidFill>
                <a:effectLst/>
                <a:latin typeface="+mj-lt"/>
              </a:rPr>
              <a:t>O artigo descreve um teste de escolha de duas garrafas controlado por Arduino, impresso em 3D.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E2E2E"/>
                </a:solidFill>
                <a:latin typeface="+mj-lt"/>
              </a:rPr>
              <a:t>Existem outros tipos no mercado</a:t>
            </a:r>
            <a:r>
              <a:rPr lang="pt-BR" sz="2000" b="0" i="0" dirty="0">
                <a:solidFill>
                  <a:srgbClr val="2E2E2E"/>
                </a:solidFill>
                <a:effectLst/>
                <a:latin typeface="+mj-lt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  <a:ea typeface="Calibri" panose="020F0502020204030204" pitchFamily="34" charset="0"/>
              </a:rPr>
              <a:t>Q</a:t>
            </a:r>
            <a:r>
              <a:rPr lang="pt-BR" sz="2000" dirty="0">
                <a:effectLst/>
                <a:latin typeface="+mj-lt"/>
                <a:ea typeface="Calibri" panose="020F0502020204030204" pitchFamily="34" charset="0"/>
              </a:rPr>
              <a:t>uanto à precisão.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Importância do método em vários campos de estudo.</a:t>
            </a:r>
          </a:p>
        </p:txBody>
      </p:sp>
      <p:sp>
        <p:nvSpPr>
          <p:cNvPr id="6" name="Google Shape;421;p36">
            <a:extLst>
              <a:ext uri="{FF2B5EF4-FFF2-40B4-BE49-F238E27FC236}">
                <a16:creationId xmlns:a16="http://schemas.microsoft.com/office/drawing/2014/main" id="{D167499C-E926-41FF-A91B-C2743364D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434" y="273269"/>
            <a:ext cx="8941463" cy="124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263"/>
              </a:buClr>
              <a:buSzPts val="4000"/>
              <a:buFont typeface="Calibri"/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Introdução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26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body" idx="1"/>
          </p:nvPr>
        </p:nvSpPr>
        <p:spPr>
          <a:xfrm>
            <a:off x="441435" y="1513490"/>
            <a:ext cx="11235558" cy="484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None/>
            </a:pPr>
            <a:endParaRPr dirty="0"/>
          </a:p>
        </p:txBody>
      </p:sp>
      <p:sp>
        <p:nvSpPr>
          <p:cNvPr id="431" name="Google Shape;431;p37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0663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432" name="Google Shape;432;p37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©</a:t>
            </a:r>
            <a:r>
              <a:rPr lang="pt-BR" i="1"/>
              <a:t> Instituto Santos Dumont (ISD)</a:t>
            </a:r>
            <a:endParaRPr/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12EF9290-4563-40C8-9D9E-ECD08112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01" y="1513489"/>
            <a:ext cx="4793826" cy="34839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9CFF75D-4219-4E18-BA4D-DC345F3328F0}"/>
              </a:ext>
            </a:extLst>
          </p:cNvPr>
          <p:cNvSpPr txBox="1"/>
          <p:nvPr/>
        </p:nvSpPr>
        <p:spPr>
          <a:xfrm>
            <a:off x="2645454" y="5092125"/>
            <a:ext cx="682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dirty="0">
                <a:solidFill>
                  <a:srgbClr val="323232"/>
                </a:solidFill>
                <a:effectLst/>
                <a:latin typeface="+mj-lt"/>
              </a:rPr>
              <a:t>O volume de cada bebedeira medido pelos sensores de profundidade hidrostática durante um período de 24 horas.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97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>
            <a:spLocks noGrp="1"/>
          </p:cNvSpPr>
          <p:nvPr>
            <p:ph type="body" idx="1"/>
          </p:nvPr>
        </p:nvSpPr>
        <p:spPr>
          <a:xfrm>
            <a:off x="441435" y="1786759"/>
            <a:ext cx="11235558" cy="439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endParaRPr dirty="0"/>
          </a:p>
          <a:p>
            <a:pPr marL="800100" lvl="1">
              <a:buSzPts val="2400"/>
            </a:pPr>
            <a:endParaRPr dirty="0"/>
          </a:p>
          <a:p>
            <a:pPr marL="635000" indent="-457200">
              <a:buSzPts val="2800"/>
            </a:pPr>
            <a:endParaRPr dirty="0"/>
          </a:p>
        </p:txBody>
      </p:sp>
      <p:sp>
        <p:nvSpPr>
          <p:cNvPr id="423" name="Google Shape;423;p36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0663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©</a:t>
            </a:r>
            <a:r>
              <a:rPr lang="pt-BR" i="1"/>
              <a:t> Instituto Santos Dumont (ISD)</a:t>
            </a:r>
            <a:endParaRPr/>
          </a:p>
        </p:txBody>
      </p:sp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ECE0BC9D-B3F0-4C52-9104-6A1F311B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3" y="1214632"/>
            <a:ext cx="3729418" cy="1567335"/>
          </a:xfrm>
          <a:prstGeom prst="rect">
            <a:avLst/>
          </a:prstGeom>
        </p:spPr>
      </p:pic>
      <p:pic>
        <p:nvPicPr>
          <p:cNvPr id="8" name="Imagem 7" descr="Uma imagem contendo no interior, copo, mesa, balcão&#10;&#10;Descrição gerada automaticamente">
            <a:extLst>
              <a:ext uri="{FF2B5EF4-FFF2-40B4-BE49-F238E27FC236}">
                <a16:creationId xmlns:a16="http://schemas.microsoft.com/office/drawing/2014/main" id="{6357078F-AAD1-4BE8-B3A6-27C51A807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019" y="1214632"/>
            <a:ext cx="2835610" cy="2100726"/>
          </a:xfrm>
          <a:prstGeom prst="rect">
            <a:avLst/>
          </a:prstGeom>
        </p:spPr>
      </p:pic>
      <p:pic>
        <p:nvPicPr>
          <p:cNvPr id="10" name="Imagem 9" descr="Uma imagem contendo no interior, diferente, mesa, grande&#10;&#10;Descrição gerada automaticamente">
            <a:extLst>
              <a:ext uri="{FF2B5EF4-FFF2-40B4-BE49-F238E27FC236}">
                <a16:creationId xmlns:a16="http://schemas.microsoft.com/office/drawing/2014/main" id="{3DDDA490-C012-4E76-84A0-D2D3C6D7B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26" y="2929896"/>
            <a:ext cx="3091158" cy="2103929"/>
          </a:xfrm>
          <a:prstGeom prst="rect">
            <a:avLst/>
          </a:prstGeom>
        </p:spPr>
      </p:pic>
      <p:pic>
        <p:nvPicPr>
          <p:cNvPr id="3" name="Imagem 2" descr="Uma imagem contendo foto, diferente, deitado&#10;&#10;Descrição gerada automaticamente">
            <a:extLst>
              <a:ext uri="{FF2B5EF4-FFF2-40B4-BE49-F238E27FC236}">
                <a16:creationId xmlns:a16="http://schemas.microsoft.com/office/drawing/2014/main" id="{155ECCF7-993F-4DDF-B17D-61FA35FF9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510" y="1214632"/>
            <a:ext cx="4313055" cy="2176758"/>
          </a:xfrm>
          <a:prstGeom prst="rect">
            <a:avLst/>
          </a:prstGeom>
        </p:spPr>
      </p:pic>
      <p:pic>
        <p:nvPicPr>
          <p:cNvPr id="5" name="Imagem 4" descr="Circuito eletrônico com fios&#10;&#10;Descrição gerada automaticamente">
            <a:extLst>
              <a:ext uri="{FF2B5EF4-FFF2-40B4-BE49-F238E27FC236}">
                <a16:creationId xmlns:a16="http://schemas.microsoft.com/office/drawing/2014/main" id="{A9858C6D-EF3C-4EA9-B778-CD2B5A7F2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1066" y="3494745"/>
            <a:ext cx="3091158" cy="1319002"/>
          </a:xfrm>
          <a:prstGeom prst="rect">
            <a:avLst/>
          </a:prstGeom>
        </p:spPr>
      </p:pic>
      <p:pic>
        <p:nvPicPr>
          <p:cNvPr id="9" name="Imagem 8" descr="Uma imagem contendo gato, mesa&#10;&#10;Descrição gerada automaticamente">
            <a:extLst>
              <a:ext uri="{FF2B5EF4-FFF2-40B4-BE49-F238E27FC236}">
                <a16:creationId xmlns:a16="http://schemas.microsoft.com/office/drawing/2014/main" id="{FC59C7A4-37E8-4AA2-AFE8-53E9362729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5807" y="3542643"/>
            <a:ext cx="4766077" cy="1573073"/>
          </a:xfrm>
          <a:prstGeom prst="rect">
            <a:avLst/>
          </a:prstGeom>
        </p:spPr>
      </p:pic>
      <p:pic>
        <p:nvPicPr>
          <p:cNvPr id="12" name="Imagem 11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E544F053-EA7B-4A79-9FC4-68FC8877A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6057" y="4910676"/>
            <a:ext cx="4421534" cy="161105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E9762B-EC61-4C49-82FF-55C9CE95C8B6}"/>
              </a:ext>
            </a:extLst>
          </p:cNvPr>
          <p:cNvSpPr txBox="1"/>
          <p:nvPr/>
        </p:nvSpPr>
        <p:spPr>
          <a:xfrm>
            <a:off x="873694" y="433124"/>
            <a:ext cx="695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/>
              <a:t>Material</a:t>
            </a:r>
            <a:endParaRPr lang="pt-BR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body" idx="1"/>
          </p:nvPr>
        </p:nvSpPr>
        <p:spPr>
          <a:xfrm>
            <a:off x="441435" y="1513490"/>
            <a:ext cx="11235558" cy="484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None/>
            </a:pPr>
            <a:endParaRPr dirty="0"/>
          </a:p>
        </p:txBody>
      </p:sp>
      <p:sp>
        <p:nvSpPr>
          <p:cNvPr id="431" name="Google Shape;431;p37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0663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432" name="Google Shape;432;p37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©</a:t>
            </a:r>
            <a:r>
              <a:rPr lang="pt-BR" i="1"/>
              <a:t> Instituto Santos Dumont (ISD)</a:t>
            </a:r>
            <a:endParaRPr/>
          </a:p>
        </p:txBody>
      </p:sp>
      <p:pic>
        <p:nvPicPr>
          <p:cNvPr id="4" name="Imagem 3" descr="Balcão de loja&#10;&#10;Descrição gerada automaticamente com confiança média">
            <a:extLst>
              <a:ext uri="{FF2B5EF4-FFF2-40B4-BE49-F238E27FC236}">
                <a16:creationId xmlns:a16="http://schemas.microsoft.com/office/drawing/2014/main" id="{7ADCF03B-F570-49EA-B80F-EEA3EC639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10" y="1331294"/>
            <a:ext cx="5589807" cy="37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8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body" idx="1"/>
          </p:nvPr>
        </p:nvSpPr>
        <p:spPr>
          <a:xfrm>
            <a:off x="441435" y="1513490"/>
            <a:ext cx="11235558" cy="484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6263"/>
              </a:buClr>
              <a:buSzPts val="2800"/>
              <a:buNone/>
            </a:pPr>
            <a:endParaRPr dirty="0"/>
          </a:p>
        </p:txBody>
      </p:sp>
      <p:sp>
        <p:nvSpPr>
          <p:cNvPr id="431" name="Google Shape;431;p37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0663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432" name="Google Shape;432;p37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©</a:t>
            </a:r>
            <a:r>
              <a:rPr lang="pt-BR" i="1"/>
              <a:t> Instituto Santos Dumont (ISD)</a:t>
            </a:r>
            <a:endParaRPr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D833AB6-8CCE-449A-93CC-930B2269E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597" y="853598"/>
            <a:ext cx="6366806" cy="51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9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>
            <a:spLocks noGrp="1"/>
          </p:cNvSpPr>
          <p:nvPr>
            <p:ph type="title"/>
          </p:nvPr>
        </p:nvSpPr>
        <p:spPr>
          <a:xfrm>
            <a:off x="2091560" y="1986455"/>
            <a:ext cx="792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C8026"/>
              </a:buClr>
              <a:buSzPts val="3200"/>
              <a:buFont typeface="Calibri"/>
              <a:buNone/>
            </a:pPr>
            <a:r>
              <a:rPr lang="pt-BR" dirty="0"/>
              <a:t>Mariza Granjeiro</a:t>
            </a:r>
            <a:br>
              <a:rPr lang="pt-BR" dirty="0"/>
            </a:br>
            <a:r>
              <a:rPr lang="pt-BR" dirty="0"/>
              <a:t>mariza.granjeiro@edu.isd.org.br</a:t>
            </a:r>
            <a:endParaRPr dirty="0"/>
          </a:p>
        </p:txBody>
      </p:sp>
      <p:sp>
        <p:nvSpPr>
          <p:cNvPr id="438" name="Google Shape;438;p38"/>
          <p:cNvSpPr txBox="1">
            <a:spLocks noGrp="1"/>
          </p:cNvSpPr>
          <p:nvPr>
            <p:ph type="ft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©</a:t>
            </a:r>
            <a:r>
              <a:rPr lang="pt-BR" i="1"/>
              <a:t> Instituto Santos Dumont (ISD)</a:t>
            </a:r>
            <a:endParaRPr i="1"/>
          </a:p>
        </p:txBody>
      </p:sp>
      <p:sp>
        <p:nvSpPr>
          <p:cNvPr id="439" name="Google Shape;439;p38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0663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440" name="Google Shape;44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5275" y="5789002"/>
            <a:ext cx="2717369" cy="55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151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Apresentação do PowerPoint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Mariza Granjeiro mariza.granjeiro@edu.isd.org.br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Paulo Juttel</dc:creator>
  <cp:lastModifiedBy>Pedro Gustavo Granjeiro Bento</cp:lastModifiedBy>
  <cp:revision>7</cp:revision>
  <dcterms:created xsi:type="dcterms:W3CDTF">2017-03-31T13:26:25Z</dcterms:created>
  <dcterms:modified xsi:type="dcterms:W3CDTF">2021-09-28T01:14:09Z</dcterms:modified>
</cp:coreProperties>
</file>