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b="def" i="def"/>
      <a:tcStyle>
        <a:tcBdr/>
        <a:fill>
          <a:solidFill>
            <a:srgbClr val="E6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b="def" i="def"/>
      <a:tcStyle>
        <a:tcBdr/>
        <a:fill>
          <a:solidFill>
            <a:srgbClr val="E6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b="def" i="def"/>
      <a:tcStyle>
        <a:tcBdr/>
        <a:fill>
          <a:solidFill>
            <a:srgbClr val="F0F4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entury Gothic"/>
      </a:defRPr>
    </a:lvl1pPr>
    <a:lvl2pPr indent="228600" defTabSz="457200" latinLnBrk="0">
      <a:defRPr sz="1200">
        <a:latin typeface="+mj-lt"/>
        <a:ea typeface="+mj-ea"/>
        <a:cs typeface="+mj-cs"/>
        <a:sym typeface="Century Gothic"/>
      </a:defRPr>
    </a:lvl2pPr>
    <a:lvl3pPr indent="457200" defTabSz="457200" latinLnBrk="0">
      <a:defRPr sz="1200">
        <a:latin typeface="+mj-lt"/>
        <a:ea typeface="+mj-ea"/>
        <a:cs typeface="+mj-cs"/>
        <a:sym typeface="Century Gothic"/>
      </a:defRPr>
    </a:lvl3pPr>
    <a:lvl4pPr indent="685800" defTabSz="457200" latinLnBrk="0">
      <a:defRPr sz="1200">
        <a:latin typeface="+mj-lt"/>
        <a:ea typeface="+mj-ea"/>
        <a:cs typeface="+mj-cs"/>
        <a:sym typeface="Century Gothic"/>
      </a:defRPr>
    </a:lvl4pPr>
    <a:lvl5pPr indent="914400" defTabSz="457200" latinLnBrk="0">
      <a:defRPr sz="1200">
        <a:latin typeface="+mj-lt"/>
        <a:ea typeface="+mj-ea"/>
        <a:cs typeface="+mj-cs"/>
        <a:sym typeface="Century Gothic"/>
      </a:defRPr>
    </a:lvl5pPr>
    <a:lvl6pPr indent="1143000" defTabSz="457200" latinLnBrk="0">
      <a:defRPr sz="1200">
        <a:latin typeface="+mj-lt"/>
        <a:ea typeface="+mj-ea"/>
        <a:cs typeface="+mj-cs"/>
        <a:sym typeface="Century Gothic"/>
      </a:defRPr>
    </a:lvl6pPr>
    <a:lvl7pPr indent="1371600" defTabSz="457200" latinLnBrk="0">
      <a:defRPr sz="1200">
        <a:latin typeface="+mj-lt"/>
        <a:ea typeface="+mj-ea"/>
        <a:cs typeface="+mj-cs"/>
        <a:sym typeface="Century Gothic"/>
      </a:defRPr>
    </a:lvl7pPr>
    <a:lvl8pPr indent="1600200" defTabSz="457200" latinLnBrk="0">
      <a:defRPr sz="1200">
        <a:latin typeface="+mj-lt"/>
        <a:ea typeface="+mj-ea"/>
        <a:cs typeface="+mj-cs"/>
        <a:sym typeface="Century Gothic"/>
      </a:defRPr>
    </a:lvl8pPr>
    <a:lvl9pPr indent="1828800" defTabSz="457200" latinLnBrk="0">
      <a:defRPr sz="1200">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bg>
      <p:bgPr>
        <a:gradFill flip="none" rotWithShape="1">
          <a:gsLst>
            <a:gs pos="0">
              <a:srgbClr val="CFEAF8"/>
            </a:gs>
            <a:gs pos="77000">
              <a:srgbClr val="B7D2DF"/>
            </a:gs>
            <a:gs pos="100000">
              <a:srgbClr val="B1C9D5"/>
            </a:gs>
          </a:gsLst>
          <a:lin ang="5400000" scaled="0"/>
        </a:gradFill>
      </p:bgPr>
    </p:bg>
    <p:spTree>
      <p:nvGrpSpPr>
        <p:cNvPr id="1" name=""/>
        <p:cNvGrpSpPr/>
        <p:nvPr/>
      </p:nvGrpSpPr>
      <p:grpSpPr>
        <a:xfrm>
          <a:off x="0" y="0"/>
          <a:ext cx="0" cy="0"/>
          <a:chOff x="0" y="0"/>
          <a:chExt cx="0" cy="0"/>
        </a:xfrm>
      </p:grpSpPr>
      <p:sp>
        <p:nvSpPr>
          <p:cNvPr id="12" name="Rectangle 15"/>
          <p:cNvSpPr/>
          <p:nvPr/>
        </p:nvSpPr>
        <p:spPr>
          <a:xfrm>
            <a:off x="0" y="0"/>
            <a:ext cx="12192000" cy="6858000"/>
          </a:xfrm>
          <a:prstGeom prst="rect">
            <a:avLst/>
          </a:prstGeom>
          <a:blipFill>
            <a:blip r:embed="rId2"/>
          </a:blipFill>
          <a:ln w="12700">
            <a:miter lim="400000"/>
          </a:ln>
        </p:spPr>
        <p:txBody>
          <a:bodyPr lIns="45719" rIns="45719"/>
          <a:lstStyle/>
          <a:p>
            <a:pPr/>
          </a:p>
        </p:txBody>
      </p:sp>
      <p:sp>
        <p:nvSpPr>
          <p:cNvPr id="13" name="Rectangle 9"/>
          <p:cNvSpPr/>
          <p:nvPr/>
        </p:nvSpPr>
        <p:spPr>
          <a:xfrm>
            <a:off x="1307869" y="1267730"/>
            <a:ext cx="9576263" cy="4307950"/>
          </a:xfrm>
          <a:prstGeom prst="rect">
            <a:avLst/>
          </a:prstGeom>
          <a:solidFill>
            <a:srgbClr val="FFFFFF"/>
          </a:solidFill>
          <a:ln w="12700">
            <a:miter lim="400000"/>
          </a:ln>
          <a:effectLst>
            <a:outerShdw sx="100000" sy="100000" kx="0" ky="0" algn="b" rotWithShape="0" blurRad="50800" dist="0" dir="0">
              <a:srgbClr val="000000">
                <a:alpha val="66000"/>
              </a:srgbClr>
            </a:outerShdw>
          </a:effectLst>
        </p:spPr>
        <p:txBody>
          <a:bodyPr lIns="45719" rIns="45719"/>
          <a:lstStyle/>
          <a:p>
            <a:pPr/>
          </a:p>
        </p:txBody>
      </p:sp>
      <p:sp>
        <p:nvSpPr>
          <p:cNvPr id="14" name="Rectangle 10"/>
          <p:cNvSpPr/>
          <p:nvPr/>
        </p:nvSpPr>
        <p:spPr>
          <a:xfrm>
            <a:off x="1447800" y="1411614"/>
            <a:ext cx="9296401" cy="4034772"/>
          </a:xfrm>
          <a:prstGeom prst="rect">
            <a:avLst/>
          </a:prstGeom>
          <a:ln w="6350" cap="sq">
            <a:solidFill>
              <a:srgbClr val="404040"/>
            </a:solidFill>
            <a:miter/>
          </a:ln>
        </p:spPr>
        <p:txBody>
          <a:bodyPr lIns="45719" rIns="45719"/>
          <a:lstStyle/>
          <a:p>
            <a:pPr/>
          </a:p>
        </p:txBody>
      </p:sp>
      <p:sp>
        <p:nvSpPr>
          <p:cNvPr id="15" name="Rectangle 14"/>
          <p:cNvSpPr/>
          <p:nvPr/>
        </p:nvSpPr>
        <p:spPr>
          <a:xfrm>
            <a:off x="5135879" y="1267729"/>
            <a:ext cx="1920241" cy="731522"/>
          </a:xfrm>
          <a:prstGeom prst="rect">
            <a:avLst/>
          </a:prstGeom>
          <a:solidFill>
            <a:srgbClr val="DBEFF9"/>
          </a:solidFill>
          <a:ln w="12700">
            <a:miter lim="400000"/>
          </a:ln>
        </p:spPr>
        <p:txBody>
          <a:bodyPr lIns="45719" rIns="45719"/>
          <a:lstStyle/>
          <a:p>
            <a:pPr/>
          </a:p>
        </p:txBody>
      </p:sp>
      <p:grpSp>
        <p:nvGrpSpPr>
          <p:cNvPr id="19" name="Group 3"/>
          <p:cNvGrpSpPr/>
          <p:nvPr/>
        </p:nvGrpSpPr>
        <p:grpSpPr>
          <a:xfrm>
            <a:off x="5250179" y="1267729"/>
            <a:ext cx="1691641" cy="645296"/>
            <a:chOff x="0" y="0"/>
            <a:chExt cx="1691639" cy="645295"/>
          </a:xfrm>
        </p:grpSpPr>
        <p:sp>
          <p:nvSpPr>
            <p:cNvPr id="16" name="Straight Connector 16"/>
            <p:cNvSpPr/>
            <p:nvPr/>
          </p:nvSpPr>
          <p:spPr>
            <a:xfrm flipH="1">
              <a:off x="-1" y="-1"/>
              <a:ext cx="2"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sp>
          <p:nvSpPr>
            <p:cNvPr id="17" name="Straight Connector 17"/>
            <p:cNvSpPr/>
            <p:nvPr/>
          </p:nvSpPr>
          <p:spPr>
            <a:xfrm>
              <a:off x="1691639"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sp>
          <p:nvSpPr>
            <p:cNvPr id="18" name="Straight Connector 18"/>
            <p:cNvSpPr/>
            <p:nvPr/>
          </p:nvSpPr>
          <p:spPr>
            <a:xfrm>
              <a:off x="0" y="645295"/>
              <a:ext cx="1691640" cy="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grpSp>
      <p:sp>
        <p:nvSpPr>
          <p:cNvPr id="20" name="Title Text"/>
          <p:cNvSpPr txBox="1"/>
          <p:nvPr>
            <p:ph type="title"/>
          </p:nvPr>
        </p:nvSpPr>
        <p:spPr>
          <a:xfrm>
            <a:off x="1561707" y="2091263"/>
            <a:ext cx="9068587" cy="2590801"/>
          </a:xfrm>
          <a:prstGeom prst="rect">
            <a:avLst/>
          </a:prstGeom>
        </p:spPr>
        <p:txBody>
          <a:bodyPr/>
          <a:lstStyle>
            <a:lvl1pPr algn="ctr">
              <a:lnSpc>
                <a:spcPct val="83000"/>
              </a:lnSpc>
              <a:defRPr cap="all" spc="-100" sz="7200"/>
            </a:lvl1pPr>
          </a:lstStyle>
          <a:p>
            <a:pPr/>
            <a:r>
              <a:t>Title Text</a:t>
            </a:r>
          </a:p>
        </p:txBody>
      </p:sp>
      <p:sp>
        <p:nvSpPr>
          <p:cNvPr id="21" name="Body Level One…"/>
          <p:cNvSpPr txBox="1"/>
          <p:nvPr>
            <p:ph type="body" sz="quarter" idx="1"/>
          </p:nvPr>
        </p:nvSpPr>
        <p:spPr>
          <a:xfrm>
            <a:off x="1562100" y="4682061"/>
            <a:ext cx="9070848" cy="457202"/>
          </a:xfrm>
          <a:prstGeom prst="rect">
            <a:avLst/>
          </a:prstGeom>
        </p:spPr>
        <p:txBody>
          <a:bodyPr/>
          <a:lstStyle>
            <a:lvl1pPr marL="0" indent="0" algn="ctr">
              <a:spcBef>
                <a:spcPts val="0"/>
              </a:spcBef>
              <a:buClrTx/>
              <a:buSzTx/>
              <a:buFontTx/>
              <a:buNone/>
              <a:defRPr spc="80" sz="1600"/>
            </a:lvl1pPr>
            <a:lvl2pPr marL="0" indent="457200" algn="ctr">
              <a:spcBef>
                <a:spcPts val="0"/>
              </a:spcBef>
              <a:buClrTx/>
              <a:buSzTx/>
              <a:buFontTx/>
              <a:buNone/>
              <a:defRPr spc="80" sz="1600"/>
            </a:lvl2pPr>
            <a:lvl3pPr marL="0" indent="914400" algn="ctr">
              <a:spcBef>
                <a:spcPts val="0"/>
              </a:spcBef>
              <a:buClrTx/>
              <a:buSzTx/>
              <a:buFontTx/>
              <a:buNone/>
              <a:defRPr spc="80" sz="1600"/>
            </a:lvl3pPr>
            <a:lvl4pPr marL="0" indent="1371600" algn="ctr">
              <a:spcBef>
                <a:spcPts val="0"/>
              </a:spcBef>
              <a:buClrTx/>
              <a:buSzTx/>
              <a:buFontTx/>
              <a:buNone/>
              <a:defRPr spc="80" sz="1600"/>
            </a:lvl4pPr>
            <a:lvl5pPr marL="0" indent="1828800" algn="ctr">
              <a:spcBef>
                <a:spcPts val="0"/>
              </a:spcBef>
              <a:buClrTx/>
              <a:buSzTx/>
              <a:buFontTx/>
              <a:buNone/>
              <a:defRPr spc="80" sz="1600"/>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0473893" y="5196839"/>
            <a:ext cx="244907" cy="243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066800" y="2103120"/>
            <a:ext cx="10058400" cy="39319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bg>
      <p:bgPr>
        <a:gradFill flip="none" rotWithShape="1">
          <a:gsLst>
            <a:gs pos="0">
              <a:srgbClr val="CFEAF8"/>
            </a:gs>
            <a:gs pos="77000">
              <a:srgbClr val="B7D2DF"/>
            </a:gs>
            <a:gs pos="100000">
              <a:srgbClr val="B1C9D5"/>
            </a:gs>
          </a:gsLst>
          <a:lin ang="5400000" scaled="0"/>
        </a:gradFill>
      </p:bgPr>
    </p:bg>
    <p:spTree>
      <p:nvGrpSpPr>
        <p:cNvPr id="1" name=""/>
        <p:cNvGrpSpPr/>
        <p:nvPr/>
      </p:nvGrpSpPr>
      <p:grpSpPr>
        <a:xfrm>
          <a:off x="0" y="0"/>
          <a:ext cx="0" cy="0"/>
          <a:chOff x="0" y="0"/>
          <a:chExt cx="0" cy="0"/>
        </a:xfrm>
      </p:grpSpPr>
      <p:sp>
        <p:nvSpPr>
          <p:cNvPr id="38" name="Rectangle 21"/>
          <p:cNvSpPr/>
          <p:nvPr/>
        </p:nvSpPr>
        <p:spPr>
          <a:xfrm>
            <a:off x="0" y="0"/>
            <a:ext cx="12192000" cy="6858000"/>
          </a:xfrm>
          <a:prstGeom prst="rect">
            <a:avLst/>
          </a:prstGeom>
          <a:blipFill>
            <a:blip r:embed="rId2"/>
          </a:blipFill>
          <a:ln w="12700">
            <a:miter lim="400000"/>
          </a:ln>
        </p:spPr>
        <p:txBody>
          <a:bodyPr lIns="45719" rIns="45719"/>
          <a:lstStyle/>
          <a:p>
            <a:pPr/>
          </a:p>
        </p:txBody>
      </p:sp>
      <p:sp>
        <p:nvSpPr>
          <p:cNvPr id="39" name="Rectangle 22"/>
          <p:cNvSpPr/>
          <p:nvPr/>
        </p:nvSpPr>
        <p:spPr>
          <a:xfrm>
            <a:off x="1307869" y="1267730"/>
            <a:ext cx="9576263" cy="4307950"/>
          </a:xfrm>
          <a:prstGeom prst="rect">
            <a:avLst/>
          </a:prstGeom>
          <a:solidFill>
            <a:srgbClr val="FFFFFF"/>
          </a:solidFill>
          <a:ln w="12700">
            <a:miter lim="400000"/>
          </a:ln>
          <a:effectLst>
            <a:outerShdw sx="100000" sy="100000" kx="0" ky="0" algn="b" rotWithShape="0" blurRad="50800" dist="0" dir="0">
              <a:srgbClr val="000000">
                <a:alpha val="66000"/>
              </a:srgbClr>
            </a:outerShdw>
          </a:effectLst>
        </p:spPr>
        <p:txBody>
          <a:bodyPr lIns="45719" rIns="45719"/>
          <a:lstStyle/>
          <a:p>
            <a:pPr/>
          </a:p>
        </p:txBody>
      </p:sp>
      <p:sp>
        <p:nvSpPr>
          <p:cNvPr id="40" name="Rectangle 23"/>
          <p:cNvSpPr/>
          <p:nvPr/>
        </p:nvSpPr>
        <p:spPr>
          <a:xfrm>
            <a:off x="1447800" y="1411614"/>
            <a:ext cx="9296400" cy="4034772"/>
          </a:xfrm>
          <a:prstGeom prst="rect">
            <a:avLst/>
          </a:prstGeom>
          <a:ln w="6350" cap="sq">
            <a:solidFill>
              <a:srgbClr val="404040"/>
            </a:solidFill>
            <a:miter/>
          </a:ln>
        </p:spPr>
        <p:txBody>
          <a:bodyPr lIns="45719" rIns="45719"/>
          <a:lstStyle/>
          <a:p>
            <a:pPr/>
          </a:p>
        </p:txBody>
      </p:sp>
      <p:sp>
        <p:nvSpPr>
          <p:cNvPr id="41" name="Rectangle 29"/>
          <p:cNvSpPr/>
          <p:nvPr/>
        </p:nvSpPr>
        <p:spPr>
          <a:xfrm>
            <a:off x="5135879" y="1267729"/>
            <a:ext cx="1920241" cy="731522"/>
          </a:xfrm>
          <a:prstGeom prst="rect">
            <a:avLst/>
          </a:prstGeom>
          <a:solidFill>
            <a:srgbClr val="DBEFF9"/>
          </a:solidFill>
          <a:ln w="12700">
            <a:miter lim="400000"/>
          </a:ln>
        </p:spPr>
        <p:txBody>
          <a:bodyPr lIns="45719" rIns="45719"/>
          <a:lstStyle/>
          <a:p>
            <a:pPr/>
          </a:p>
        </p:txBody>
      </p:sp>
      <p:grpSp>
        <p:nvGrpSpPr>
          <p:cNvPr id="45" name="Group 30"/>
          <p:cNvGrpSpPr/>
          <p:nvPr/>
        </p:nvGrpSpPr>
        <p:grpSpPr>
          <a:xfrm>
            <a:off x="5250179" y="1267729"/>
            <a:ext cx="1691641" cy="645296"/>
            <a:chOff x="0" y="0"/>
            <a:chExt cx="1691639" cy="645295"/>
          </a:xfrm>
        </p:grpSpPr>
        <p:sp>
          <p:nvSpPr>
            <p:cNvPr id="42" name="Straight Connector 31"/>
            <p:cNvSpPr/>
            <p:nvPr/>
          </p:nvSpPr>
          <p:spPr>
            <a:xfrm flipH="1">
              <a:off x="-1" y="-1"/>
              <a:ext cx="2"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sp>
          <p:nvSpPr>
            <p:cNvPr id="43" name="Straight Connector 32"/>
            <p:cNvSpPr/>
            <p:nvPr/>
          </p:nvSpPr>
          <p:spPr>
            <a:xfrm>
              <a:off x="1691639"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sp>
          <p:nvSpPr>
            <p:cNvPr id="44" name="Straight Connector 33"/>
            <p:cNvSpPr/>
            <p:nvPr/>
          </p:nvSpPr>
          <p:spPr>
            <a:xfrm>
              <a:off x="0" y="645295"/>
              <a:ext cx="1691640" cy="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pPr/>
            </a:p>
          </p:txBody>
        </p:sp>
      </p:grpSp>
      <p:sp>
        <p:nvSpPr>
          <p:cNvPr id="46" name="Title Text"/>
          <p:cNvSpPr txBox="1"/>
          <p:nvPr>
            <p:ph type="title"/>
          </p:nvPr>
        </p:nvSpPr>
        <p:spPr>
          <a:xfrm>
            <a:off x="1563622" y="2094308"/>
            <a:ext cx="9070849" cy="2587753"/>
          </a:xfrm>
          <a:prstGeom prst="rect">
            <a:avLst/>
          </a:prstGeom>
        </p:spPr>
        <p:txBody>
          <a:bodyPr/>
          <a:lstStyle>
            <a:lvl1pPr algn="ctr">
              <a:lnSpc>
                <a:spcPct val="83000"/>
              </a:lnSpc>
              <a:defRPr cap="all" spc="-100" sz="7200"/>
            </a:lvl1pPr>
          </a:lstStyle>
          <a:p>
            <a:pPr/>
            <a:r>
              <a:t>Title Text</a:t>
            </a:r>
          </a:p>
        </p:txBody>
      </p:sp>
      <p:sp>
        <p:nvSpPr>
          <p:cNvPr id="47" name="Body Level One…"/>
          <p:cNvSpPr txBox="1"/>
          <p:nvPr>
            <p:ph type="body" sz="quarter" idx="1"/>
          </p:nvPr>
        </p:nvSpPr>
        <p:spPr>
          <a:xfrm>
            <a:off x="1563624" y="4682061"/>
            <a:ext cx="9070848" cy="457201"/>
          </a:xfrm>
          <a:prstGeom prst="rect">
            <a:avLst/>
          </a:prstGeom>
        </p:spPr>
        <p:txBody>
          <a:bodyP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xfrm>
            <a:off x="10471861" y="5195819"/>
            <a:ext cx="244908" cy="243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1066800" y="2103120"/>
            <a:ext cx="4754880" cy="37490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sz="quarter" idx="1"/>
          </p:nvPr>
        </p:nvSpPr>
        <p:spPr>
          <a:xfrm>
            <a:off x="1069847" y="2074334"/>
            <a:ext cx="4754881" cy="640081"/>
          </a:xfrm>
          <a:prstGeom prst="rect">
            <a:avLst/>
          </a:prstGeom>
        </p:spPr>
        <p:txBody>
          <a:bodyPr anchor="ctr"/>
          <a:lstStyle>
            <a:lvl1pPr marL="0" indent="0" algn="ctr">
              <a:spcBef>
                <a:spcPts val="0"/>
              </a:spcBef>
              <a:buClrTx/>
              <a:buSzTx/>
              <a:buFontTx/>
              <a:buNone/>
              <a:defRPr sz="1900">
                <a:solidFill>
                  <a:srgbClr val="17406D"/>
                </a:solidFill>
              </a:defRPr>
            </a:lvl1pPr>
            <a:lvl2pPr marL="0" indent="457200" algn="ctr">
              <a:spcBef>
                <a:spcPts val="0"/>
              </a:spcBef>
              <a:buClrTx/>
              <a:buSzTx/>
              <a:buFontTx/>
              <a:buNone/>
              <a:defRPr sz="1900">
                <a:solidFill>
                  <a:srgbClr val="17406D"/>
                </a:solidFill>
              </a:defRPr>
            </a:lvl2pPr>
            <a:lvl3pPr marL="0" indent="914400" algn="ctr">
              <a:spcBef>
                <a:spcPts val="0"/>
              </a:spcBef>
              <a:buClrTx/>
              <a:buSzTx/>
              <a:buFontTx/>
              <a:buNone/>
              <a:defRPr sz="1900">
                <a:solidFill>
                  <a:srgbClr val="17406D"/>
                </a:solidFill>
              </a:defRPr>
            </a:lvl3pPr>
            <a:lvl4pPr marL="0" indent="1371600" algn="ctr">
              <a:spcBef>
                <a:spcPts val="0"/>
              </a:spcBef>
              <a:buClrTx/>
              <a:buSzTx/>
              <a:buFontTx/>
              <a:buNone/>
              <a:defRPr sz="1900">
                <a:solidFill>
                  <a:srgbClr val="17406D"/>
                </a:solidFill>
              </a:defRPr>
            </a:lvl4pPr>
            <a:lvl5pPr marL="0" indent="1828800" algn="ctr">
              <a:spcBef>
                <a:spcPts val="0"/>
              </a:spcBef>
              <a:buClrTx/>
              <a:buSzTx/>
              <a:buFontTx/>
              <a:buNone/>
              <a:defRPr sz="1900">
                <a:solidFill>
                  <a:srgbClr val="17406D"/>
                </a:solidFill>
              </a:defRPr>
            </a:lvl5pPr>
          </a:lstStyle>
          <a:p>
            <a:pPr/>
            <a:r>
              <a:t>Body Level One</a:t>
            </a:r>
          </a:p>
          <a:p>
            <a:pPr lvl="1"/>
            <a:r>
              <a:t>Body Level Two</a:t>
            </a:r>
          </a:p>
          <a:p>
            <a:pPr lvl="2"/>
            <a:r>
              <a:t>Body Level Three</a:t>
            </a:r>
          </a:p>
          <a:p>
            <a:pPr lvl="3"/>
            <a:r>
              <a:t>Body Level Four</a:t>
            </a:r>
          </a:p>
          <a:p>
            <a:pPr lvl="4"/>
            <a:r>
              <a:t>Body Level Five</a:t>
            </a:r>
          </a:p>
        </p:txBody>
      </p:sp>
      <p:sp>
        <p:nvSpPr>
          <p:cNvPr id="66" name="Text Placeholder 4"/>
          <p:cNvSpPr/>
          <p:nvPr>
            <p:ph type="body" sz="quarter" idx="21"/>
          </p:nvPr>
        </p:nvSpPr>
        <p:spPr>
          <a:xfrm>
            <a:off x="6373367" y="2074334"/>
            <a:ext cx="4754881" cy="640081"/>
          </a:xfrm>
          <a:prstGeom prst="rect">
            <a:avLst/>
          </a:prstGeom>
        </p:spPr>
        <p:txBody>
          <a:bodyPr anchor="ctr"/>
          <a:lstStyle/>
          <a:p>
            <a:pPr marL="0" indent="0" algn="ctr">
              <a:spcBef>
                <a:spcPts val="0"/>
              </a:spcBef>
              <a:buClrTx/>
              <a:buSzTx/>
              <a:buFontTx/>
              <a:buNone/>
              <a:defRPr sz="1900">
                <a:solidFill>
                  <a:srgbClr val="17406D"/>
                </a:solidFill>
              </a:defRPr>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с подписью">
    <p:spTree>
      <p:nvGrpSpPr>
        <p:cNvPr id="1" name=""/>
        <p:cNvGrpSpPr/>
        <p:nvPr/>
      </p:nvGrpSpPr>
      <p:grpSpPr>
        <a:xfrm>
          <a:off x="0" y="0"/>
          <a:ext cx="0" cy="0"/>
          <a:chOff x="0" y="0"/>
          <a:chExt cx="0" cy="0"/>
        </a:xfrm>
      </p:grpSpPr>
      <p:sp>
        <p:nvSpPr>
          <p:cNvPr id="89" name="Rectangle 15"/>
          <p:cNvSpPr/>
          <p:nvPr/>
        </p:nvSpPr>
        <p:spPr>
          <a:xfrm>
            <a:off x="245528" y="237744"/>
            <a:ext cx="8531354" cy="6382512"/>
          </a:xfrm>
          <a:prstGeom prst="rect">
            <a:avLst/>
          </a:prstGeom>
          <a:solidFill>
            <a:srgbClr val="DBEFF9"/>
          </a:solidFill>
          <a:ln w="12700">
            <a:miter lim="400000"/>
          </a:ln>
        </p:spPr>
        <p:txBody>
          <a:bodyPr lIns="45719" rIns="45719"/>
          <a:lstStyle/>
          <a:p>
            <a:pPr/>
          </a:p>
        </p:txBody>
      </p:sp>
      <p:sp>
        <p:nvSpPr>
          <p:cNvPr id="90" name="Rectangle 14"/>
          <p:cNvSpPr/>
          <p:nvPr/>
        </p:nvSpPr>
        <p:spPr>
          <a:xfrm>
            <a:off x="9020385" y="237744"/>
            <a:ext cx="2926081" cy="6382512"/>
          </a:xfrm>
          <a:prstGeom prst="rect">
            <a:avLst/>
          </a:prstGeom>
          <a:solidFill>
            <a:schemeClr val="accent1"/>
          </a:solidFill>
          <a:ln w="12700">
            <a:miter lim="400000"/>
          </a:ln>
        </p:spPr>
        <p:txBody>
          <a:bodyPr lIns="45719" rIns="45719"/>
          <a:lstStyle/>
          <a:p>
            <a:pPr/>
          </a:p>
        </p:txBody>
      </p:sp>
      <p:sp>
        <p:nvSpPr>
          <p:cNvPr id="91" name="Title Text"/>
          <p:cNvSpPr txBox="1"/>
          <p:nvPr>
            <p:ph type="title"/>
          </p:nvPr>
        </p:nvSpPr>
        <p:spPr>
          <a:xfrm>
            <a:off x="9296400" y="607391"/>
            <a:ext cx="2430780" cy="1645922"/>
          </a:xfrm>
          <a:prstGeom prst="rect">
            <a:avLst/>
          </a:prstGeom>
        </p:spPr>
        <p:txBody>
          <a:bodyPr anchor="b"/>
          <a:lstStyle>
            <a:lvl1pPr>
              <a:defRPr sz="2800">
                <a:solidFill>
                  <a:srgbClr val="FFFFFF"/>
                </a:solidFill>
              </a:defRPr>
            </a:lvl1pPr>
          </a:lstStyle>
          <a:p>
            <a:pPr/>
            <a:r>
              <a:t>Title Text</a:t>
            </a:r>
          </a:p>
        </p:txBody>
      </p:sp>
      <p:sp>
        <p:nvSpPr>
          <p:cNvPr id="92" name="Body Level One…"/>
          <p:cNvSpPr txBox="1"/>
          <p:nvPr>
            <p:ph type="body" idx="1"/>
          </p:nvPr>
        </p:nvSpPr>
        <p:spPr>
          <a:xfrm>
            <a:off x="685800" y="609600"/>
            <a:ext cx="7772400" cy="5334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Text Placeholder 3"/>
          <p:cNvSpPr/>
          <p:nvPr>
            <p:ph type="body" sz="quarter" idx="21"/>
          </p:nvPr>
        </p:nvSpPr>
        <p:spPr>
          <a:xfrm>
            <a:off x="9296400" y="2286000"/>
            <a:ext cx="2430780" cy="3505200"/>
          </a:xfrm>
          <a:prstGeom prst="rect">
            <a:avLst/>
          </a:prstGeom>
        </p:spPr>
        <p:txBody>
          <a:bodyPr/>
          <a:lstStyle/>
          <a:p>
            <a:pPr marL="0" indent="0">
              <a:lnSpc>
                <a:spcPct val="110000"/>
              </a:lnSpc>
              <a:spcBef>
                <a:spcPts val="800"/>
              </a:spcBef>
              <a:buClrTx/>
              <a:buSzTx/>
              <a:buFontTx/>
              <a:buNone/>
              <a:defRPr sz="1400">
                <a:solidFill>
                  <a:srgbClr val="FFFFFF"/>
                </a:solidFill>
              </a:defRPr>
            </a:pPr>
          </a:p>
        </p:txBody>
      </p:sp>
      <p:sp>
        <p:nvSpPr>
          <p:cNvPr id="94" name="Rectangle 11"/>
          <p:cNvSpPr/>
          <p:nvPr/>
        </p:nvSpPr>
        <p:spPr>
          <a:xfrm>
            <a:off x="9157545" y="374903"/>
            <a:ext cx="2651761" cy="6108194"/>
          </a:xfrm>
          <a:prstGeom prst="rect">
            <a:avLst/>
          </a:prstGeom>
          <a:ln w="6350" cap="sq">
            <a:solidFill>
              <a:srgbClr val="FFFFFF"/>
            </a:solidFill>
            <a:miter/>
          </a:ln>
        </p:spPr>
        <p:txBody>
          <a:bodyPr lIns="45719" rIns="45719"/>
          <a:lstStyle/>
          <a:p>
            <a:pPr/>
          </a:p>
        </p:txBody>
      </p:sp>
      <p:sp>
        <p:nvSpPr>
          <p:cNvPr id="95" name="Slide Number"/>
          <p:cNvSpPr txBox="1"/>
          <p:nvPr>
            <p:ph type="sldNum" sz="quarter" idx="2"/>
          </p:nvPr>
        </p:nvSpPr>
        <p:spPr>
          <a:xfrm>
            <a:off x="11611810" y="6253482"/>
            <a:ext cx="244908" cy="2438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sp>
        <p:nvSpPr>
          <p:cNvPr id="102" name="Rectangle 13"/>
          <p:cNvSpPr/>
          <p:nvPr/>
        </p:nvSpPr>
        <p:spPr>
          <a:xfrm>
            <a:off x="9020385" y="237744"/>
            <a:ext cx="2926081" cy="6382512"/>
          </a:xfrm>
          <a:prstGeom prst="rect">
            <a:avLst/>
          </a:prstGeom>
          <a:solidFill>
            <a:schemeClr val="accent1"/>
          </a:solidFill>
          <a:ln w="12700">
            <a:miter lim="400000"/>
          </a:ln>
        </p:spPr>
        <p:txBody>
          <a:bodyPr lIns="45719" rIns="45719"/>
          <a:lstStyle/>
          <a:p>
            <a:pPr/>
          </a:p>
        </p:txBody>
      </p:sp>
      <p:sp>
        <p:nvSpPr>
          <p:cNvPr id="103" name="Title Text"/>
          <p:cNvSpPr txBox="1"/>
          <p:nvPr>
            <p:ph type="title"/>
          </p:nvPr>
        </p:nvSpPr>
        <p:spPr>
          <a:xfrm>
            <a:off x="9296400" y="603504"/>
            <a:ext cx="2432305" cy="1645921"/>
          </a:xfrm>
          <a:prstGeom prst="rect">
            <a:avLst/>
          </a:prstGeom>
        </p:spPr>
        <p:txBody>
          <a:bodyPr anchor="b"/>
          <a:lstStyle>
            <a:lvl1pPr>
              <a:defRPr sz="2800">
                <a:solidFill>
                  <a:srgbClr val="FFFFFF"/>
                </a:solidFill>
              </a:defRPr>
            </a:lvl1pPr>
          </a:lstStyle>
          <a:p>
            <a:pPr/>
            <a:r>
              <a:t>Title Text</a:t>
            </a:r>
          </a:p>
        </p:txBody>
      </p:sp>
      <p:sp>
        <p:nvSpPr>
          <p:cNvPr id="104" name="Picture Placeholder 2"/>
          <p:cNvSpPr/>
          <p:nvPr>
            <p:ph type="pic" idx="21"/>
          </p:nvPr>
        </p:nvSpPr>
        <p:spPr>
          <a:xfrm>
            <a:off x="228599" y="237743"/>
            <a:ext cx="8531353" cy="6382513"/>
          </a:xfrm>
          <a:prstGeom prst="rect">
            <a:avLst/>
          </a:prstGeom>
        </p:spPr>
        <p:txBody>
          <a:bodyPr lIns="91439" rIns="91439">
            <a:noAutofit/>
          </a:bodyPr>
          <a:lstStyle/>
          <a:p>
            <a:pPr/>
          </a:p>
        </p:txBody>
      </p:sp>
      <p:sp>
        <p:nvSpPr>
          <p:cNvPr id="105" name="Body Level One…"/>
          <p:cNvSpPr txBox="1"/>
          <p:nvPr>
            <p:ph type="body" sz="quarter" idx="1"/>
          </p:nvPr>
        </p:nvSpPr>
        <p:spPr>
          <a:xfrm>
            <a:off x="9296400" y="2286000"/>
            <a:ext cx="2432305" cy="3502153"/>
          </a:xfrm>
          <a:prstGeom prst="rect">
            <a:avLst/>
          </a:prstGeom>
        </p:spPr>
        <p:txBody>
          <a:bodyPr/>
          <a:lstStyle>
            <a:lvl1pPr marL="0" indent="0">
              <a:lnSpc>
                <a:spcPct val="110000"/>
              </a:lnSpc>
              <a:spcBef>
                <a:spcPts val="800"/>
              </a:spcBef>
              <a:buClrTx/>
              <a:buSzTx/>
              <a:buFontTx/>
              <a:buNone/>
              <a:defRPr sz="1400">
                <a:solidFill>
                  <a:srgbClr val="FFFFFF"/>
                </a:solidFill>
              </a:defRPr>
            </a:lvl1pPr>
            <a:lvl2pPr marL="0" indent="457200">
              <a:lnSpc>
                <a:spcPct val="110000"/>
              </a:lnSpc>
              <a:spcBef>
                <a:spcPts val="800"/>
              </a:spcBef>
              <a:buClrTx/>
              <a:buSzTx/>
              <a:buFontTx/>
              <a:buNone/>
              <a:defRPr sz="1400">
                <a:solidFill>
                  <a:srgbClr val="FFFFFF"/>
                </a:solidFill>
              </a:defRPr>
            </a:lvl2pPr>
            <a:lvl3pPr marL="0" indent="914400">
              <a:lnSpc>
                <a:spcPct val="110000"/>
              </a:lnSpc>
              <a:spcBef>
                <a:spcPts val="800"/>
              </a:spcBef>
              <a:buClrTx/>
              <a:buSzTx/>
              <a:buFontTx/>
              <a:buNone/>
              <a:defRPr sz="1400">
                <a:solidFill>
                  <a:srgbClr val="FFFFFF"/>
                </a:solidFill>
              </a:defRPr>
            </a:lvl3pPr>
            <a:lvl4pPr marL="0" indent="1371600">
              <a:lnSpc>
                <a:spcPct val="110000"/>
              </a:lnSpc>
              <a:spcBef>
                <a:spcPts val="800"/>
              </a:spcBef>
              <a:buClrTx/>
              <a:buSzTx/>
              <a:buFontTx/>
              <a:buNone/>
              <a:defRPr sz="1400">
                <a:solidFill>
                  <a:srgbClr val="FFFFFF"/>
                </a:solidFill>
              </a:defRPr>
            </a:lvl4pPr>
            <a:lvl5pPr marL="0" indent="1828800">
              <a:lnSpc>
                <a:spcPct val="110000"/>
              </a:lnSpc>
              <a:spcBef>
                <a:spcPts val="800"/>
              </a:spcBef>
              <a:buClrTx/>
              <a:buSzTx/>
              <a:buFontTx/>
              <a:buNone/>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Rectangle 9"/>
          <p:cNvSpPr/>
          <p:nvPr/>
        </p:nvSpPr>
        <p:spPr>
          <a:xfrm>
            <a:off x="9157545" y="374903"/>
            <a:ext cx="2651761" cy="6108194"/>
          </a:xfrm>
          <a:prstGeom prst="rect">
            <a:avLst/>
          </a:prstGeom>
          <a:ln w="6350" cap="sq">
            <a:solidFill>
              <a:srgbClr val="FFFFFF"/>
            </a:solidFill>
            <a:miter/>
          </a:ln>
        </p:spPr>
        <p:txBody>
          <a:bodyPr lIns="45719" rIns="45719"/>
          <a:lstStyle/>
          <a:p>
            <a:pPr/>
          </a:p>
        </p:txBody>
      </p:sp>
      <p:sp>
        <p:nvSpPr>
          <p:cNvPr id="107" name="Slide Number"/>
          <p:cNvSpPr txBox="1"/>
          <p:nvPr>
            <p:ph type="sldNum" sz="quarter" idx="2"/>
          </p:nvPr>
        </p:nvSpPr>
        <p:spPr>
          <a:xfrm>
            <a:off x="11614861" y="6257544"/>
            <a:ext cx="244908" cy="2438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234695" y="237744"/>
            <a:ext cx="11722610" cy="6382512"/>
          </a:xfrm>
          <a:prstGeom prst="rect">
            <a:avLst/>
          </a:prstGeom>
          <a:solidFill>
            <a:srgbClr val="DBEFF9"/>
          </a:solidFill>
          <a:ln w="12700">
            <a:miter lim="400000"/>
          </a:ln>
        </p:spPr>
        <p:txBody>
          <a:bodyPr lIns="45719" rIns="45719"/>
          <a:lstStyle/>
          <a:p>
            <a:pPr/>
          </a:p>
        </p:txBody>
      </p:sp>
      <p:sp>
        <p:nvSpPr>
          <p:cNvPr id="3" name="Title Text"/>
          <p:cNvSpPr txBox="1"/>
          <p:nvPr>
            <p:ph type="title"/>
          </p:nvPr>
        </p:nvSpPr>
        <p:spPr>
          <a:xfrm>
            <a:off x="1066800" y="642594"/>
            <a:ext cx="10058400" cy="13716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688013" y="6338152"/>
            <a:ext cx="244908" cy="243841"/>
          </a:xfrm>
          <a:prstGeom prst="rect">
            <a:avLst/>
          </a:prstGeom>
          <a:ln w="12700">
            <a:miter lim="400000"/>
          </a:ln>
        </p:spPr>
        <p:txBody>
          <a:bodyPr wrap="none" lIns="45719" rIns="45719" anchor="b">
            <a:spAutoFit/>
          </a:bodyPr>
          <a:lstStyle>
            <a:lvl1pPr algn="r">
              <a:defRPr sz="10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1pPr>
      <a:lvl2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2pPr>
      <a:lvl3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3pPr>
      <a:lvl4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4pPr>
      <a:lvl5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5pPr>
      <a:lvl6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6pPr>
      <a:lvl7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7pPr>
      <a:lvl8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8pPr>
      <a:lvl9pPr marL="0" marR="0" indent="0" algn="l" defTabSz="914400" rtl="0" latinLnBrk="0">
        <a:lnSpc>
          <a:spcPct val="90000"/>
        </a:lnSpc>
        <a:spcBef>
          <a:spcPts val="0"/>
        </a:spcBef>
        <a:spcAft>
          <a:spcPts val="0"/>
        </a:spcAft>
        <a:buClrTx/>
        <a:buSzTx/>
        <a:buFontTx/>
        <a:buNone/>
        <a:tabLst/>
        <a:defRPr b="0" baseline="0" cap="none" i="0" spc="0" strike="noStrike" sz="4800" u="none">
          <a:solidFill>
            <a:srgbClr val="262626"/>
          </a:solidFill>
          <a:uFillTx/>
          <a:latin typeface="+mj-lt"/>
          <a:ea typeface="+mj-ea"/>
          <a:cs typeface="+mj-cs"/>
          <a:sym typeface="Century Gothic"/>
        </a:defRPr>
      </a:lvl9pPr>
    </p:titleStyle>
    <p:body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1pPr>
      <a:lvl2pPr marL="480059" marR="0" indent="-205739"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2pPr>
      <a:lvl3pPr marL="783771" marR="0" indent="-235131"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3pPr>
      <a:lvl4pPr marL="1058091" marR="0" indent="-235131"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4pPr>
      <a:lvl5pPr marL="1332411" marR="0" indent="-235131"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5pPr>
      <a:lvl6pPr marL="1665314" marR="0" indent="-293914"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6pPr>
      <a:lvl7pPr marL="1965314" marR="0" indent="-293914"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7pPr>
      <a:lvl8pPr marL="2265314" marR="0" indent="-293914"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8pPr>
      <a:lvl9pPr marL="2565314" marR="0" indent="-293914" algn="l" defTabSz="914400" rtl="0" latinLnBrk="0">
        <a:lnSpc>
          <a:spcPct val="100000"/>
        </a:lnSpc>
        <a:spcBef>
          <a:spcPts val="900"/>
        </a:spcBef>
        <a:spcAft>
          <a:spcPts val="0"/>
        </a:spcAft>
        <a:buClr>
          <a:srgbClr val="262626"/>
        </a:buClr>
        <a:buSzPct val="100000"/>
        <a:buFont typeface="Garamond"/>
        <a:buChar char="◦"/>
        <a:tabLst/>
        <a:defRPr b="0" baseline="0" cap="none" i="0" spc="0" strike="noStrike" sz="1800" u="none">
          <a:solidFill>
            <a:srgbClr val="000000"/>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 Id="rId3"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6" name="Рисунок 8" descr="Рисунок 8"/>
          <p:cNvPicPr>
            <a:picLocks noChangeAspect="1"/>
          </p:cNvPicPr>
          <p:nvPr/>
        </p:nvPicPr>
        <p:blipFill>
          <a:blip r:embed="rId2">
            <a:extLst/>
          </a:blip>
          <a:srcRect l="8262" t="0" r="9371" b="0"/>
          <a:stretch>
            <a:fillRect/>
          </a:stretch>
        </p:blipFill>
        <p:spPr>
          <a:xfrm>
            <a:off x="1667437" y="2259105"/>
            <a:ext cx="2337632" cy="2321860"/>
          </a:xfrm>
          <a:prstGeom prst="rect">
            <a:avLst/>
          </a:prstGeom>
          <a:ln w="12700">
            <a:miter lim="400000"/>
          </a:ln>
        </p:spPr>
      </p:pic>
      <p:pic>
        <p:nvPicPr>
          <p:cNvPr id="117" name="Рисунок 4" descr="Рисунок 4"/>
          <p:cNvPicPr>
            <a:picLocks noChangeAspect="1"/>
          </p:cNvPicPr>
          <p:nvPr/>
        </p:nvPicPr>
        <p:blipFill>
          <a:blip r:embed="rId3">
            <a:extLst/>
          </a:blip>
          <a:srcRect l="8665" t="0" r="8791" b="0"/>
          <a:stretch>
            <a:fillRect/>
          </a:stretch>
        </p:blipFill>
        <p:spPr>
          <a:xfrm>
            <a:off x="7351058" y="2350057"/>
            <a:ext cx="3307982" cy="2332003"/>
          </a:xfrm>
          <a:prstGeom prst="rect">
            <a:avLst/>
          </a:prstGeom>
          <a:ln w="12700">
            <a:miter lim="400000"/>
          </a:ln>
        </p:spPr>
      </p:pic>
      <p:sp>
        <p:nvSpPr>
          <p:cNvPr id="118" name="Заголовок 1"/>
          <p:cNvSpPr txBox="1"/>
          <p:nvPr>
            <p:ph type="ctrTitle"/>
          </p:nvPr>
        </p:nvSpPr>
        <p:spPr>
          <a:prstGeom prst="rect">
            <a:avLst/>
          </a:prstGeom>
        </p:spPr>
        <p:txBody>
          <a:bodyPr/>
          <a:lstStyle/>
          <a:p>
            <a:pPr/>
            <a:r>
              <a:t>Отходы</a:t>
            </a:r>
          </a:p>
        </p:txBody>
      </p:sp>
      <p:sp>
        <p:nvSpPr>
          <p:cNvPr id="119" name="Подзаголовок 2"/>
          <p:cNvSpPr txBox="1"/>
          <p:nvPr>
            <p:ph type="subTitle" sz="quarter" idx="1"/>
          </p:nvPr>
        </p:nvSpPr>
        <p:spPr>
          <a:xfrm>
            <a:off x="1562100" y="4682061"/>
            <a:ext cx="9070848" cy="759515"/>
          </a:xfrm>
          <a:prstGeom prst="rect">
            <a:avLst/>
          </a:prstGeom>
        </p:spPr>
        <p:txBody>
          <a:bodyPr/>
          <a:lstStyle/>
          <a:p>
            <a:pPr>
              <a:lnSpc>
                <a:spcPct val="90000"/>
              </a:lnSpc>
              <a:defRPr spc="0" sz="1400"/>
            </a:pPr>
            <a:r>
              <a:t>А-08-19, Бригада №4 </a:t>
            </a:r>
            <a:endParaRPr spc="80"/>
          </a:p>
          <a:p>
            <a:pPr>
              <a:lnSpc>
                <a:spcPct val="90000"/>
              </a:lnSpc>
              <a:defRPr sz="1400"/>
            </a:pPr>
          </a:p>
          <a:p>
            <a:pPr>
              <a:lnSpc>
                <a:spcPct val="90000"/>
              </a:lnSpc>
              <a:defRPr spc="0" sz="1400"/>
            </a:pPr>
            <a:r>
              <a:t>Балашов С.А., Кретов Н.В., Суханова Я.А, Поздняков Ю.Б.</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Заголовок 1"/>
          <p:cNvSpPr txBox="1"/>
          <p:nvPr>
            <p:ph type="title"/>
          </p:nvPr>
        </p:nvSpPr>
        <p:spPr>
          <a:xfrm>
            <a:off x="9296400" y="607391"/>
            <a:ext cx="2430780" cy="3040049"/>
          </a:xfrm>
          <a:prstGeom prst="rect">
            <a:avLst/>
          </a:prstGeom>
        </p:spPr>
        <p:txBody>
          <a:bodyPr/>
          <a:lstStyle/>
          <a:p>
            <a:pPr>
              <a:defRPr b="1"/>
            </a:pPr>
            <a:r>
              <a:t>Продажа</a:t>
            </a:r>
            <a:br/>
            <a:r>
              <a:t>(Trade-in)</a:t>
            </a:r>
          </a:p>
        </p:txBody>
      </p:sp>
      <p:sp>
        <p:nvSpPr>
          <p:cNvPr id="156" name="Объект 2"/>
          <p:cNvSpPr txBox="1"/>
          <p:nvPr>
            <p:ph type="body" idx="1"/>
          </p:nvPr>
        </p:nvSpPr>
        <p:spPr>
          <a:prstGeom prst="rect">
            <a:avLst/>
          </a:prstGeom>
        </p:spPr>
        <p:txBody>
          <a:bodyPr/>
          <a:lstStyle>
            <a:lvl1pPr marL="0" indent="0">
              <a:buSzTx/>
              <a:buNone/>
            </a:lvl1pPr>
          </a:lstStyle>
          <a:p>
            <a:pPr/>
            <a:r>
              <a:t>Неисправные приборы можно продать или сдать в магазин, чтобы получить скидку на покупку нового оборудования. Люди или компании, которые покупают сломанную технику, имеют свою выгоду при дальнейшем использовании отдельных составляющих прибора.</a:t>
            </a:r>
          </a:p>
        </p:txBody>
      </p:sp>
      <p:grpSp>
        <p:nvGrpSpPr>
          <p:cNvPr id="159" name="Untitled.jpg"/>
          <p:cNvGrpSpPr/>
          <p:nvPr/>
        </p:nvGrpSpPr>
        <p:grpSpPr>
          <a:xfrm>
            <a:off x="2437188" y="2149390"/>
            <a:ext cx="4148034" cy="4275034"/>
            <a:chOff x="0" y="0"/>
            <a:chExt cx="4148033" cy="4275033"/>
          </a:xfrm>
        </p:grpSpPr>
        <p:pic>
          <p:nvPicPr>
            <p:cNvPr id="158" name="Untitled.jpg" descr="Untitled.jpg"/>
            <p:cNvPicPr>
              <a:picLocks noChangeAspect="1"/>
            </p:cNvPicPr>
            <p:nvPr/>
          </p:nvPicPr>
          <p:blipFill>
            <a:blip r:embed="rId2">
              <a:extLst/>
            </a:blip>
            <a:stretch>
              <a:fillRect/>
            </a:stretch>
          </p:blipFill>
          <p:spPr>
            <a:xfrm>
              <a:off x="215900" y="139700"/>
              <a:ext cx="3716234" cy="3716234"/>
            </a:xfrm>
            <a:prstGeom prst="rect">
              <a:avLst/>
            </a:prstGeom>
            <a:ln>
              <a:noFill/>
            </a:ln>
            <a:effectLst/>
          </p:spPr>
        </p:pic>
        <p:pic>
          <p:nvPicPr>
            <p:cNvPr id="157" name="Untitled.jpg" descr="Untitled.jpg"/>
            <p:cNvPicPr>
              <a:picLocks noChangeAspect="0"/>
            </p:cNvPicPr>
            <p:nvPr/>
          </p:nvPicPr>
          <p:blipFill>
            <a:blip r:embed="rId3">
              <a:extLst/>
            </a:blip>
            <a:stretch>
              <a:fillRect/>
            </a:stretch>
          </p:blipFill>
          <p:spPr>
            <a:xfrm>
              <a:off x="0" y="0"/>
              <a:ext cx="4148034" cy="4275034"/>
            </a:xfrm>
            <a:prstGeom prst="rect">
              <a:avLst/>
            </a:prstGeom>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Заголовок 1"/>
          <p:cNvSpPr txBox="1"/>
          <p:nvPr>
            <p:ph type="title"/>
          </p:nvPr>
        </p:nvSpPr>
        <p:spPr>
          <a:xfrm>
            <a:off x="9296400" y="607391"/>
            <a:ext cx="2430780" cy="2907970"/>
          </a:xfrm>
          <a:prstGeom prst="rect">
            <a:avLst/>
          </a:prstGeom>
        </p:spPr>
        <p:txBody>
          <a:bodyPr/>
          <a:lstStyle>
            <a:lvl1pPr>
              <a:defRPr b="1"/>
            </a:lvl1pPr>
          </a:lstStyle>
          <a:p>
            <a:pPr/>
            <a:r>
              <a:t>Выброс</a:t>
            </a:r>
          </a:p>
        </p:txBody>
      </p:sp>
      <p:sp>
        <p:nvSpPr>
          <p:cNvPr id="162" name="Объект 2"/>
          <p:cNvSpPr txBox="1"/>
          <p:nvPr>
            <p:ph type="body" idx="1"/>
          </p:nvPr>
        </p:nvSpPr>
        <p:spPr>
          <a:prstGeom prst="rect">
            <a:avLst/>
          </a:prstGeom>
        </p:spPr>
        <p:txBody>
          <a:bodyPr/>
          <a:lstStyle/>
          <a:p>
            <a:pPr marL="0" indent="0">
              <a:buSzTx/>
              <a:buNone/>
            </a:pPr>
            <a:r>
              <a:t>Один из вариантов избавления от неисправной техники – выбросить ее. Далее мы бы могли отправить электронный прибор на полигон, но есть некоторые нюансы: </a:t>
            </a:r>
          </a:p>
          <a:p>
            <a:pPr/>
            <a:r>
              <a:t>Без прессования электрический прибор будет занимать много места </a:t>
            </a:r>
          </a:p>
          <a:p>
            <a:pPr/>
            <a:r>
              <a:t>В отличие от органических отходов, разложение металлов требует большего времени </a:t>
            </a:r>
          </a:p>
          <a:p>
            <a:pPr/>
            <a:r>
              <a:t>Это запрещено законом </a:t>
            </a:r>
            <a:r>
              <a:rPr>
                <a:latin typeface="Wingdings"/>
                <a:ea typeface="Wingdings"/>
                <a:cs typeface="Wingdings"/>
                <a:sym typeface="Wingdings"/>
              </a:rPr>
              <a:t>☺</a:t>
            </a:r>
          </a:p>
        </p:txBody>
      </p:sp>
      <p:pic>
        <p:nvPicPr>
          <p:cNvPr id="163" name="Image" descr="Image"/>
          <p:cNvPicPr>
            <a:picLocks noChangeAspect="1"/>
          </p:cNvPicPr>
          <p:nvPr/>
        </p:nvPicPr>
        <p:blipFill>
          <a:blip r:embed="rId2">
            <a:extLst/>
          </a:blip>
          <a:stretch>
            <a:fillRect/>
          </a:stretch>
        </p:blipFill>
        <p:spPr>
          <a:xfrm>
            <a:off x="4749762" y="3023114"/>
            <a:ext cx="2883779" cy="2883779"/>
          </a:xfrm>
          <a:prstGeom prst="rect">
            <a:avLst/>
          </a:prstGeom>
          <a:ln w="12700">
            <a:miter lim="400000"/>
          </a:ln>
          <a:effectLst>
            <a:outerShdw sx="100000" sy="100000" kx="0" ky="0" algn="b" rotWithShape="0" blurRad="381000" dist="114300" dir="0">
              <a:srgbClr val="000000">
                <a:alpha val="75000"/>
              </a:srgbClr>
            </a:outerShdw>
          </a:effectLst>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Заголовок 1"/>
          <p:cNvSpPr txBox="1"/>
          <p:nvPr>
            <p:ph type="title"/>
          </p:nvPr>
        </p:nvSpPr>
        <p:spPr>
          <a:xfrm>
            <a:off x="9113519" y="607391"/>
            <a:ext cx="2804161" cy="3080690"/>
          </a:xfrm>
          <a:prstGeom prst="rect">
            <a:avLst/>
          </a:prstGeom>
        </p:spPr>
        <p:txBody>
          <a:bodyPr/>
          <a:lstStyle>
            <a:lvl1pPr>
              <a:defRPr b="1"/>
            </a:lvl1pPr>
          </a:lstStyle>
          <a:p>
            <a:pPr/>
            <a:r>
              <a:t>Сортировка и переработка</a:t>
            </a:r>
          </a:p>
        </p:txBody>
      </p:sp>
      <p:sp>
        <p:nvSpPr>
          <p:cNvPr id="166" name="Объект 2"/>
          <p:cNvSpPr txBox="1"/>
          <p:nvPr>
            <p:ph type="body" idx="1"/>
          </p:nvPr>
        </p:nvSpPr>
        <p:spPr>
          <a:prstGeom prst="rect">
            <a:avLst/>
          </a:prstGeom>
        </p:spPr>
        <p:txBody>
          <a:bodyPr/>
          <a:lstStyle/>
          <a:p>
            <a:pPr marL="0" indent="0">
              <a:buSzTx/>
              <a:buNone/>
            </a:pPr>
            <a:r>
              <a:t>Из мусорного контейнера после транспортировки, отходы попадают на мусоросортировочный комплекс. Процесс сортировки включает в себя несколько этапов:</a:t>
            </a:r>
          </a:p>
          <a:p>
            <a:pPr marL="342900" indent="-342900">
              <a:buFontTx/>
              <a:buAutoNum type="arabicPeriod" startAt="1"/>
            </a:pPr>
            <a:r>
              <a:t>Разгрузка отходов;</a:t>
            </a:r>
          </a:p>
          <a:p>
            <a:pPr marL="342900" indent="-342900">
              <a:buFontTx/>
              <a:buAutoNum type="arabicPeriod" startAt="1"/>
            </a:pPr>
            <a:r>
              <a:t>Предварительная сортировка отходов (на этом этапе производится отбор крупногабаритного мусора);</a:t>
            </a:r>
          </a:p>
          <a:p>
            <a:pPr marL="342900" indent="-342900">
              <a:buFontTx/>
              <a:buAutoNum type="arabicPeriod" startAt="1"/>
            </a:pPr>
            <a:r>
              <a:t>Ручная сортировка отходов;</a:t>
            </a:r>
          </a:p>
          <a:p>
            <a:pPr marL="342900" indent="-342900">
              <a:buFontTx/>
              <a:buAutoNum type="arabicPeriod" startAt="1"/>
            </a:pPr>
            <a:r>
              <a:t>Прессование хвостов 2 рода (отходов, оставшихся после ручной сортировки);</a:t>
            </a:r>
          </a:p>
          <a:p>
            <a:pPr marL="342900" indent="-342900">
              <a:buFontTx/>
              <a:buAutoNum type="arabicPeriod" startAt="1"/>
            </a:pPr>
            <a:r>
              <a:t>Биологическое компостирование.</a:t>
            </a:r>
          </a:p>
        </p:txBody>
      </p:sp>
      <p:grpSp>
        <p:nvGrpSpPr>
          <p:cNvPr id="169" name="аку.jpg"/>
          <p:cNvGrpSpPr/>
          <p:nvPr/>
        </p:nvGrpSpPr>
        <p:grpSpPr>
          <a:xfrm rot="21406130">
            <a:off x="5143219" y="3711321"/>
            <a:ext cx="3579215" cy="2658127"/>
            <a:chOff x="0" y="0"/>
            <a:chExt cx="3579214" cy="2658125"/>
          </a:xfrm>
        </p:grpSpPr>
        <p:pic>
          <p:nvPicPr>
            <p:cNvPr id="168" name="аку.jpg" descr="аку.jpg"/>
            <p:cNvPicPr>
              <a:picLocks noChangeAspect="1"/>
            </p:cNvPicPr>
            <p:nvPr/>
          </p:nvPicPr>
          <p:blipFill>
            <a:blip r:embed="rId2">
              <a:extLst/>
            </a:blip>
            <a:stretch>
              <a:fillRect/>
            </a:stretch>
          </p:blipFill>
          <p:spPr>
            <a:xfrm>
              <a:off x="215899" y="139700"/>
              <a:ext cx="3147415" cy="2099326"/>
            </a:xfrm>
            <a:prstGeom prst="rect">
              <a:avLst/>
            </a:prstGeom>
            <a:ln>
              <a:noFill/>
            </a:ln>
            <a:effectLst/>
          </p:spPr>
        </p:pic>
        <p:pic>
          <p:nvPicPr>
            <p:cNvPr id="167" name="аку.jpg" descr="аку.jpg"/>
            <p:cNvPicPr>
              <a:picLocks noChangeAspect="0"/>
            </p:cNvPicPr>
            <p:nvPr/>
          </p:nvPicPr>
          <p:blipFill>
            <a:blip r:embed="rId3">
              <a:extLst/>
            </a:blip>
            <a:stretch>
              <a:fillRect/>
            </a:stretch>
          </p:blipFill>
          <p:spPr>
            <a:xfrm>
              <a:off x="-1" y="0"/>
              <a:ext cx="3579215" cy="2658126"/>
            </a:xfrm>
            <a:prstGeom prst="rect">
              <a:avLst/>
            </a:prstGeom>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Заголовок 1"/>
          <p:cNvSpPr txBox="1"/>
          <p:nvPr>
            <p:ph type="title"/>
          </p:nvPr>
        </p:nvSpPr>
        <p:spPr>
          <a:xfrm>
            <a:off x="9296400" y="607391"/>
            <a:ext cx="2430780" cy="3192449"/>
          </a:xfrm>
          <a:prstGeom prst="rect">
            <a:avLst/>
          </a:prstGeom>
        </p:spPr>
        <p:txBody>
          <a:bodyPr/>
          <a:lstStyle>
            <a:lvl1pPr>
              <a:defRPr b="1"/>
            </a:lvl1pPr>
          </a:lstStyle>
          <a:p>
            <a:pPr/>
            <a:r>
              <a:t>Утилизация</a:t>
            </a:r>
          </a:p>
        </p:txBody>
      </p:sp>
      <p:sp>
        <p:nvSpPr>
          <p:cNvPr id="172" name="Объект 2"/>
          <p:cNvSpPr txBox="1"/>
          <p:nvPr>
            <p:ph type="body" idx="1"/>
          </p:nvPr>
        </p:nvSpPr>
        <p:spPr>
          <a:prstGeom prst="rect">
            <a:avLst/>
          </a:prstGeom>
        </p:spPr>
        <p:txBody>
          <a:bodyPr/>
          <a:lstStyle/>
          <a:p>
            <a:pPr marL="0" indent="0" algn="just">
              <a:spcBef>
                <a:spcPts val="1000"/>
              </a:spcBef>
              <a:buSzTx/>
              <a:buNone/>
            </a:pPr>
            <a:r>
              <a:t>Учитывая то, что бытовые электрические приборы подлежат обязательной утилизации, существует два варианта:</a:t>
            </a:r>
          </a:p>
          <a:p>
            <a:pPr algn="just">
              <a:spcBef>
                <a:spcPts val="0"/>
              </a:spcBef>
              <a:buFontTx/>
              <a:buAutoNum type="arabicPeriod" startAt="1"/>
            </a:pPr>
            <a:r>
              <a:t>Повторное применение отдельных компонентов приборов;</a:t>
            </a:r>
          </a:p>
          <a:p>
            <a:pPr algn="just">
              <a:spcBef>
                <a:spcPts val="1000"/>
              </a:spcBef>
              <a:buFontTx/>
              <a:buAutoNum type="arabicPeriod" startAt="1"/>
            </a:pPr>
            <a:r>
              <a:t>Возвращение приборам утраченных потребительских свойств.</a:t>
            </a:r>
          </a:p>
          <a:p>
            <a:pPr marL="0" indent="0" algn="just">
              <a:spcBef>
                <a:spcPts val="1000"/>
              </a:spcBef>
              <a:buSzTx/>
              <a:buNone/>
            </a:pPr>
            <a:r>
              <a:t>Утилизация техники на специальных предприятиях проходит в несколько этапов. Из крупных приборов в первую очередь удаляют цветные металлы, электронику и ликвидные пластики. Их отправят в переработку. Железные корпуса электроприборов сжимают в специальном прессе. Лишь после этого металл отправляют на металлургические комбинаты для дальнейшего использования. Таким образом, практически все детали пришедшей в негодность бытовой техники будут использованы в дальнейшем.</a:t>
            </a:r>
          </a:p>
          <a:p>
            <a:pPr marL="0" indent="0" algn="just">
              <a:spcBef>
                <a:spcPts val="1000"/>
              </a:spcBef>
              <a:buSzTx/>
              <a:buNone/>
            </a:pPr>
          </a:p>
          <a:p>
            <a:pPr marL="0" indent="0">
              <a:spcBef>
                <a:spcPts val="1000"/>
              </a:spcBef>
              <a:buSzTx/>
              <a:buNone/>
            </a:pPr>
            <a:br/>
          </a:p>
        </p:txBody>
      </p:sp>
      <p:pic>
        <p:nvPicPr>
          <p:cNvPr id="173" name="Image" descr="Image"/>
          <p:cNvPicPr>
            <a:picLocks noChangeAspect="1"/>
          </p:cNvPicPr>
          <p:nvPr/>
        </p:nvPicPr>
        <p:blipFill>
          <a:blip r:embed="rId2">
            <a:extLst/>
          </a:blip>
          <a:stretch>
            <a:fillRect/>
          </a:stretch>
        </p:blipFill>
        <p:spPr>
          <a:xfrm>
            <a:off x="3709722" y="4824860"/>
            <a:ext cx="1602966" cy="151213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Заголовок 1"/>
          <p:cNvSpPr txBox="1"/>
          <p:nvPr>
            <p:ph type="title"/>
          </p:nvPr>
        </p:nvSpPr>
        <p:spPr>
          <a:prstGeom prst="rect">
            <a:avLst/>
          </a:prstGeom>
        </p:spPr>
        <p:txBody>
          <a:bodyPr/>
          <a:lstStyle>
            <a:lvl1pPr>
              <a:defRPr b="1" sz="2800"/>
            </a:lvl1pPr>
          </a:lstStyle>
          <a:p>
            <a:pPr/>
            <a:r>
              <a:t>Вывод</a:t>
            </a:r>
          </a:p>
        </p:txBody>
      </p:sp>
      <p:sp>
        <p:nvSpPr>
          <p:cNvPr id="176" name="Объект 4"/>
          <p:cNvSpPr txBox="1"/>
          <p:nvPr>
            <p:ph type="body" idx="1"/>
          </p:nvPr>
        </p:nvSpPr>
        <p:spPr>
          <a:xfrm>
            <a:off x="1066800" y="2014193"/>
            <a:ext cx="10058400" cy="4020847"/>
          </a:xfrm>
          <a:prstGeom prst="rect">
            <a:avLst/>
          </a:prstGeom>
        </p:spPr>
        <p:txBody>
          <a:bodyPr/>
          <a:lstStyle/>
          <a:p>
            <a:pPr marL="0" indent="0">
              <a:buSzTx/>
              <a:buNone/>
            </a:pPr>
            <a:r>
              <a:t>Для потребителя нет сильной разницы в способе избавления от бытовых электрических приборов (с той лишь разницей, что в некоторых случаях он может получить небольшую личную выгоду).</a:t>
            </a:r>
          </a:p>
          <a:p>
            <a:pPr marL="0" indent="0">
              <a:buSzTx/>
              <a:buNone/>
            </a:pPr>
            <a:br/>
            <a:r>
              <a:t>Что касается утилизации - и возвращение продукту утраченных им свойств и повторное применение компонентов исходного продукта в производстве является </a:t>
            </a:r>
            <a:r>
              <a:rPr>
                <a:solidFill>
                  <a:srgbClr val="FF0000"/>
                </a:solidFill>
              </a:rPr>
              <a:t>хорошим?</a:t>
            </a:r>
            <a:r>
              <a:t> </a:t>
            </a:r>
            <a:r>
              <a:rPr>
                <a:solidFill>
                  <a:srgbClr val="FF0000"/>
                </a:solidFill>
              </a:rPr>
              <a:t>Ну и тут что-то ещё добавить…</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Заголовок 1"/>
          <p:cNvSpPr txBox="1"/>
          <p:nvPr>
            <p:ph type="title"/>
          </p:nvPr>
        </p:nvSpPr>
        <p:spPr>
          <a:xfrm>
            <a:off x="9125338" y="607391"/>
            <a:ext cx="2733870" cy="3068871"/>
          </a:xfrm>
          <a:prstGeom prst="rect">
            <a:avLst/>
          </a:prstGeom>
        </p:spPr>
        <p:txBody>
          <a:bodyPr/>
          <a:lstStyle/>
          <a:p>
            <a:pPr algn="ctr">
              <a:defRPr b="1"/>
            </a:pPr>
            <a:r>
              <a:t>Вариант</a:t>
            </a:r>
            <a:r>
              <a:t> </a:t>
            </a:r>
            <a:r>
              <a:t>задания</a:t>
            </a:r>
          </a:p>
        </p:txBody>
      </p:sp>
      <p:graphicFrame>
        <p:nvGraphicFramePr>
          <p:cNvPr id="122" name="Таблица 10"/>
          <p:cNvGraphicFramePr/>
          <p:nvPr/>
        </p:nvGraphicFramePr>
        <p:xfrm>
          <a:off x="611156" y="607811"/>
          <a:ext cx="7772401" cy="15448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43100"/>
                <a:gridCol w="1943100"/>
                <a:gridCol w="1943100"/>
                <a:gridCol w="1943100"/>
              </a:tblGrid>
              <a:tr h="864614">
                <a:tc>
                  <a:txBody>
                    <a:bodyPr/>
                    <a:lstStyle/>
                    <a:p>
                      <a:pPr algn="l" defTabSz="914400">
                        <a:defRPr b="0" sz="1800">
                          <a:solidFill>
                            <a:srgbClr val="000000"/>
                          </a:solidFill>
                        </a:defRPr>
                      </a:pPr>
                      <a:r>
                        <a:rPr b="1" sz="1200">
                          <a:solidFill>
                            <a:srgbClr val="FFFFFF"/>
                          </a:solidFill>
                        </a:rPr>
                        <a:t>№ варианта</a:t>
                      </a:r>
                    </a:p>
                  </a:txBody>
                  <a:tcPr marL="63500" marR="63500" marT="63500" marB="63500" anchor="t" anchorCtr="0" horzOverflow="overflow"/>
                </a:tc>
                <a:tc>
                  <a:txBody>
                    <a:bodyPr/>
                    <a:lstStyle/>
                    <a:p>
                      <a:pPr algn="l" defTabSz="914400">
                        <a:defRPr sz="1200"/>
                      </a:pPr>
                      <a:r>
                        <a:t>Для задания 1:</a:t>
                      </a:r>
                    </a:p>
                    <a:p>
                      <a:pPr algn="l" defTabSz="914400">
                        <a:defRPr sz="1200"/>
                      </a:pPr>
                      <a:r>
                        <a:t>Вид отхода</a:t>
                      </a:r>
                    </a:p>
                  </a:txBody>
                  <a:tcPr marL="63500" marR="63500" marT="63500" marB="63500" anchor="t" anchorCtr="0" horzOverflow="overflow"/>
                </a:tc>
                <a:tc>
                  <a:txBody>
                    <a:bodyPr/>
                    <a:lstStyle/>
                    <a:p>
                      <a:pPr algn="l" defTabSz="914400">
                        <a:defRPr sz="1200"/>
                      </a:pPr>
                      <a:r>
                        <a:t>Для задания 2:</a:t>
                      </a:r>
                    </a:p>
                    <a:p>
                      <a:pPr algn="l" defTabSz="914400">
                        <a:defRPr sz="1200"/>
                      </a:pPr>
                      <a:r>
                        <a:t>Наименование товаров или вида упаковки товаров</a:t>
                      </a:r>
                    </a:p>
                  </a:txBody>
                  <a:tcPr marL="63500" marR="63500" marT="63500" marB="63500" anchor="t" anchorCtr="0" horzOverflow="overflow"/>
                </a:tc>
                <a:tc>
                  <a:txBody>
                    <a:bodyPr/>
                    <a:lstStyle/>
                    <a:p>
                      <a:pPr algn="l" defTabSz="914400">
                        <a:defRPr b="0" sz="1800">
                          <a:solidFill>
                            <a:srgbClr val="000000"/>
                          </a:solidFill>
                        </a:defRPr>
                      </a:pPr>
                      <a:r>
                        <a:rPr b="1" sz="1200">
                          <a:solidFill>
                            <a:srgbClr val="FFFFFF"/>
                          </a:solidFill>
                        </a:rPr>
                        <a:t>Масса отхода /товара или вида упаковки (кг/год)</a:t>
                      </a:r>
                    </a:p>
                  </a:txBody>
                  <a:tcPr marL="63500" marR="63500" marT="63500" marB="63500" anchor="t" anchorCtr="0" horzOverflow="overflow"/>
                </a:tc>
              </a:tr>
              <a:tr h="680211">
                <a:tc>
                  <a:txBody>
                    <a:bodyPr/>
                    <a:lstStyle/>
                    <a:p>
                      <a:pPr algn="l" defTabSz="914400">
                        <a:defRPr sz="1800"/>
                      </a:pPr>
                      <a:r>
                        <a:rPr b="1" sz="1200"/>
                        <a:t>5</a:t>
                      </a:r>
                    </a:p>
                  </a:txBody>
                  <a:tcPr marL="63500" marR="63500" marT="63500" marB="63500" anchor="ctr" anchorCtr="0" horzOverflow="overflow"/>
                </a:tc>
                <a:tc>
                  <a:txBody>
                    <a:bodyPr/>
                    <a:lstStyle/>
                    <a:p>
                      <a:pPr algn="l" defTabSz="914400">
                        <a:defRPr sz="1800"/>
                      </a:pPr>
                      <a:r>
                        <a:rPr b="1" sz="1200"/>
                        <a:t>Смётки сахара при производстве пищевых продуктов</a:t>
                      </a:r>
                    </a:p>
                  </a:txBody>
                  <a:tcPr marL="63500" marR="63500" marT="63500" marB="63500" anchor="ctr" anchorCtr="0" horzOverflow="overflow"/>
                </a:tc>
                <a:tc>
                  <a:txBody>
                    <a:bodyPr/>
                    <a:lstStyle/>
                    <a:p>
                      <a:pPr algn="l" defTabSz="914400">
                        <a:defRPr sz="1800"/>
                      </a:pPr>
                      <a:r>
                        <a:rPr b="1" sz="1200"/>
                        <a:t>Фритюрницы</a:t>
                      </a:r>
                    </a:p>
                  </a:txBody>
                  <a:tcPr marL="63500" marR="63500" marT="63500" marB="63500" anchor="ctr" anchorCtr="0" horzOverflow="overflow"/>
                </a:tc>
                <a:tc>
                  <a:txBody>
                    <a:bodyPr/>
                    <a:lstStyle/>
                    <a:p>
                      <a:pPr algn="l" defTabSz="914400">
                        <a:defRPr sz="1800"/>
                      </a:pPr>
                      <a:r>
                        <a:rPr b="1" sz="1200"/>
                        <a:t>760</a:t>
                      </a:r>
                    </a:p>
                  </a:txBody>
                  <a:tcPr marL="63500" marR="63500" marT="63500" marB="63500" anchor="ctr" anchorCtr="0" horzOverflow="overflow"/>
                </a:tc>
              </a:tr>
            </a:tbl>
          </a:graphicData>
        </a:graphic>
      </p:graphicFrame>
      <p:pic>
        <p:nvPicPr>
          <p:cNvPr id="123" name="Рисунок 11" descr="Рисунок 11"/>
          <p:cNvPicPr>
            <a:picLocks noChangeAspect="1"/>
          </p:cNvPicPr>
          <p:nvPr/>
        </p:nvPicPr>
        <p:blipFill>
          <a:blip r:embed="rId2">
            <a:extLst/>
          </a:blip>
          <a:stretch>
            <a:fillRect/>
          </a:stretch>
        </p:blipFill>
        <p:spPr>
          <a:xfrm>
            <a:off x="256590" y="2738807"/>
            <a:ext cx="5239141" cy="386726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Заголовок 1"/>
          <p:cNvSpPr txBox="1"/>
          <p:nvPr>
            <p:ph type="title"/>
          </p:nvPr>
        </p:nvSpPr>
        <p:spPr>
          <a:xfrm>
            <a:off x="1563623" y="2094308"/>
            <a:ext cx="9070848" cy="2587754"/>
          </a:xfrm>
          <a:prstGeom prst="rect">
            <a:avLst/>
          </a:prstGeom>
        </p:spPr>
        <p:txBody>
          <a:bodyPr/>
          <a:lstStyle/>
          <a:p>
            <a:pPr/>
            <a:r>
              <a:t>Задание №1</a:t>
            </a:r>
          </a:p>
        </p:txBody>
      </p:sp>
      <p:sp>
        <p:nvSpPr>
          <p:cNvPr id="126" name="Текст 2"/>
          <p:cNvSpPr txBox="1"/>
          <p:nvPr>
            <p:ph type="body" sz="quarter" idx="1"/>
          </p:nvPr>
        </p:nvSpPr>
        <p:spPr>
          <a:xfrm>
            <a:off x="1563624" y="4682061"/>
            <a:ext cx="9070849" cy="457201"/>
          </a:xfrm>
          <a:prstGeom prst="rect">
            <a:avLst/>
          </a:prstGeom>
        </p:spPr>
        <p:txBody>
          <a:bodyPr/>
          <a:lstStyle>
            <a:lvl1pPr>
              <a:defRPr b="1" sz="2400"/>
            </a:lvl1pPr>
          </a:lstStyle>
          <a:p>
            <a:pPr/>
            <a:r>
              <a:t>Смётки сахара при производстве пищевых продуктов</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Заголовок 1"/>
          <p:cNvSpPr txBox="1"/>
          <p:nvPr>
            <p:ph type="title"/>
          </p:nvPr>
        </p:nvSpPr>
        <p:spPr>
          <a:xfrm>
            <a:off x="1066800" y="642594"/>
            <a:ext cx="10058400" cy="1616513"/>
          </a:xfrm>
          <a:prstGeom prst="rect">
            <a:avLst/>
          </a:prstGeom>
        </p:spPr>
        <p:txBody>
          <a:bodyPr/>
          <a:lstStyle/>
          <a:p>
            <a:pPr algn="ctr">
              <a:spcBef>
                <a:spcPts val="1200"/>
              </a:spcBef>
              <a:defRPr b="1" sz="2500">
                <a:solidFill>
                  <a:srgbClr val="000000"/>
                </a:solidFill>
              </a:defRPr>
            </a:pPr>
            <a:r>
              <a:t>СВЕДЕНИЯ О ВИДЕ ОТХОДОВ</a:t>
            </a:r>
            <a:br/>
            <a:r>
              <a:t> </a:t>
            </a:r>
            <a:br/>
            <a:r>
              <a:t>"Смётки сахара при производстве пищевых продуктов" </a:t>
            </a:r>
            <a:br/>
            <a:r>
              <a:t>3  01 115 21  49  5:</a:t>
            </a:r>
          </a:p>
        </p:txBody>
      </p:sp>
      <p:graphicFrame>
        <p:nvGraphicFramePr>
          <p:cNvPr id="129" name="Таблица 11"/>
          <p:cNvGraphicFramePr/>
          <p:nvPr/>
        </p:nvGraphicFramePr>
        <p:xfrm>
          <a:off x="1066803" y="2453464"/>
          <a:ext cx="10058397" cy="259588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818961"/>
                <a:gridCol w="2886636"/>
                <a:gridCol w="3352798"/>
              </a:tblGrid>
              <a:tr h="370840">
                <a:tc>
                  <a:txBody>
                    <a:bodyPr/>
                    <a:lstStyle/>
                    <a:p>
                      <a:pPr algn="l" defTabSz="914400">
                        <a:defRPr b="0" sz="1200">
                          <a:solidFill>
                            <a:srgbClr val="000000"/>
                          </a:solidFill>
                        </a:defRPr>
                      </a:pPr>
                      <a:r>
                        <a:t>Номер блока ФККО: </a:t>
                      </a:r>
                      <a:r>
                        <a:rPr b="1"/>
                        <a:t>3</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25400">
                      <a:solidFill>
                        <a:schemeClr val="accent1"/>
                      </a:solidFill>
                    </a:lnB>
                    <a:noFill/>
                  </a:tcPr>
                </a:tc>
                <a:tc gridSpan="2">
                  <a:txBody>
                    <a:bodyPr/>
                    <a:lstStyle/>
                    <a:p>
                      <a:pPr algn="l" defTabSz="914400">
                        <a:defRPr b="0" sz="1800">
                          <a:solidFill>
                            <a:srgbClr val="000000"/>
                          </a:solidFill>
                        </a:defRPr>
                      </a:pPr>
                      <a:r>
                        <a:rPr sz="1200"/>
                        <a:t>ОТХОДЫ ОБРАБАТЫВАЮЩИХ ПРОИЗВОДСТВ</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25400">
                      <a:solidFill>
                        <a:schemeClr val="accent1"/>
                      </a:solidFill>
                    </a:lnB>
                    <a:noFill/>
                  </a:tcPr>
                </a:tc>
                <a:tc hMerge="1">
                  <a:tcPr/>
                </a:tc>
              </a:tr>
              <a:tr h="370840">
                <a:tc rowSpan="4">
                  <a:txBody>
                    <a:bodyPr/>
                    <a:lstStyle/>
                    <a:p>
                      <a:pPr algn="l" defTabSz="914400">
                        <a:defRPr sz="1200"/>
                      </a:pPr>
                      <a:r>
                        <a:t>Код происхождения вида отходов и из состава: </a:t>
                      </a:r>
                      <a:r>
                        <a:rPr b="1"/>
                        <a:t>01 115 21</a:t>
                      </a:r>
                    </a:p>
                  </a:txBody>
                  <a:tcPr marL="63500" marR="63500" marT="63500" marB="63500" anchor="t" anchorCtr="0" horzOverflow="overflow">
                    <a:lnL w="12700">
                      <a:solidFill>
                        <a:schemeClr val="accent1"/>
                      </a:solidFill>
                    </a:lnL>
                    <a:lnR w="12700">
                      <a:solidFill>
                        <a:schemeClr val="accent1"/>
                      </a:solidFill>
                    </a:lnR>
                    <a:lnT w="25400">
                      <a:solidFill>
                        <a:schemeClr val="accent1"/>
                      </a:solidFill>
                    </a:lnT>
                    <a:lnB w="12700">
                      <a:solidFill>
                        <a:schemeClr val="accent1"/>
                      </a:solidFill>
                    </a:lnB>
                    <a:solidFill>
                      <a:schemeClr val="accent1">
                        <a:alpha val="20000"/>
                      </a:schemeClr>
                    </a:solidFill>
                  </a:tcPr>
                </a:tc>
                <a:tc>
                  <a:txBody>
                    <a:bodyPr/>
                    <a:lstStyle/>
                    <a:p>
                      <a:pPr algn="l" defTabSz="914400">
                        <a:defRPr sz="1800"/>
                      </a:pPr>
                      <a:r>
                        <a:rPr b="1" sz="1200"/>
                        <a:t>30000000000</a:t>
                      </a:r>
                    </a:p>
                  </a:txBody>
                  <a:tcPr marL="63500" marR="63500" marT="63500" marB="63500" anchor="t" anchorCtr="0" horzOverflow="overflow">
                    <a:lnL w="12700">
                      <a:solidFill>
                        <a:schemeClr val="accent1"/>
                      </a:solidFill>
                    </a:lnL>
                    <a:lnR w="12700">
                      <a:solidFill>
                        <a:schemeClr val="accent1"/>
                      </a:solidFill>
                    </a:lnR>
                    <a:lnT w="25400">
                      <a:solidFill>
                        <a:schemeClr val="accent1"/>
                      </a:solidFill>
                    </a:lnT>
                    <a:lnB w="12700">
                      <a:solidFill>
                        <a:schemeClr val="accent1"/>
                      </a:solidFill>
                    </a:lnB>
                    <a:solidFill>
                      <a:schemeClr val="accent1">
                        <a:alpha val="20000"/>
                      </a:schemeClr>
                    </a:solidFill>
                  </a:tcPr>
                </a:tc>
                <a:tc>
                  <a:txBody>
                    <a:bodyPr/>
                    <a:lstStyle/>
                    <a:p>
                      <a:pPr algn="l" defTabSz="914400">
                        <a:defRPr sz="1800"/>
                      </a:pPr>
                      <a:r>
                        <a:rPr sz="1200"/>
                        <a:t>ОТХОДЫ ОБРАБАТЫВАЮЩИХ ПРОИЗВОДСТВ</a:t>
                      </a:r>
                    </a:p>
                  </a:txBody>
                  <a:tcPr marL="63500" marR="63500" marT="63500" marB="63500" anchor="t" anchorCtr="0" horzOverflow="overflow">
                    <a:lnL w="12700">
                      <a:solidFill>
                        <a:schemeClr val="accent1"/>
                      </a:solidFill>
                    </a:lnL>
                    <a:lnR w="12700">
                      <a:solidFill>
                        <a:schemeClr val="accent1"/>
                      </a:solidFill>
                    </a:lnR>
                    <a:lnT w="25400">
                      <a:solidFill>
                        <a:schemeClr val="accent1"/>
                      </a:solidFill>
                    </a:lnT>
                    <a:lnB w="12700">
                      <a:solidFill>
                        <a:schemeClr val="accent1"/>
                      </a:solidFill>
                    </a:lnB>
                    <a:solidFill>
                      <a:schemeClr val="accent1">
                        <a:alpha val="20000"/>
                      </a:schemeClr>
                    </a:solidFill>
                  </a:tcPr>
                </a:tc>
              </a:tr>
              <a:tr h="370840">
                <a:tc vMerge="1">
                  <a:tcPr/>
                </a:tc>
                <a:tc>
                  <a:txBody>
                    <a:bodyPr/>
                    <a:lstStyle/>
                    <a:p>
                      <a:pPr algn="l" defTabSz="914400">
                        <a:defRPr sz="1800"/>
                      </a:pPr>
                      <a:r>
                        <a:rPr b="1" sz="1200"/>
                        <a:t>30100000000</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c>
                  <a:txBody>
                    <a:bodyPr/>
                    <a:lstStyle/>
                    <a:p>
                      <a:pPr algn="l" defTabSz="914400">
                        <a:defRPr sz="1800"/>
                      </a:pPr>
                      <a:r>
                        <a:rPr sz="1200"/>
                        <a:t>ОТХОДЫ ПРОИЗВОДСТВА ПИЩЕВЫХ ПРОДУКТОВ, НАПИТКОВ, ТАБАЧНЫХ ИЗДЕЛИЙ</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r>
              <a:tr h="370840">
                <a:tc vMerge="1">
                  <a:tcPr/>
                </a:tc>
                <a:tc>
                  <a:txBody>
                    <a:bodyPr/>
                    <a:lstStyle/>
                    <a:p>
                      <a:pPr algn="l" defTabSz="914400">
                        <a:defRPr sz="1800"/>
                      </a:pPr>
                      <a:r>
                        <a:rPr b="1" sz="1200"/>
                        <a:t>30110000000</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chemeClr val="accent1">
                        <a:alpha val="20000"/>
                      </a:schemeClr>
                    </a:solidFill>
                  </a:tcPr>
                </a:tc>
                <a:tc>
                  <a:txBody>
                    <a:bodyPr/>
                    <a:lstStyle/>
                    <a:p>
                      <a:pPr algn="l" defTabSz="914400">
                        <a:defRPr sz="1800"/>
                      </a:pPr>
                      <a:r>
                        <a:rPr sz="1200"/>
                        <a:t>Отходы производства пищевых продуктов</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chemeClr val="accent1">
                        <a:alpha val="20000"/>
                      </a:schemeClr>
                    </a:solidFill>
                  </a:tcPr>
                </a:tc>
              </a:tr>
              <a:tr h="370840">
                <a:tc vMerge="1">
                  <a:tcPr/>
                </a:tc>
                <a:tc>
                  <a:txBody>
                    <a:bodyPr/>
                    <a:lstStyle/>
                    <a:p>
                      <a:pPr algn="l" defTabSz="914400">
                        <a:defRPr sz="1800"/>
                      </a:pPr>
                      <a:r>
                        <a:rPr b="1" sz="1200"/>
                        <a:t>30111000000</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c>
                  <a:txBody>
                    <a:bodyPr/>
                    <a:lstStyle/>
                    <a:p>
                      <a:pPr algn="l" defTabSz="914400">
                        <a:defRPr sz="1800"/>
                      </a:pPr>
                      <a:r>
                        <a:rPr sz="1200"/>
                        <a:t>Отходы сырья и подготовки сырья для производства пищевых продуктов</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r>
              <a:tr h="370840">
                <a:tc>
                  <a:txBody>
                    <a:bodyPr/>
                    <a:lstStyle/>
                    <a:p>
                      <a:pPr algn="l" defTabSz="914400">
                        <a:defRPr sz="1200"/>
                      </a:pPr>
                      <a:r>
                        <a:t>Код агрегатного состояния и физической формы вида отхода: </a:t>
                      </a:r>
                      <a:r>
                        <a:rPr b="1"/>
                        <a:t>49</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chemeClr val="accent1">
                        <a:alpha val="20000"/>
                      </a:schemeClr>
                    </a:solidFill>
                  </a:tcPr>
                </a:tc>
                <a:tc gridSpan="2">
                  <a:txBody>
                    <a:bodyPr/>
                    <a:lstStyle/>
                    <a:p>
                      <a:pPr algn="l" defTabSz="914400">
                        <a:defRPr sz="1800"/>
                      </a:pPr>
                      <a:r>
                        <a:rPr sz="1200"/>
                        <a:t>Прочие сыпучие материалы</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solidFill>
                      <a:schemeClr val="accent1">
                        <a:alpha val="20000"/>
                      </a:schemeClr>
                    </a:solidFill>
                  </a:tcPr>
                </a:tc>
                <a:tc hMerge="1">
                  <a:tcPr/>
                </a:tc>
              </a:tr>
              <a:tr h="370840">
                <a:tc>
                  <a:txBody>
                    <a:bodyPr/>
                    <a:lstStyle/>
                    <a:p>
                      <a:pPr algn="l" defTabSz="914400">
                        <a:defRPr sz="1200"/>
                      </a:pPr>
                      <a:r>
                        <a:t>Код класса опасности вида отходов в зависимости от степени негативного воздействия на окружающую среду: </a:t>
                      </a:r>
                      <a:r>
                        <a:rPr b="1"/>
                        <a:t>5</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c gridSpan="2">
                  <a:txBody>
                    <a:bodyPr/>
                    <a:lstStyle/>
                    <a:p>
                      <a:pPr algn="l" defTabSz="914400">
                        <a:defRPr sz="1800"/>
                      </a:pPr>
                      <a:r>
                        <a:rPr sz="1200"/>
                        <a:t>V класс. Безвредные. Практически неопасные. Их угроза окружающей среде стремится к 0</a:t>
                      </a:r>
                    </a:p>
                  </a:txBody>
                  <a:tcPr marL="63500" marR="63500" marT="63500" marB="63500" anchor="t" anchorCtr="0" horzOverflow="overflow">
                    <a:lnL w="12700">
                      <a:solidFill>
                        <a:schemeClr val="accent1"/>
                      </a:solidFill>
                    </a:lnL>
                    <a:lnR w="12700">
                      <a:solidFill>
                        <a:schemeClr val="accent1"/>
                      </a:solidFill>
                    </a:lnR>
                    <a:lnT w="12700">
                      <a:solidFill>
                        <a:schemeClr val="accent1"/>
                      </a:solidFill>
                    </a:lnT>
                    <a:lnB w="12700">
                      <a:solidFill>
                        <a:schemeClr val="accent1"/>
                      </a:solidFill>
                    </a:lnB>
                    <a:noFill/>
                  </a:tcPr>
                </a:tc>
                <a:tc hMerge="1">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Заголовок 1"/>
          <p:cNvSpPr txBox="1"/>
          <p:nvPr>
            <p:ph type="title"/>
          </p:nvPr>
        </p:nvSpPr>
        <p:spPr>
          <a:prstGeom prst="rect">
            <a:avLst/>
          </a:prstGeom>
        </p:spPr>
        <p:txBody>
          <a:bodyPr/>
          <a:lstStyle>
            <a:lvl1pPr>
              <a:defRPr b="1" sz="2800"/>
            </a:lvl1pPr>
          </a:lstStyle>
          <a:p>
            <a:pPr/>
            <a:r>
              <a:t>Формула расчета платы</a:t>
            </a:r>
          </a:p>
        </p:txBody>
      </p:sp>
      <p:sp>
        <p:nvSpPr>
          <p:cNvPr id="132" name="Объект 2"/>
          <p:cNvSpPr txBox="1"/>
          <p:nvPr>
            <p:ph type="body" sz="half" idx="1"/>
          </p:nvPr>
        </p:nvSpPr>
        <p:spPr>
          <a:prstGeom prst="rect">
            <a:avLst/>
          </a:prstGeom>
        </p:spPr>
        <p:txBody>
          <a:bodyPr/>
          <a:lstStyle/>
          <a:p>
            <a:pPr marL="0" indent="0" algn="just">
              <a:lnSpc>
                <a:spcPct val="90000"/>
              </a:lnSpc>
              <a:spcBef>
                <a:spcPts val="0"/>
              </a:spcBef>
              <a:buSzTx/>
              <a:buNone/>
            </a:pPr>
            <a:r>
              <a:t>Рассчитаем плату за негативное воздействие на окружающую среду на текущий год при размещении данного отхода по следующей формуле:</a:t>
            </a:r>
          </a:p>
          <a:p>
            <a:pPr marL="0" indent="0" algn="just">
              <a:lnSpc>
                <a:spcPct val="90000"/>
              </a:lnSpc>
              <a:spcBef>
                <a:spcPts val="0"/>
              </a:spcBef>
              <a:buSzTx/>
              <a:buNone/>
            </a:pPr>
          </a:p>
          <a:p>
            <a:pPr marL="0" indent="0" algn="ctr">
              <a:lnSpc>
                <a:spcPct val="90000"/>
              </a:lnSpc>
              <a:spcBef>
                <a:spcPts val="1200"/>
              </a:spcBef>
              <a:buSzTx/>
              <a:buNone/>
              <a:defRPr b="1"/>
            </a:pPr>
            <a:r>
              <a:t>Плр = М*Нпл*Кдоп*Кл*Кст</a:t>
            </a:r>
          </a:p>
          <a:p>
            <a:pPr marL="0" indent="0" algn="ctr">
              <a:lnSpc>
                <a:spcPct val="90000"/>
              </a:lnSpc>
              <a:spcBef>
                <a:spcPts val="1200"/>
              </a:spcBef>
              <a:buSzTx/>
              <a:buNone/>
            </a:pPr>
            <a:endParaRPr b="1"/>
          </a:p>
          <a:p>
            <a:pPr algn="just">
              <a:lnSpc>
                <a:spcPct val="90000"/>
              </a:lnSpc>
              <a:spcBef>
                <a:spcPts val="0"/>
              </a:spcBef>
              <a:defRPr b="1"/>
            </a:pPr>
            <a:r>
              <a:t>Плр</a:t>
            </a:r>
            <a:r>
              <a:rPr b="0"/>
              <a:t> – размер платы за размещение отходов</a:t>
            </a:r>
            <a:endParaRPr b="0"/>
          </a:p>
          <a:p>
            <a:pPr algn="just">
              <a:lnSpc>
                <a:spcPct val="90000"/>
              </a:lnSpc>
              <a:spcBef>
                <a:spcPts val="0"/>
              </a:spcBef>
              <a:defRPr b="1"/>
            </a:pPr>
            <a:r>
              <a:t>М</a:t>
            </a:r>
            <a:r>
              <a:rPr b="0"/>
              <a:t> – масса вида отхода</a:t>
            </a:r>
            <a:endParaRPr b="0"/>
          </a:p>
          <a:p>
            <a:pPr algn="just">
              <a:lnSpc>
                <a:spcPct val="90000"/>
              </a:lnSpc>
              <a:spcBef>
                <a:spcPts val="0"/>
              </a:spcBef>
              <a:defRPr b="1"/>
            </a:pPr>
            <a:r>
              <a:t>Нпл</a:t>
            </a:r>
            <a:r>
              <a:rPr b="0"/>
              <a:t> – ставка платы на 2018 год, представленные в таблице:</a:t>
            </a:r>
          </a:p>
        </p:txBody>
      </p:sp>
      <p:graphicFrame>
        <p:nvGraphicFramePr>
          <p:cNvPr id="133" name="Таблица 5"/>
          <p:cNvGraphicFramePr/>
          <p:nvPr/>
        </p:nvGraphicFramePr>
        <p:xfrm>
          <a:off x="6167718" y="905435"/>
          <a:ext cx="5127812" cy="505609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63906"/>
                <a:gridCol w="2563906"/>
              </a:tblGrid>
              <a:tr h="440973">
                <a:tc>
                  <a:txBody>
                    <a:bodyPr/>
                    <a:lstStyle/>
                    <a:p>
                      <a:pPr algn="l" defTabSz="914400">
                        <a:defRPr b="0" sz="1800">
                          <a:solidFill>
                            <a:srgbClr val="000000"/>
                          </a:solidFill>
                        </a:defRPr>
                      </a:pPr>
                      <a:r>
                        <a:rPr b="1" sz="1400">
                          <a:solidFill>
                            <a:srgbClr val="FFFFFF"/>
                          </a:solidFill>
                        </a:rPr>
                        <a:t>Класс опасности отходов</a:t>
                      </a:r>
                    </a:p>
                  </a:txBody>
                  <a:tcPr marL="63500" marR="63500" marT="63500" marB="63500" anchor="t" anchorCtr="0" horzOverflow="overflow"/>
                </a:tc>
                <a:tc>
                  <a:txBody>
                    <a:bodyPr/>
                    <a:lstStyle/>
                    <a:p>
                      <a:pPr algn="l" defTabSz="914400">
                        <a:defRPr b="0" sz="1800">
                          <a:solidFill>
                            <a:srgbClr val="000000"/>
                          </a:solidFill>
                        </a:defRPr>
                      </a:pPr>
                      <a:r>
                        <a:rPr b="1" sz="1400">
                          <a:solidFill>
                            <a:srgbClr val="FFFFFF"/>
                          </a:solidFill>
                        </a:rPr>
                        <a:t>Ставки платы (руб./тонн)</a:t>
                      </a:r>
                    </a:p>
                  </a:txBody>
                  <a:tcPr marL="63500" marR="63500" marT="63500" marB="63500" anchor="t" anchorCtr="0" horzOverflow="overflow"/>
                </a:tc>
              </a:tr>
              <a:tr h="440973">
                <a:tc>
                  <a:txBody>
                    <a:bodyPr/>
                    <a:lstStyle/>
                    <a:p>
                      <a:pPr algn="l" defTabSz="914400">
                        <a:defRPr sz="1400"/>
                      </a:pPr>
                      <a:r>
                        <a:t>Отходы </a:t>
                      </a:r>
                      <a:r>
                        <a:t>I-</a:t>
                      </a:r>
                      <a:r>
                        <a:t>го класса опасности</a:t>
                      </a:r>
                    </a:p>
                  </a:txBody>
                  <a:tcPr marL="63500" marR="63500" marT="63500" marB="63500" anchor="t" anchorCtr="0" horzOverflow="overflow"/>
                </a:tc>
                <a:tc>
                  <a:txBody>
                    <a:bodyPr/>
                    <a:lstStyle/>
                    <a:p>
                      <a:pPr algn="l" defTabSz="914400">
                        <a:defRPr sz="1800"/>
                      </a:pPr>
                      <a:r>
                        <a:rPr sz="1400"/>
                        <a:t>4643,7</a:t>
                      </a:r>
                    </a:p>
                  </a:txBody>
                  <a:tcPr marL="63500" marR="63500" marT="63500" marB="63500" anchor="t" anchorCtr="0" horzOverflow="overflow"/>
                </a:tc>
              </a:tr>
              <a:tr h="585951">
                <a:tc>
                  <a:txBody>
                    <a:bodyPr/>
                    <a:lstStyle/>
                    <a:p>
                      <a:pPr algn="l" defTabSz="914400">
                        <a:defRPr sz="1400"/>
                      </a:pPr>
                      <a:r>
                        <a:t>Отходы </a:t>
                      </a:r>
                      <a:r>
                        <a:t>II-</a:t>
                      </a:r>
                      <a:r>
                        <a:t>го класса опасности</a:t>
                      </a:r>
                    </a:p>
                  </a:txBody>
                  <a:tcPr marL="63500" marR="63500" marT="63500" marB="63500" anchor="t" anchorCtr="0" horzOverflow="overflow"/>
                </a:tc>
                <a:tc>
                  <a:txBody>
                    <a:bodyPr/>
                    <a:lstStyle/>
                    <a:p>
                      <a:pPr algn="l" defTabSz="914400">
                        <a:defRPr sz="1800"/>
                      </a:pPr>
                      <a:r>
                        <a:rPr sz="1400"/>
                        <a:t>1990,2</a:t>
                      </a:r>
                    </a:p>
                  </a:txBody>
                  <a:tcPr marL="63500" marR="63500" marT="63500" marB="63500" anchor="t" anchorCtr="0" horzOverflow="overflow"/>
                </a:tc>
              </a:tr>
              <a:tr h="585951">
                <a:tc>
                  <a:txBody>
                    <a:bodyPr/>
                    <a:lstStyle/>
                    <a:p>
                      <a:pPr algn="l" defTabSz="914400">
                        <a:defRPr sz="1400"/>
                      </a:pPr>
                      <a:r>
                        <a:t>Отходы </a:t>
                      </a:r>
                      <a:r>
                        <a:t>III-</a:t>
                      </a:r>
                      <a:r>
                        <a:t>го класса опасности</a:t>
                      </a:r>
                    </a:p>
                  </a:txBody>
                  <a:tcPr marL="63500" marR="63500" marT="63500" marB="63500" anchor="t" anchorCtr="0" horzOverflow="overflow"/>
                </a:tc>
                <a:tc>
                  <a:txBody>
                    <a:bodyPr/>
                    <a:lstStyle/>
                    <a:p>
                      <a:pPr algn="l" defTabSz="914400">
                        <a:defRPr sz="1800"/>
                      </a:pPr>
                      <a:r>
                        <a:rPr sz="1400"/>
                        <a:t>1327</a:t>
                      </a:r>
                    </a:p>
                  </a:txBody>
                  <a:tcPr marL="63500" marR="63500" marT="63500" marB="63500" anchor="t" anchorCtr="0" horzOverflow="overflow"/>
                </a:tc>
              </a:tr>
              <a:tr h="585951">
                <a:tc>
                  <a:txBody>
                    <a:bodyPr/>
                    <a:lstStyle/>
                    <a:p>
                      <a:pPr algn="l" defTabSz="914400">
                        <a:defRPr sz="1800"/>
                      </a:pPr>
                      <a:r>
                        <a:rPr sz="1400"/>
                        <a:t>Отходы IV-го класса опасности (кроме ТКО)</a:t>
                      </a:r>
                    </a:p>
                  </a:txBody>
                  <a:tcPr marL="63500" marR="63500" marT="63500" marB="63500" anchor="t" anchorCtr="0" horzOverflow="overflow"/>
                </a:tc>
                <a:tc>
                  <a:txBody>
                    <a:bodyPr/>
                    <a:lstStyle/>
                    <a:p>
                      <a:pPr algn="l" defTabSz="914400">
                        <a:defRPr sz="1800"/>
                      </a:pPr>
                      <a:r>
                        <a:rPr sz="1400"/>
                        <a:t>663,2</a:t>
                      </a:r>
                    </a:p>
                  </a:txBody>
                  <a:tcPr marL="63500" marR="63500" marT="63500" marB="63500" anchor="t" anchorCtr="0" horzOverflow="overflow"/>
                </a:tc>
              </a:tr>
              <a:tr h="803418">
                <a:tc>
                  <a:txBody>
                    <a:bodyPr/>
                    <a:lstStyle/>
                    <a:p>
                      <a:pPr algn="l" defTabSz="914400">
                        <a:defRPr sz="1400"/>
                      </a:pPr>
                      <a:r>
                        <a:t>Отходы </a:t>
                      </a:r>
                      <a:r>
                        <a:t>V-</a:t>
                      </a:r>
                      <a:r>
                        <a:t>го класса опасности</a:t>
                      </a:r>
                    </a:p>
                  </a:txBody>
                  <a:tcPr marL="63500" marR="63500" marT="63500" marB="63500" anchor="t" anchorCtr="0" horzOverflow="overflow"/>
                </a:tc>
                <a:tc>
                  <a:txBody>
                    <a:bodyPr/>
                    <a:lstStyle/>
                    <a:p>
                      <a:pPr algn="l" defTabSz="914400">
                        <a:defRPr sz="1800"/>
                      </a:pPr>
                      <a:r>
                        <a:rPr sz="1400"/>
                        <a:t> </a:t>
                      </a:r>
                    </a:p>
                  </a:txBody>
                  <a:tcPr marL="63500" marR="63500" marT="63500" marB="63500" anchor="t" anchorCtr="0" horzOverflow="overflow"/>
                </a:tc>
              </a:tr>
              <a:tr h="585951">
                <a:tc>
                  <a:txBody>
                    <a:bodyPr/>
                    <a:lstStyle/>
                    <a:p>
                      <a:pPr algn="l" defTabSz="914400">
                        <a:defRPr sz="1800"/>
                      </a:pPr>
                      <a:r>
                        <a:rPr sz="1400"/>
                        <a:t>- добывающей промышленности</a:t>
                      </a:r>
                    </a:p>
                  </a:txBody>
                  <a:tcPr marL="63500" marR="63500" marT="63500" marB="63500" anchor="t" anchorCtr="0" horzOverflow="overflow"/>
                </a:tc>
                <a:tc>
                  <a:txBody>
                    <a:bodyPr/>
                    <a:lstStyle/>
                    <a:p>
                      <a:pPr algn="l" defTabSz="914400">
                        <a:defRPr sz="1800"/>
                      </a:pPr>
                      <a:r>
                        <a:rPr sz="1400"/>
                        <a:t>1,1</a:t>
                      </a:r>
                    </a:p>
                  </a:txBody>
                  <a:tcPr marL="63500" marR="63500" marT="63500" marB="63500" anchor="t" anchorCtr="0" horzOverflow="overflow"/>
                </a:tc>
              </a:tr>
              <a:tr h="585951">
                <a:tc>
                  <a:txBody>
                    <a:bodyPr/>
                    <a:lstStyle/>
                    <a:p>
                      <a:pPr algn="l" defTabSz="914400">
                        <a:defRPr sz="1800"/>
                      </a:pPr>
                      <a:r>
                        <a:rPr sz="1400"/>
                        <a:t>- перерабатывающей промышленности</a:t>
                      </a:r>
                    </a:p>
                  </a:txBody>
                  <a:tcPr marL="63500" marR="63500" marT="63500" marB="63500" anchor="t" anchorCtr="0" horzOverflow="overflow"/>
                </a:tc>
                <a:tc>
                  <a:txBody>
                    <a:bodyPr/>
                    <a:lstStyle/>
                    <a:p>
                      <a:pPr algn="l" defTabSz="914400">
                        <a:defRPr sz="1800"/>
                      </a:pPr>
                      <a:r>
                        <a:rPr sz="1400"/>
                        <a:t>40,1</a:t>
                      </a:r>
                    </a:p>
                  </a:txBody>
                  <a:tcPr marL="63500" marR="63500" marT="63500" marB="63500" anchor="t" anchorCtr="0" horzOverflow="overflow"/>
                </a:tc>
              </a:tr>
              <a:tr h="440973">
                <a:tc>
                  <a:txBody>
                    <a:bodyPr/>
                    <a:lstStyle/>
                    <a:p>
                      <a:pPr algn="l" defTabSz="914400">
                        <a:defRPr sz="1800"/>
                      </a:pPr>
                      <a:r>
                        <a:rPr sz="1400"/>
                        <a:t>- прочие</a:t>
                      </a:r>
                    </a:p>
                  </a:txBody>
                  <a:tcPr marL="63500" marR="63500" marT="63500" marB="63500" anchor="t" anchorCtr="0" horzOverflow="overflow"/>
                </a:tc>
                <a:tc>
                  <a:txBody>
                    <a:bodyPr/>
                    <a:lstStyle/>
                    <a:p>
                      <a:pPr algn="l" defTabSz="914400">
                        <a:defRPr sz="1800"/>
                      </a:pPr>
                      <a:r>
                        <a:rPr sz="1400"/>
                        <a:t>17,3</a:t>
                      </a:r>
                    </a:p>
                  </a:txBody>
                  <a:tcPr marL="63500" marR="63500" marT="63500" marB="63500"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Рисунок 13" descr="Рисунок 13"/>
          <p:cNvPicPr>
            <a:picLocks noChangeAspect="1"/>
          </p:cNvPicPr>
          <p:nvPr/>
        </p:nvPicPr>
        <p:blipFill>
          <a:blip r:embed="rId2">
            <a:extLst/>
          </a:blip>
          <a:stretch>
            <a:fillRect/>
          </a:stretch>
        </p:blipFill>
        <p:spPr>
          <a:xfrm>
            <a:off x="2810436" y="3535119"/>
            <a:ext cx="5986182" cy="3107693"/>
          </a:xfrm>
          <a:prstGeom prst="rect">
            <a:avLst/>
          </a:prstGeom>
          <a:ln w="12700">
            <a:miter lim="400000"/>
          </a:ln>
        </p:spPr>
      </p:pic>
      <p:sp>
        <p:nvSpPr>
          <p:cNvPr id="136" name="Заголовок 1"/>
          <p:cNvSpPr txBox="1"/>
          <p:nvPr>
            <p:ph type="title"/>
          </p:nvPr>
        </p:nvSpPr>
        <p:spPr>
          <a:xfrm>
            <a:off x="9135034" y="607390"/>
            <a:ext cx="2752166" cy="3695668"/>
          </a:xfrm>
          <a:prstGeom prst="rect">
            <a:avLst/>
          </a:prstGeom>
        </p:spPr>
        <p:txBody>
          <a:bodyPr/>
          <a:lstStyle/>
          <a:p>
            <a:pPr>
              <a:defRPr b="1"/>
            </a:pPr>
            <a:r>
              <a:t>Расчет </a:t>
            </a:r>
            <a:br/>
            <a:r>
              <a:t>платы за негативное влияние на окружающую среду</a:t>
            </a:r>
          </a:p>
        </p:txBody>
      </p:sp>
      <p:sp>
        <p:nvSpPr>
          <p:cNvPr id="137" name="Объект 2"/>
          <p:cNvSpPr txBox="1"/>
          <p:nvPr>
            <p:ph type="body" idx="1"/>
          </p:nvPr>
        </p:nvSpPr>
        <p:spPr>
          <a:xfrm>
            <a:off x="685799" y="609600"/>
            <a:ext cx="7633449" cy="5334000"/>
          </a:xfrm>
          <a:prstGeom prst="rect">
            <a:avLst/>
          </a:prstGeom>
        </p:spPr>
        <p:txBody>
          <a:bodyPr/>
          <a:lstStyle/>
          <a:p>
            <a:pPr marL="0" indent="0" algn="just">
              <a:spcBef>
                <a:spcPts val="1000"/>
              </a:spcBef>
              <a:buSzTx/>
              <a:buNone/>
              <a:defRPr b="1"/>
            </a:pPr>
            <a:r>
              <a:t>Кст </a:t>
            </a:r>
            <a:r>
              <a:rPr b="0"/>
              <a:t>для данного расчета полагается равным 1.</a:t>
            </a:r>
            <a:endParaRPr b="0"/>
          </a:p>
          <a:p>
            <a:pPr marL="0" indent="0" algn="just">
              <a:spcBef>
                <a:spcPts val="1000"/>
              </a:spcBef>
              <a:buSzTx/>
              <a:buNone/>
            </a:pPr>
            <a:r>
              <a:t>Исходя из того, что отходы размещены в пределах лимитов, либо в соответствии с декларацией о воздействии на ОС, либо в соответствии с отчётностью об образовании, утилизации, обезвреживании, о размещении отходов, </a:t>
            </a:r>
            <a:r>
              <a:rPr b="1"/>
              <a:t>Кл = 1</a:t>
            </a:r>
            <a:r>
              <a:t>.</a:t>
            </a:r>
          </a:p>
          <a:p>
            <a:pPr marL="0" indent="0" algn="just">
              <a:spcBef>
                <a:spcPts val="1000"/>
              </a:spcBef>
              <a:buSzTx/>
              <a:buNone/>
            </a:pPr>
            <a:r>
              <a:t>Для платежей за 2023 год </a:t>
            </a:r>
            <a:r>
              <a:rPr b="1"/>
              <a:t>Кдоп = 1,26</a:t>
            </a:r>
            <a:r>
              <a:t>.</a:t>
            </a:r>
          </a:p>
          <a:p>
            <a:pPr marL="0" indent="0" algn="just">
              <a:spcBef>
                <a:spcPts val="1000"/>
              </a:spcBef>
              <a:buSzTx/>
              <a:buNone/>
            </a:pPr>
            <a:r>
              <a:t>Так как заданный отход имеет V класс опасности и рассматривается перерабатывающая промышленность, то </a:t>
            </a:r>
            <a:r>
              <a:rPr b="1"/>
              <a:t>Нил = 40,1</a:t>
            </a:r>
            <a:r>
              <a:t> руб/тонн.</a:t>
            </a:r>
          </a:p>
          <a:p>
            <a:pPr marL="0" indent="0" algn="just">
              <a:spcBef>
                <a:spcPts val="0"/>
              </a:spcBef>
              <a:buSzTx/>
              <a:buNone/>
            </a:pPr>
            <a:r>
              <a:t>Согласно варианту, </a:t>
            </a:r>
            <a:r>
              <a:rPr b="1"/>
              <a:t>М = 0,76</a:t>
            </a:r>
            <a:r>
              <a:t> тонн/год.</a:t>
            </a:r>
          </a:p>
          <a:p>
            <a:pPr marL="0" indent="0" algn="just">
              <a:spcBef>
                <a:spcPts val="0"/>
              </a:spcBef>
              <a:buSzTx/>
              <a:buNone/>
            </a:pPr>
          </a:p>
          <a:p>
            <a:pPr marL="0" indent="0" algn="just">
              <a:spcBef>
                <a:spcPts val="0"/>
              </a:spcBef>
              <a:buSzTx/>
              <a:buNone/>
              <a:defRPr b="1"/>
            </a:pPr>
          </a:p>
          <a:p>
            <a:pPr marL="0" indent="0" algn="just">
              <a:spcBef>
                <a:spcPts val="0"/>
              </a:spcBef>
              <a:buSzTx/>
              <a:buNone/>
              <a:defRPr b="1"/>
            </a:pPr>
          </a:p>
          <a:p>
            <a:pPr marL="0" indent="0" algn="just">
              <a:spcBef>
                <a:spcPts val="0"/>
              </a:spcBef>
              <a:buSzTx/>
              <a:buNone/>
              <a:defRPr b="1"/>
            </a:pPr>
            <a:r>
              <a:t>Итого:</a:t>
            </a:r>
          </a:p>
          <a:p>
            <a:pPr marL="0" indent="0" algn="just">
              <a:spcBef>
                <a:spcPts val="0"/>
              </a:spcBef>
              <a:buSzTx/>
              <a:buNone/>
              <a:defRPr b="1" sz="2000"/>
            </a:pPr>
            <a:r>
              <a:t>Плр = 0,76*40,1*1,26*1*1 = 38,4 (руб)</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Заголовок 1"/>
          <p:cNvSpPr txBox="1"/>
          <p:nvPr>
            <p:ph type="title"/>
          </p:nvPr>
        </p:nvSpPr>
        <p:spPr>
          <a:xfrm>
            <a:off x="1563623" y="2094308"/>
            <a:ext cx="9070848" cy="2587754"/>
          </a:xfrm>
          <a:prstGeom prst="rect">
            <a:avLst/>
          </a:prstGeom>
        </p:spPr>
        <p:txBody>
          <a:bodyPr/>
          <a:lstStyle/>
          <a:p>
            <a:pPr/>
            <a:r>
              <a:t>Задание №2</a:t>
            </a:r>
          </a:p>
        </p:txBody>
      </p:sp>
      <p:sp>
        <p:nvSpPr>
          <p:cNvPr id="140" name="Текст 2"/>
          <p:cNvSpPr txBox="1"/>
          <p:nvPr>
            <p:ph type="body" sz="quarter" idx="1"/>
          </p:nvPr>
        </p:nvSpPr>
        <p:spPr>
          <a:xfrm>
            <a:off x="1563624" y="4682061"/>
            <a:ext cx="9070849" cy="457201"/>
          </a:xfrm>
          <a:prstGeom prst="rect">
            <a:avLst/>
          </a:prstGeom>
        </p:spPr>
        <p:txBody>
          <a:bodyPr/>
          <a:lstStyle>
            <a:lvl1pPr>
              <a:defRPr b="1" sz="2400"/>
            </a:lvl1pPr>
          </a:lstStyle>
          <a:p>
            <a:pPr/>
            <a:r>
              <a:t>Фритюрницы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Заголовок 1"/>
          <p:cNvSpPr txBox="1"/>
          <p:nvPr>
            <p:ph type="title"/>
          </p:nvPr>
        </p:nvSpPr>
        <p:spPr>
          <a:xfrm>
            <a:off x="1066800" y="642594"/>
            <a:ext cx="10058400" cy="952526"/>
          </a:xfrm>
          <a:prstGeom prst="rect">
            <a:avLst/>
          </a:prstGeom>
        </p:spPr>
        <p:txBody>
          <a:bodyPr/>
          <a:lstStyle>
            <a:lvl1pPr>
              <a:defRPr b="1" sz="2800"/>
            </a:lvl1pPr>
          </a:lstStyle>
          <a:p>
            <a:pPr/>
            <a:r>
              <a:t>Фритюрницы</a:t>
            </a:r>
          </a:p>
        </p:txBody>
      </p:sp>
      <p:sp>
        <p:nvSpPr>
          <p:cNvPr id="143" name="Объект 2"/>
          <p:cNvSpPr txBox="1"/>
          <p:nvPr>
            <p:ph type="body" sz="half" idx="1"/>
          </p:nvPr>
        </p:nvSpPr>
        <p:spPr>
          <a:xfrm>
            <a:off x="1066799" y="1704625"/>
            <a:ext cx="6776958" cy="4716495"/>
          </a:xfrm>
          <a:prstGeom prst="rect">
            <a:avLst/>
          </a:prstGeom>
        </p:spPr>
        <p:txBody>
          <a:bodyPr/>
          <a:lstStyle/>
          <a:p>
            <a:pPr marL="0" indent="0" algn="just">
              <a:lnSpc>
                <a:spcPct val="90000"/>
              </a:lnSpc>
              <a:spcBef>
                <a:spcPts val="1000"/>
              </a:spcBef>
              <a:buSzTx/>
              <a:buNone/>
              <a:defRPr sz="1600"/>
            </a:pPr>
            <a:r>
              <a:t>Фритюрницы в зависимости от области </a:t>
            </a:r>
          </a:p>
          <a:p>
            <a:pPr marL="0" indent="0" algn="just">
              <a:lnSpc>
                <a:spcPct val="90000"/>
              </a:lnSpc>
              <a:spcBef>
                <a:spcPts val="1000"/>
              </a:spcBef>
              <a:buSzTx/>
              <a:buNone/>
              <a:defRPr sz="1600"/>
            </a:pPr>
            <a:r>
              <a:t>применения могут быть:</a:t>
            </a:r>
          </a:p>
          <a:p>
            <a:pPr algn="just">
              <a:lnSpc>
                <a:spcPct val="90000"/>
              </a:lnSpc>
              <a:spcBef>
                <a:spcPts val="1000"/>
              </a:spcBef>
              <a:defRPr sz="1600"/>
            </a:pPr>
            <a:r>
              <a:t>Бытовыми</a:t>
            </a:r>
          </a:p>
          <a:p>
            <a:pPr algn="just">
              <a:lnSpc>
                <a:spcPct val="90000"/>
              </a:lnSpc>
              <a:spcBef>
                <a:spcPts val="1000"/>
              </a:spcBef>
              <a:defRPr sz="1600"/>
            </a:pPr>
            <a:r>
              <a:t>Профессиональными</a:t>
            </a:r>
          </a:p>
          <a:p>
            <a:pPr marL="0" indent="0" algn="just">
              <a:lnSpc>
                <a:spcPct val="90000"/>
              </a:lnSpc>
              <a:spcBef>
                <a:spcPts val="1000"/>
              </a:spcBef>
              <a:buSzTx/>
              <a:buNone/>
              <a:defRPr sz="1600"/>
            </a:pPr>
          </a:p>
          <a:p>
            <a:pPr marL="0" indent="0" algn="just">
              <a:lnSpc>
                <a:spcPct val="90000"/>
              </a:lnSpc>
              <a:spcBef>
                <a:spcPts val="1000"/>
              </a:spcBef>
              <a:buSzTx/>
              <a:buNone/>
              <a:defRPr sz="1600"/>
            </a:pPr>
            <a:r>
              <a:t>Профессиональные аппараты могут быть:</a:t>
            </a:r>
          </a:p>
          <a:p>
            <a:pPr algn="just">
              <a:lnSpc>
                <a:spcPct val="90000"/>
              </a:lnSpc>
              <a:spcBef>
                <a:spcPts val="1000"/>
              </a:spcBef>
              <a:defRPr sz="1600"/>
            </a:pPr>
            <a:r>
              <a:t>Электрическими</a:t>
            </a:r>
          </a:p>
          <a:p>
            <a:pPr algn="just">
              <a:lnSpc>
                <a:spcPct val="90000"/>
              </a:lnSpc>
              <a:spcBef>
                <a:spcPts val="1000"/>
              </a:spcBef>
              <a:defRPr sz="1600"/>
            </a:pPr>
            <a:r>
              <a:t>Газовыми</a:t>
            </a:r>
          </a:p>
          <a:p>
            <a:pPr marL="0" indent="0" algn="just">
              <a:lnSpc>
                <a:spcPct val="90000"/>
              </a:lnSpc>
              <a:spcBef>
                <a:spcPts val="1000"/>
              </a:spcBef>
              <a:buSzTx/>
              <a:buNone/>
              <a:defRPr b="1" sz="1600"/>
            </a:pPr>
          </a:p>
          <a:p>
            <a:pPr marL="0" indent="0">
              <a:lnSpc>
                <a:spcPct val="90000"/>
              </a:lnSpc>
              <a:spcBef>
                <a:spcPts val="1000"/>
              </a:spcBef>
              <a:buSzTx/>
              <a:buNone/>
              <a:defRPr b="1" sz="1600"/>
            </a:pPr>
            <a:r>
              <a:t>Рассмотрим вариант с бытовой электрофритюрницей. </a:t>
            </a:r>
          </a:p>
          <a:p>
            <a:pPr marL="0" indent="0">
              <a:lnSpc>
                <a:spcPct val="90000"/>
              </a:lnSpc>
              <a:spcBef>
                <a:spcPts val="1000"/>
              </a:spcBef>
              <a:buSzTx/>
              <a:buNone/>
              <a:defRPr sz="1600"/>
            </a:pPr>
            <a:r>
              <a:t>Относится к группе перечня товаров, подлежащих обязательной утилизации после утраты ими потребительских свойств - “Приборы бытовые электрические” (Класс опасности </a:t>
            </a:r>
            <a:r>
              <a:t>lV</a:t>
            </a:r>
            <a:r>
              <a:t>)</a:t>
            </a:r>
          </a:p>
        </p:txBody>
      </p:sp>
      <p:grpSp>
        <p:nvGrpSpPr>
          <p:cNvPr id="146" name="Picture 2"/>
          <p:cNvGrpSpPr/>
          <p:nvPr/>
        </p:nvGrpSpPr>
        <p:grpSpPr>
          <a:xfrm>
            <a:off x="7843756" y="2895423"/>
            <a:ext cx="3692376" cy="3612289"/>
            <a:chOff x="0" y="0"/>
            <a:chExt cx="3692375" cy="3612287"/>
          </a:xfrm>
        </p:grpSpPr>
        <p:sp>
          <p:nvSpPr>
            <p:cNvPr id="144" name="Rectangle"/>
            <p:cNvSpPr/>
            <p:nvPr/>
          </p:nvSpPr>
          <p:spPr>
            <a:xfrm rot="272141">
              <a:off x="127110" y="130697"/>
              <a:ext cx="3438156" cy="3350894"/>
            </a:xfrm>
            <a:prstGeom prst="rect">
              <a:avLst/>
            </a:prstGeom>
            <a:solidFill>
              <a:srgbClr val="EDEDED"/>
            </a:solidFill>
            <a:ln w="12700" cap="flat">
              <a:noFill/>
              <a:miter lim="400000"/>
            </a:ln>
            <a:effectLst/>
          </p:spPr>
          <p:txBody>
            <a:bodyPr wrap="square" lIns="45719" tIns="45719" rIns="45719" bIns="45719" numCol="1" anchor="ctr">
              <a:noAutofit/>
            </a:bodyPr>
            <a:lstStyle/>
            <a:p>
              <a:pPr/>
            </a:p>
          </p:txBody>
        </p:sp>
        <p:pic>
          <p:nvPicPr>
            <p:cNvPr id="145" name="image9.jpeg" descr="image9.jpeg"/>
            <p:cNvPicPr>
              <a:picLocks noChangeAspect="1"/>
            </p:cNvPicPr>
            <p:nvPr/>
          </p:nvPicPr>
          <p:blipFill>
            <a:blip r:embed="rId2">
              <a:extLst/>
            </a:blip>
            <a:stretch>
              <a:fillRect/>
            </a:stretch>
          </p:blipFill>
          <p:spPr>
            <a:xfrm rot="272141">
              <a:off x="127110" y="130697"/>
              <a:ext cx="3438156" cy="3350894"/>
            </a:xfrm>
            <a:prstGeom prst="rect">
              <a:avLst/>
            </a:prstGeom>
            <a:ln w="190500" cap="sq">
              <a:solidFill>
                <a:srgbClr val="FFFFFF"/>
              </a:solidFill>
              <a:prstDash val="solid"/>
              <a:miter lim="800000"/>
            </a:ln>
            <a:effectLst>
              <a:outerShdw sx="100000" sy="100000" kx="0" ky="0" algn="b" rotWithShape="0" blurRad="63500" dist="50800" dir="12900000">
                <a:srgbClr val="000000">
                  <a:alpha val="30000"/>
                </a:srgbClr>
              </a:outerShdw>
            </a:effectLst>
          </p:spPr>
        </p:pic>
      </p:grpSp>
      <p:grpSp>
        <p:nvGrpSpPr>
          <p:cNvPr id="149" name="Рисунок 7"/>
          <p:cNvGrpSpPr/>
          <p:nvPr/>
        </p:nvGrpSpPr>
        <p:grpSpPr>
          <a:xfrm>
            <a:off x="6183943" y="533088"/>
            <a:ext cx="3506001" cy="2962213"/>
            <a:chOff x="0" y="0"/>
            <a:chExt cx="3505999" cy="2962212"/>
          </a:xfrm>
        </p:grpSpPr>
        <p:sp>
          <p:nvSpPr>
            <p:cNvPr id="147" name="Rectangle"/>
            <p:cNvSpPr/>
            <p:nvPr/>
          </p:nvSpPr>
          <p:spPr>
            <a:xfrm>
              <a:off x="0" y="0"/>
              <a:ext cx="3506000" cy="2962213"/>
            </a:xfrm>
            <a:prstGeom prst="rect">
              <a:avLst/>
            </a:prstGeom>
            <a:solidFill>
              <a:srgbClr val="EDEDED"/>
            </a:solidFill>
            <a:ln w="12700" cap="flat">
              <a:noFill/>
              <a:miter lim="400000"/>
            </a:ln>
            <a:effectLst/>
          </p:spPr>
          <p:txBody>
            <a:bodyPr wrap="square" lIns="45719" tIns="45719" rIns="45719" bIns="45719" numCol="1" anchor="ctr">
              <a:noAutofit/>
            </a:bodyPr>
            <a:lstStyle/>
            <a:p>
              <a:pPr/>
            </a:p>
          </p:txBody>
        </p:sp>
        <p:pic>
          <p:nvPicPr>
            <p:cNvPr id="148" name="image10.png" descr="image10.png"/>
            <p:cNvPicPr>
              <a:picLocks noChangeAspect="1"/>
            </p:cNvPicPr>
            <p:nvPr/>
          </p:nvPicPr>
          <p:blipFill>
            <a:blip r:embed="rId3">
              <a:extLst/>
            </a:blip>
            <a:stretch>
              <a:fillRect/>
            </a:stretch>
          </p:blipFill>
          <p:spPr>
            <a:xfrm>
              <a:off x="0" y="0"/>
              <a:ext cx="3506000" cy="2962213"/>
            </a:xfrm>
            <a:prstGeom prst="rect">
              <a:avLst/>
            </a:prstGeom>
            <a:ln w="190500" cap="sq">
              <a:solidFill>
                <a:srgbClr val="FFFFFF"/>
              </a:solidFill>
              <a:prstDash val="solid"/>
              <a:miter lim="800000"/>
            </a:ln>
            <a:effectLst>
              <a:outerShdw sx="100000" sy="100000" kx="0" ky="0" algn="b" rotWithShape="0" blurRad="63500" dist="50800" dir="12900000">
                <a:srgbClr val="000000">
                  <a:alpha val="30000"/>
                </a:srgbClr>
              </a:outerShdw>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Заголовок 1"/>
          <p:cNvSpPr txBox="1"/>
          <p:nvPr>
            <p:ph type="title"/>
          </p:nvPr>
        </p:nvSpPr>
        <p:spPr>
          <a:xfrm>
            <a:off x="9255759" y="607391"/>
            <a:ext cx="2672081" cy="3060370"/>
          </a:xfrm>
          <a:prstGeom prst="rect">
            <a:avLst/>
          </a:prstGeom>
        </p:spPr>
        <p:txBody>
          <a:bodyPr/>
          <a:lstStyle>
            <a:lvl1pPr>
              <a:defRPr b="1"/>
            </a:lvl1pPr>
          </a:lstStyle>
          <a:p>
            <a:pPr/>
            <a:r>
              <a:t>Ремонт</a:t>
            </a:r>
          </a:p>
        </p:txBody>
      </p:sp>
      <p:sp>
        <p:nvSpPr>
          <p:cNvPr id="152" name="Объект 2"/>
          <p:cNvSpPr txBox="1"/>
          <p:nvPr>
            <p:ph type="body" idx="1"/>
          </p:nvPr>
        </p:nvSpPr>
        <p:spPr>
          <a:prstGeom prst="rect">
            <a:avLst/>
          </a:prstGeom>
        </p:spPr>
        <p:txBody>
          <a:bodyPr/>
          <a:lstStyle/>
          <a:p>
            <a:pPr marL="0" indent="0">
              <a:buSzTx/>
              <a:buNone/>
            </a:pPr>
            <a:r>
              <a:t>Перед тем, как избавиться от оборудования и приобрести новое, необходимо убедиться в том, что оно не является исправным. </a:t>
            </a:r>
          </a:p>
          <a:p>
            <a:pPr marL="0" indent="0">
              <a:buSzTx/>
              <a:buNone/>
            </a:pPr>
            <a:r>
              <a:t>Часто владельцы электронных устройств и бытовой техники выбрасывают системы с элементарной поломкой или и вовсе рабочие, но устаревшие устройства. Если их чинить, либо извлекать рабочие компоненты, то можно снизить объем электронных отходов, плюс увеличить срок службы уже имеющихся девайсов, которые чинятся за счет извлеченных из отходов компонентов.</a:t>
            </a:r>
          </a:p>
        </p:txBody>
      </p:sp>
      <p:pic>
        <p:nvPicPr>
          <p:cNvPr id="153" name="Рисунок 5" descr="Рисунок 5"/>
          <p:cNvPicPr>
            <a:picLocks noChangeAspect="1"/>
          </p:cNvPicPr>
          <p:nvPr/>
        </p:nvPicPr>
        <p:blipFill>
          <a:blip r:embed="rId2">
            <a:extLst/>
          </a:blip>
          <a:stretch>
            <a:fillRect/>
          </a:stretch>
        </p:blipFill>
        <p:spPr>
          <a:xfrm>
            <a:off x="3614535" y="3149600"/>
            <a:ext cx="4363758" cy="33527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Савон">
  <a:themeElements>
    <a:clrScheme name="Савон">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Савон">
      <a:majorFont>
        <a:latin typeface="Century Gothic"/>
        <a:ea typeface="Century Gothic"/>
        <a:cs typeface="Century Gothic"/>
      </a:majorFont>
      <a:minorFont>
        <a:latin typeface="Helvetica"/>
        <a:ea typeface="Helvetica"/>
        <a:cs typeface="Helvetica"/>
      </a:minorFont>
    </a:fontScheme>
    <a:fmtScheme name="Савон">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Савон">
  <a:themeElements>
    <a:clrScheme name="Савон">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Савон">
      <a:majorFont>
        <a:latin typeface="Century Gothic"/>
        <a:ea typeface="Century Gothic"/>
        <a:cs typeface="Century Gothic"/>
      </a:majorFont>
      <a:minorFont>
        <a:latin typeface="Helvetica"/>
        <a:ea typeface="Helvetica"/>
        <a:cs typeface="Helvetica"/>
      </a:minorFont>
    </a:fontScheme>
    <a:fmtScheme name="Савон">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