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Proxima Nova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346" y="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38494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2"/>
          </p:nvPr>
        </p:nvSpPr>
        <p:spPr>
          <a:xfrm>
            <a:off x="387975" y="789025"/>
            <a:ext cx="85206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AND_BODY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3"/>
          </p:nvPr>
        </p:nvSpPr>
        <p:spPr>
          <a:xfrm>
            <a:off x="386975" y="8640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3"/>
          </p:nvPr>
        </p:nvSpPr>
        <p:spPr>
          <a:xfrm>
            <a:off x="386975" y="7878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Введение в Proof of Stake (PoS)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399704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Что такое Proof of Stake?: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Proof of Stake (PoS) — это протокол консенсуса, который выбирает создателей новых блоков на основе количества криптовалюты, которую участники держат и готовы «застейкать» (заложить) в сети.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Отличие от Proof of Work (PoW):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В отличие от Proof of Work (PoW), где участники соревнуются в решении сложных криптографических задач, PoS основывается на ставках участников, что значительно снижает потребление энергии.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tvwj5ak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Hitesh Choudhary on Unsplash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Основные характеристики PoS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1576982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Участие валидаторов: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Участники сети (валидаторы) должны заблокировать определенное количество криптовалюты (stake) в сети.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Шансы на выбор: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Чем больше стейк, тем выше шансы валидатора быть выбранным для создания нового блока.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pthtzt4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Traxer on Unsplash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Основные характеристики PoS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1782663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Случайный выбор валидатора: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Валидаторы выбираются случайным образом, но вероятность выбора пропорциональна их стейку.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Методы выбора: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Существует множество методов для случайного выбора, включая псевдослучайные алгоритмы и комбинации с дополнительными факторами (например, возраст стейка).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Введение в Delegated Proof of Stake (DPoS)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6053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6053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605385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Что такое Delegated Proof of Stake?: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Delegated Proof of Stake (DPoS) — это протокол консенсуса, разработанный для повышения эффективности и скорости блокчейн-сетей. В DPoS выбор валидаторов осуществляется через голосование участников сети.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Отличие от традиционного PoS: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В отличие от традиционного Proof of Stake (PoS), где валидаторы выбираются пропорционально их стейку, в DPoS валидаторы выбираются через голосование участников сети.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6053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rq3wysr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Adam Williams on Unsplash</a:t>
            </a:r>
          </a:p>
        </p:txBody>
      </p:sp>
    </p:spTree>
    <p:extLst>
      <p:ext uri="{BB962C8B-B14F-4D97-AF65-F5344CB8AC3E}">
        <p14:creationId xmlns:p14="http://schemas.microsoft.com/office/powerpoint/2010/main" val="215704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Основные характеристики DPoS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6053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6053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605385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Процесс голосования: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Владельцы токенов голосуют за делегатов (представителей), которые будут отвечать за создание и валидацию блоков. Каждый владелец токенов может делегировать свои токены одному или нескольким кандидатам.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Роль делегатов: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Наиболее поддерживаемые делегаты становятся валидаторами и получают право создавать новые блоки. Количество валидаторов ограничено (например, 21 в сети EOS), что обеспечивает более быструю и эффективную работу сети.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6053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m3ifar5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Shubham Dhage on Unsplash</a:t>
            </a:r>
          </a:p>
        </p:txBody>
      </p:sp>
    </p:spTree>
    <p:extLst>
      <p:ext uri="{BB962C8B-B14F-4D97-AF65-F5344CB8AC3E}">
        <p14:creationId xmlns:p14="http://schemas.microsoft.com/office/powerpoint/2010/main" val="83196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Основные характеристики DPoS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194024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Процесс выбора валидаторов: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Наиболее поддерживаемые делегаты становятся валидаторами и получают право создавать новые блоки. Количество валидаторов ограничено (например, 21 в сети EOS), что обеспечивает более быструю и эффективную работу сети.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Альтернативный выбор: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Если валидатор пропускает свою очередь, следующий валидатор берет на себя ответственность за создание блока.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ukrdiww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Tech Daily on Unsplash</a:t>
            </a:r>
          </a:p>
        </p:txBody>
      </p:sp>
    </p:spTree>
    <p:extLst>
      <p:ext uri="{BB962C8B-B14F-4D97-AF65-F5344CB8AC3E}">
        <p14:creationId xmlns:p14="http://schemas.microsoft.com/office/powerpoint/2010/main" val="289629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Введение в Proof of Burn (PoB)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8110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8110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811065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Что такое Proof of Burn?: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Proof of Burn (PoB) — это протокол консенсуса, используемый в блокчейн-сетях для достижения децентрализованного консенсуса. В этом протоколе участники "сжигают" свои криптовалютные активы для получения права на создание новых блоков и получения вознаграждений.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Процесс сжигания: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Участники отправляют свои монеты на специальный адрес, с которого они не могут быть потрачены. Этот процесс уменьшает общее количество монет в обращении.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8110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22v8w76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Paul Bulai on Unsplash</a:t>
            </a:r>
          </a:p>
        </p:txBody>
      </p:sp>
    </p:spTree>
    <p:extLst>
      <p:ext uri="{BB962C8B-B14F-4D97-AF65-F5344CB8AC3E}">
        <p14:creationId xmlns:p14="http://schemas.microsoft.com/office/powerpoint/2010/main" val="369166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Основные характеристики PoB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194024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Сжигание монет: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Участники отправляют свои монеты на специальный адрес, с которого они не могут быть потрачены. Этот процесс уменьшает общее количество монет в обращении.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Значение сжигания: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Чем больше монет участник сжег, тем выше его шансы на выбор в качестве создателя нового блока. Это аналогично покупке лотерейных билетов: чем больше билетов, тем выше вероятность выигрыша.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gkkrhki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Traxer on Unsplash</a:t>
            </a:r>
          </a:p>
        </p:txBody>
      </p:sp>
    </p:spTree>
    <p:extLst>
      <p:ext uri="{BB962C8B-B14F-4D97-AF65-F5344CB8AC3E}">
        <p14:creationId xmlns:p14="http://schemas.microsoft.com/office/powerpoint/2010/main" val="221902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Основные характеристики PoB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6053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6053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605385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Шансы на выбор: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Чем больше монет участник сжег, тем выше его шансы на выбор в качестве создателя нового блока. Это аналогично покупке лотерейных билетов: чем больше билетов, тем выше вероятность выигрыша.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Вознаграждение: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Участники, которые были выбраны для создания новых блоков, получают вознаграждение в виде новых монет или комиссии за транзакции. Вознаграждение компенсирует сожженные монеты и стимулирует участников к поддержке сети.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6053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evyu_3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Dmitry Demidko on Unsplash</a:t>
            </a:r>
          </a:p>
        </p:txBody>
      </p:sp>
    </p:spTree>
    <p:extLst>
      <p:ext uri="{BB962C8B-B14F-4D97-AF65-F5344CB8AC3E}">
        <p14:creationId xmlns:p14="http://schemas.microsoft.com/office/powerpoint/2010/main" val="674226427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63D297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645</Words>
  <Application>Microsoft Office PowerPoint</Application>
  <PresentationFormat>Экран (16:9)</PresentationFormat>
  <Paragraphs>35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Proxima Nova</vt:lpstr>
      <vt:lpstr>Spearmint</vt:lpstr>
      <vt:lpstr>Введение в Proof of Stake (PoS)</vt:lpstr>
      <vt:lpstr>Основные характеристики PoS</vt:lpstr>
      <vt:lpstr>Основные характеристики PoS</vt:lpstr>
      <vt:lpstr>Введение в Delegated Proof of Stake (DPoS)</vt:lpstr>
      <vt:lpstr>Основные характеристики DPoS</vt:lpstr>
      <vt:lpstr>Основные характеристики DPoS</vt:lpstr>
      <vt:lpstr>Введение в Proof of Burn (PoB)</vt:lpstr>
      <vt:lpstr>Основные характеристики PoB</vt:lpstr>
      <vt:lpstr>Основные характеристики PoB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Proof of Stake (PoS)</dc:title>
  <dc:creator>Шам Оцоков</dc:creator>
  <cp:lastModifiedBy>Шам Оцоков</cp:lastModifiedBy>
  <cp:revision>3</cp:revision>
  <dcterms:modified xsi:type="dcterms:W3CDTF">2024-05-20T14:01:39Z</dcterms:modified>
</cp:coreProperties>
</file>