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E5E5-5AF3-423E-B4E0-9BDDD9C62523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5F40-6132-4359-A603-1A22838B4E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55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E5E5-5AF3-423E-B4E0-9BDDD9C62523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5F40-6132-4359-A603-1A22838B4E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899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E5E5-5AF3-423E-B4E0-9BDDD9C62523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5F40-6132-4359-A603-1A22838B4E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680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E5E5-5AF3-423E-B4E0-9BDDD9C62523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5F40-6132-4359-A603-1A22838B4E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0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E5E5-5AF3-423E-B4E0-9BDDD9C62523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5F40-6132-4359-A603-1A22838B4E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761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E5E5-5AF3-423E-B4E0-9BDDD9C62523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5F40-6132-4359-A603-1A22838B4E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738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E5E5-5AF3-423E-B4E0-9BDDD9C62523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5F40-6132-4359-A603-1A22838B4E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97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E5E5-5AF3-423E-B4E0-9BDDD9C62523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5F40-6132-4359-A603-1A22838B4E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70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E5E5-5AF3-423E-B4E0-9BDDD9C62523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5F40-6132-4359-A603-1A22838B4E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781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E5E5-5AF3-423E-B4E0-9BDDD9C62523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5F40-6132-4359-A603-1A22838B4E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085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E5E5-5AF3-423E-B4E0-9BDDD9C62523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5F40-6132-4359-A603-1A22838B4E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93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AE5E5-5AF3-423E-B4E0-9BDDD9C62523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E5F40-6132-4359-A603-1A22838B4E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11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Encabezado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0" y="2571857"/>
            <a:ext cx="9320635" cy="1714286"/>
          </a:xfrm>
          <a:prstGeom prst="rect">
            <a:avLst/>
          </a:prstGeom>
        </p:spPr>
      </p:pic>
      <p:sp>
        <p:nvSpPr>
          <p:cNvPr id="9" name="Cerrar llave 8"/>
          <p:cNvSpPr/>
          <p:nvPr/>
        </p:nvSpPr>
        <p:spPr>
          <a:xfrm>
            <a:off x="9599965" y="2541072"/>
            <a:ext cx="414891" cy="17758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1242204" y="1561381"/>
            <a:ext cx="992038" cy="138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7953555" y="1837426"/>
            <a:ext cx="388188" cy="88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8358996" y="3700732"/>
            <a:ext cx="241540" cy="131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0110158" y="3429000"/>
            <a:ext cx="161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1140px  X 150 </a:t>
            </a:r>
            <a:r>
              <a:rPr lang="es-MX" dirty="0" err="1" smtClean="0"/>
              <a:t>px</a:t>
            </a:r>
            <a:endParaRPr lang="es-MX" dirty="0"/>
          </a:p>
        </p:txBody>
      </p:sp>
      <p:sp>
        <p:nvSpPr>
          <p:cNvPr id="19" name="CuadroTexto 18"/>
          <p:cNvSpPr txBox="1"/>
          <p:nvPr/>
        </p:nvSpPr>
        <p:spPr>
          <a:xfrm>
            <a:off x="8066725" y="1309137"/>
            <a:ext cx="25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Imagen con transparencia de acuerdo a la proporción  y el tamaño de la letra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738223" y="968439"/>
            <a:ext cx="259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Imagen de acuerdo a la proporción </a:t>
            </a:r>
            <a:endParaRPr lang="es-MX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003414" y="5051359"/>
            <a:ext cx="2596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Imagen con transparencia de acuerdo a la proporción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070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Sección de eventos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8" y="1438386"/>
            <a:ext cx="9434920" cy="3288889"/>
          </a:xfrm>
          <a:prstGeom prst="rect">
            <a:avLst/>
          </a:prstGeom>
        </p:spPr>
      </p:pic>
      <p:sp>
        <p:nvSpPr>
          <p:cNvPr id="4" name="Cerrar llave 3"/>
          <p:cNvSpPr/>
          <p:nvPr/>
        </p:nvSpPr>
        <p:spPr>
          <a:xfrm>
            <a:off x="9674538" y="1383426"/>
            <a:ext cx="432758" cy="33988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10222301" y="2759664"/>
            <a:ext cx="161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1140px  X 450 </a:t>
            </a:r>
            <a:r>
              <a:rPr lang="es-MX" dirty="0" err="1" smtClean="0"/>
              <a:t>px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2303253" y="4923373"/>
            <a:ext cx="6090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 esta sección se trabajara con tres imágenes:</a:t>
            </a:r>
          </a:p>
          <a:p>
            <a:r>
              <a:rPr lang="es-MX" dirty="0" smtClean="0"/>
              <a:t>En el ejemplo </a:t>
            </a:r>
          </a:p>
          <a:p>
            <a:r>
              <a:rPr lang="es-MX" dirty="0" smtClean="0"/>
              <a:t>La del fondo: La cascada</a:t>
            </a:r>
          </a:p>
          <a:p>
            <a:r>
              <a:rPr lang="es-MX" dirty="0" smtClean="0"/>
              <a:t>Segunda imagen: la muchacha con fondo transparente</a:t>
            </a:r>
          </a:p>
          <a:p>
            <a:r>
              <a:rPr lang="es-MX" dirty="0" smtClean="0"/>
              <a:t>Tercera imagen: las letras con fondo transparente</a:t>
            </a:r>
          </a:p>
          <a:p>
            <a:r>
              <a:rPr lang="es-MX" dirty="0" smtClean="0"/>
              <a:t>Las tres imágenes deben ser del mismo tamaño</a:t>
            </a:r>
          </a:p>
        </p:txBody>
      </p:sp>
    </p:spTree>
    <p:extLst>
      <p:ext uri="{BB962C8B-B14F-4D97-AF65-F5344CB8AC3E}">
        <p14:creationId xmlns:p14="http://schemas.microsoft.com/office/powerpoint/2010/main" val="258536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Teléfonos de emergencia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06" y="3079630"/>
            <a:ext cx="9396825" cy="533333"/>
          </a:xfrm>
          <a:prstGeom prst="rect">
            <a:avLst/>
          </a:prstGeom>
        </p:spPr>
      </p:pic>
      <p:sp>
        <p:nvSpPr>
          <p:cNvPr id="4" name="Cerrar llave 3"/>
          <p:cNvSpPr/>
          <p:nvPr/>
        </p:nvSpPr>
        <p:spPr>
          <a:xfrm>
            <a:off x="9819628" y="3005552"/>
            <a:ext cx="256026" cy="6814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10075654" y="3040708"/>
            <a:ext cx="161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1140 X 65 </a:t>
            </a:r>
            <a:r>
              <a:rPr lang="es-MX" dirty="0" err="1" smtClean="0"/>
              <a:t>px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641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Boletines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211" y="3013096"/>
            <a:ext cx="4660317" cy="3212698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V="1">
            <a:off x="7142672" y="2898475"/>
            <a:ext cx="1880558" cy="62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9023230" y="2674464"/>
            <a:ext cx="161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263 X 170 </a:t>
            </a:r>
            <a:r>
              <a:rPr lang="es-MX" dirty="0" err="1" smtClean="0"/>
              <a:t>px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225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Micrositios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33" y="2787382"/>
            <a:ext cx="9346031" cy="1473016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V="1">
            <a:off x="7703389" y="3994030"/>
            <a:ext cx="1457864" cy="136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 flipV="1">
            <a:off x="2536166" y="4037162"/>
            <a:ext cx="1164566" cy="142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4787660" y="3994030"/>
            <a:ext cx="60385" cy="130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6668219" y="3994030"/>
            <a:ext cx="129396" cy="127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442604" y="5598543"/>
            <a:ext cx="21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220  X  100 </a:t>
            </a:r>
            <a:r>
              <a:rPr lang="es-MX" dirty="0" err="1" smtClean="0"/>
              <a:t>px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62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Mapa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3" y="1690688"/>
            <a:ext cx="9422222" cy="380952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558732" y="2948022"/>
            <a:ext cx="1388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¿Cuantos pixeles de alto?</a:t>
            </a:r>
            <a:endParaRPr lang="es-MX" dirty="0"/>
          </a:p>
        </p:txBody>
      </p:sp>
      <p:sp>
        <p:nvSpPr>
          <p:cNvPr id="5" name="Cerrar llave 4"/>
          <p:cNvSpPr/>
          <p:nvPr/>
        </p:nvSpPr>
        <p:spPr>
          <a:xfrm>
            <a:off x="9924516" y="1690688"/>
            <a:ext cx="496193" cy="38095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92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Pie de página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48" y="2210569"/>
            <a:ext cx="9434920" cy="2730159"/>
          </a:xfrm>
          <a:prstGeom prst="rect">
            <a:avLst/>
          </a:prstGeom>
        </p:spPr>
      </p:pic>
      <p:sp>
        <p:nvSpPr>
          <p:cNvPr id="4" name="Cerrar llave 3"/>
          <p:cNvSpPr/>
          <p:nvPr/>
        </p:nvSpPr>
        <p:spPr>
          <a:xfrm>
            <a:off x="9640268" y="2700068"/>
            <a:ext cx="814947" cy="1742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1207698" y="3735238"/>
            <a:ext cx="301925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491706" y="5460609"/>
            <a:ext cx="254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Imagen del logo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575985" y="2965276"/>
            <a:ext cx="1388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¿Cuantos pixeles de alto?</a:t>
            </a:r>
          </a:p>
          <a:p>
            <a:r>
              <a:rPr lang="es-MX" dirty="0" smtClean="0"/>
              <a:t>Tipo de letra y tamaño</a:t>
            </a:r>
            <a:endParaRPr lang="es-MX" dirty="0"/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9713343" y="4382219"/>
            <a:ext cx="923027" cy="26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 flipV="1">
            <a:off x="9640268" y="2501660"/>
            <a:ext cx="1220389" cy="75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89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123</Words>
  <Application>Microsoft Office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Encabezado</vt:lpstr>
      <vt:lpstr>Sección de eventos</vt:lpstr>
      <vt:lpstr>Teléfonos de emergencia</vt:lpstr>
      <vt:lpstr>Boletines</vt:lpstr>
      <vt:lpstr>Micrositios</vt:lpstr>
      <vt:lpstr>Mapa</vt:lpstr>
      <vt:lpstr>Pie de página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Encabezado</dc:title>
  <dc:creator>maria elena bautista gomez</dc:creator>
  <cp:lastModifiedBy>maria elena bautista gomez</cp:lastModifiedBy>
  <cp:revision>4</cp:revision>
  <dcterms:created xsi:type="dcterms:W3CDTF">2016-01-22T00:38:02Z</dcterms:created>
  <dcterms:modified xsi:type="dcterms:W3CDTF">2016-01-22T00:59:35Z</dcterms:modified>
</cp:coreProperties>
</file>