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在此键入引文。”"/>
          <p:cNvSpPr txBox="1"/>
          <p:nvPr>
            <p:ph type="body" sz="quarter" idx="14"/>
          </p:nvPr>
        </p:nvSpPr>
        <p:spPr>
          <a:xfrm>
            <a:off x="1270000" y="4222750"/>
            <a:ext cx="10464800" cy="7747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标题文本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22" name="正文级别 1…"/>
          <p:cNvSpPr txBox="1"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标题文本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正文级别 1…"/>
          <p:cNvSpPr txBox="1"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正文级别 1…"/>
          <p:cNvSpPr txBox="1"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图像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图像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ctr"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培训第10天"/>
          <p:cNvSpPr txBox="1"/>
          <p:nvPr/>
        </p:nvSpPr>
        <p:spPr>
          <a:xfrm>
            <a:off x="5297982" y="3892550"/>
            <a:ext cx="4043783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/>
            </a:lvl1pPr>
          </a:lstStyle>
          <a:p>
            <a:pPr/>
            <a:r>
              <a:t>Go培训第10天</a:t>
            </a:r>
          </a:p>
        </p:txBody>
      </p:sp>
      <p:sp>
        <p:nvSpPr>
          <p:cNvPr id="120" name="tony"/>
          <p:cNvSpPr txBox="1"/>
          <p:nvPr/>
        </p:nvSpPr>
        <p:spPr>
          <a:xfrm>
            <a:off x="6940550" y="5073649"/>
            <a:ext cx="690373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tony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9. 表单处理"/>
          <p:cNvSpPr txBox="1"/>
          <p:nvPr/>
        </p:nvSpPr>
        <p:spPr>
          <a:xfrm>
            <a:off x="1804822" y="2673350"/>
            <a:ext cx="2788616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9. 表单处理</a:t>
            </a:r>
          </a:p>
        </p:txBody>
      </p:sp>
      <p:sp>
        <p:nvSpPr>
          <p:cNvPr id="162" name="package main…"/>
          <p:cNvSpPr txBox="1"/>
          <p:nvPr/>
        </p:nvSpPr>
        <p:spPr>
          <a:xfrm>
            <a:off x="3673314" y="76200"/>
            <a:ext cx="9065498" cy="960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b="1" sz="18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package main</a:t>
            </a:r>
          </a:p>
          <a:p>
            <a:pPr>
              <a:defRPr b="1" sz="18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import (</a:t>
            </a:r>
          </a:p>
          <a:p>
            <a:pPr>
              <a:defRPr b="1" sz="18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	"io"</a:t>
            </a:r>
          </a:p>
          <a:p>
            <a:pPr>
              <a:defRPr b="1" sz="18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	"net/http"</a:t>
            </a:r>
          </a:p>
          <a:p>
            <a:pPr>
              <a:defRPr b="1" sz="18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)</a:t>
            </a:r>
          </a:p>
          <a:p>
            <a:pPr>
              <a:defRPr b="1" sz="18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>
              <a:defRPr b="1" sz="18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const form = `&lt;html&gt;&lt;body&gt;&lt;form action="#" method="post" name="bar"&gt;</a:t>
            </a:r>
          </a:p>
          <a:p>
            <a:pPr>
              <a:defRPr b="1" sz="18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                    &lt;input type="text" name="in"/&gt;</a:t>
            </a:r>
          </a:p>
          <a:p>
            <a:pPr>
              <a:defRPr b="1" sz="18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                    &lt;input type="text" name="in"/&gt;</a:t>
            </a:r>
          </a:p>
          <a:p>
            <a:pPr>
              <a:defRPr b="1" sz="18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                     &lt;input type="submit" value="Submit"/&gt;</a:t>
            </a:r>
          </a:p>
          <a:p>
            <a:pPr>
              <a:defRPr b="1" sz="18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             &lt;/form&gt;&lt;/html&gt;&lt;/body&gt;`</a:t>
            </a:r>
          </a:p>
          <a:p>
            <a:pPr>
              <a:defRPr b="1" sz="18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>
              <a:defRPr b="1" sz="18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func SimpleServer(w http.ResponseWriter, request *http.Request) {</a:t>
            </a:r>
          </a:p>
          <a:p>
            <a:pPr>
              <a:defRPr b="1" sz="18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	io.WriteString(w, "&lt;h1&gt;hello, world&lt;/h1&gt;")</a:t>
            </a:r>
          </a:p>
          <a:p>
            <a:pPr>
              <a:defRPr b="1" sz="18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}</a:t>
            </a:r>
          </a:p>
          <a:p>
            <a:pPr>
              <a:defRPr b="1" sz="18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>
              <a:defRPr b="1" sz="18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func FormServer(w http.ResponseWriter, request *http.Request) {</a:t>
            </a:r>
          </a:p>
          <a:p>
            <a:pPr>
              <a:defRPr b="1" sz="18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	w.Header().Set("Content-Type", "text/html")</a:t>
            </a:r>
          </a:p>
          <a:p>
            <a:pPr>
              <a:defRPr b="1" sz="18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	switch request.Method {</a:t>
            </a:r>
          </a:p>
          <a:p>
            <a:pPr>
              <a:defRPr b="1" sz="18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	case "GET":</a:t>
            </a:r>
          </a:p>
          <a:p>
            <a:pPr>
              <a:defRPr b="1" sz="18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		io.WriteString(w, form)</a:t>
            </a:r>
          </a:p>
          <a:p>
            <a:pPr>
              <a:defRPr b="1" sz="18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	case "POST":</a:t>
            </a:r>
          </a:p>
          <a:p>
            <a:pPr>
              <a:defRPr b="1" sz="18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		request.ParseForm()</a:t>
            </a:r>
          </a:p>
          <a:p>
            <a:pPr>
              <a:defRPr b="1" sz="18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		io.WriteString(w, request.Form["in"][0])</a:t>
            </a:r>
          </a:p>
          <a:p>
            <a:pPr>
              <a:defRPr b="1" sz="18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		io.WriteString(w, "\n")</a:t>
            </a:r>
          </a:p>
          <a:p>
            <a:pPr>
              <a:defRPr b="1" sz="18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		io.WriteString(w, request.FormValue("in"))</a:t>
            </a:r>
          </a:p>
          <a:p>
            <a:pPr>
              <a:defRPr b="1" sz="18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	}</a:t>
            </a:r>
          </a:p>
          <a:p>
            <a:pPr>
              <a:defRPr b="1" sz="18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}</a:t>
            </a:r>
          </a:p>
          <a:p>
            <a:pPr>
              <a:defRPr b="1" sz="18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func main() {</a:t>
            </a:r>
          </a:p>
          <a:p>
            <a:pPr>
              <a:defRPr b="1" sz="18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	http.HandleFunc("/test1", SimpleServer)</a:t>
            </a:r>
          </a:p>
          <a:p>
            <a:pPr>
              <a:defRPr b="1" sz="18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	http.HandleFunc("/test2", FormServer)</a:t>
            </a:r>
          </a:p>
          <a:p>
            <a:pPr>
              <a:defRPr b="1" sz="18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	if err := http.ListenAndServe(":8088", nil); err != nil {</a:t>
            </a:r>
          </a:p>
          <a:p>
            <a:pPr>
              <a:defRPr b="1" sz="18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	}</a:t>
            </a:r>
          </a:p>
          <a:p>
            <a:pPr>
              <a:defRPr b="1" sz="18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10. panic处理"/>
          <p:cNvSpPr txBox="1"/>
          <p:nvPr/>
        </p:nvSpPr>
        <p:spPr>
          <a:xfrm>
            <a:off x="1804822" y="2673350"/>
            <a:ext cx="2788616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10. panic处理</a:t>
            </a:r>
          </a:p>
        </p:txBody>
      </p:sp>
      <p:sp>
        <p:nvSpPr>
          <p:cNvPr id="165" name="package main…"/>
          <p:cNvSpPr txBox="1"/>
          <p:nvPr/>
        </p:nvSpPr>
        <p:spPr>
          <a:xfrm>
            <a:off x="3802501" y="517865"/>
            <a:ext cx="9065498" cy="908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b="1" sz="18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package main</a:t>
            </a:r>
          </a:p>
          <a:p>
            <a:pPr>
              <a:defRPr b="1" sz="18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>
              <a:defRPr b="1" sz="18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import (</a:t>
            </a:r>
          </a:p>
          <a:p>
            <a:pPr>
              <a:defRPr b="1" sz="18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	"io"</a:t>
            </a:r>
          </a:p>
          <a:p>
            <a:pPr>
              <a:defRPr b="1" sz="18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	"log"</a:t>
            </a:r>
          </a:p>
          <a:p>
            <a:pPr>
              <a:defRPr b="1" sz="18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	"net/http"</a:t>
            </a:r>
          </a:p>
          <a:p>
            <a:pPr>
              <a:defRPr b="1" sz="18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)</a:t>
            </a:r>
          </a:p>
          <a:p>
            <a:pPr>
              <a:defRPr b="1" sz="18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>
              <a:defRPr b="1" sz="18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const form = `&lt;html&gt;&lt;body&gt;&lt;form action="#" method="post" name="bar"&gt;</a:t>
            </a:r>
          </a:p>
          <a:p>
            <a:pPr>
              <a:defRPr b="1" sz="18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                    &lt;input type="text" name="in"/&gt;</a:t>
            </a:r>
          </a:p>
          <a:p>
            <a:pPr>
              <a:defRPr b="1" sz="18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                    &lt;input type="text" name="in"/&gt;</a:t>
            </a:r>
          </a:p>
          <a:p>
            <a:pPr>
              <a:defRPr b="1" sz="18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                     &lt;input type="submit" value="Submit"/&gt;</a:t>
            </a:r>
          </a:p>
          <a:p>
            <a:pPr>
              <a:defRPr b="1" sz="18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             &lt;/form&gt;&lt;/html&gt;&lt;/body&gt;`</a:t>
            </a:r>
          </a:p>
          <a:p>
            <a:pPr>
              <a:defRPr b="1" sz="18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>
              <a:defRPr b="1" sz="18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//代码省略</a:t>
            </a:r>
          </a:p>
          <a:p>
            <a:pPr>
              <a:defRPr b="1" sz="18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func main() {</a:t>
            </a:r>
          </a:p>
          <a:p>
            <a:pPr>
              <a:defRPr b="1" sz="18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	http.HandleFunc("/test1", logPanics(SimpleServer))</a:t>
            </a:r>
          </a:p>
          <a:p>
            <a:pPr>
              <a:defRPr b="1" sz="18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	http.HandleFunc("/test2", logPanics(FormServer))</a:t>
            </a:r>
          </a:p>
          <a:p>
            <a:pPr>
              <a:defRPr b="1" sz="18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	if err := http.ListenAndServe(":8088", nil); err != nil {</a:t>
            </a:r>
          </a:p>
          <a:p>
            <a:pPr>
              <a:defRPr b="1" sz="18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	}</a:t>
            </a:r>
          </a:p>
          <a:p>
            <a:pPr>
              <a:defRPr b="1" sz="18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}</a:t>
            </a:r>
          </a:p>
          <a:p>
            <a:pPr>
              <a:defRPr b="1" sz="18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>
              <a:defRPr b="1" sz="18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func logPanics(handle http.HandlerFunc) http.HandlerFunc {</a:t>
            </a:r>
          </a:p>
          <a:p>
            <a:pPr>
              <a:defRPr b="1" sz="18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	return func(writer http.ResponseWriter, request *http.Request) {</a:t>
            </a:r>
          </a:p>
          <a:p>
            <a:pPr>
              <a:defRPr b="1" sz="18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		defer func() {</a:t>
            </a:r>
          </a:p>
          <a:p>
            <a:pPr>
              <a:defRPr b="1" sz="18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			if x := recover(); x != nil {</a:t>
            </a:r>
          </a:p>
          <a:p>
            <a:pPr>
              <a:defRPr b="1" sz="18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				log.Printf("[%v] caught panic: %v", request.RemoteAddr, x)</a:t>
            </a:r>
          </a:p>
          <a:p>
            <a:pPr>
              <a:defRPr b="1" sz="18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			}</a:t>
            </a:r>
          </a:p>
          <a:p>
            <a:pPr>
              <a:defRPr b="1" sz="18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		}()</a:t>
            </a:r>
          </a:p>
          <a:p>
            <a:pPr>
              <a:defRPr b="1" sz="18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		handle(writer, request)</a:t>
            </a:r>
          </a:p>
          <a:p>
            <a:pPr>
              <a:defRPr b="1" sz="18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	}</a:t>
            </a:r>
          </a:p>
          <a:p>
            <a:pPr>
              <a:defRPr b="1" sz="18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11. 模板"/>
          <p:cNvSpPr txBox="1"/>
          <p:nvPr/>
        </p:nvSpPr>
        <p:spPr>
          <a:xfrm>
            <a:off x="1804822" y="2673350"/>
            <a:ext cx="2788616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11. 模板</a:t>
            </a:r>
          </a:p>
        </p:txBody>
      </p:sp>
      <p:sp>
        <p:nvSpPr>
          <p:cNvPr id="168" name="1）替换 {{.字段名}}"/>
          <p:cNvSpPr txBox="1"/>
          <p:nvPr/>
        </p:nvSpPr>
        <p:spPr>
          <a:xfrm>
            <a:off x="2164359" y="3420446"/>
            <a:ext cx="2788615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1）替换 {{.字段名}}</a:t>
            </a:r>
          </a:p>
        </p:txBody>
      </p:sp>
      <p:sp>
        <p:nvSpPr>
          <p:cNvPr id="169" name="package main…"/>
          <p:cNvSpPr txBox="1"/>
          <p:nvPr/>
        </p:nvSpPr>
        <p:spPr>
          <a:xfrm>
            <a:off x="5574443" y="1473199"/>
            <a:ext cx="6174161" cy="680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18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package main</a:t>
            </a:r>
          </a:p>
          <a:p>
            <a:pPr>
              <a:defRPr b="1" sz="18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>
              <a:defRPr b="1" sz="18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import (</a:t>
            </a:r>
          </a:p>
          <a:p>
            <a:pPr>
              <a:defRPr b="1" sz="18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	"fmt"</a:t>
            </a:r>
          </a:p>
          <a:p>
            <a:pPr>
              <a:defRPr b="1" sz="18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	"os"</a:t>
            </a:r>
          </a:p>
          <a:p>
            <a:pPr>
              <a:defRPr b="1" sz="18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	"text/template"</a:t>
            </a:r>
          </a:p>
          <a:p>
            <a:pPr>
              <a:defRPr b="1" sz="18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)</a:t>
            </a:r>
          </a:p>
          <a:p>
            <a:pPr>
              <a:defRPr b="1" sz="18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>
              <a:defRPr b="1" sz="18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type Person struct {</a:t>
            </a:r>
          </a:p>
          <a:p>
            <a:pPr>
              <a:defRPr b="1" sz="18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	Name string</a:t>
            </a:r>
          </a:p>
          <a:p>
            <a:pPr>
              <a:defRPr b="1" sz="18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	age  string</a:t>
            </a:r>
          </a:p>
          <a:p>
            <a:pPr>
              <a:defRPr b="1" sz="18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}</a:t>
            </a:r>
          </a:p>
          <a:p>
            <a:pPr>
              <a:defRPr b="1" sz="18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>
              <a:defRPr b="1" sz="18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func main() {</a:t>
            </a:r>
          </a:p>
          <a:p>
            <a:pPr>
              <a:defRPr b="1" sz="18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	t, err := template.ParseFiles("./index.html")</a:t>
            </a:r>
          </a:p>
          <a:p>
            <a:pPr>
              <a:defRPr b="1" sz="18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	if err != nil {</a:t>
            </a:r>
          </a:p>
          <a:p>
            <a:pPr>
              <a:defRPr b="1" sz="18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		fmt.Println("parse file err:", err)</a:t>
            </a:r>
          </a:p>
          <a:p>
            <a:pPr>
              <a:defRPr b="1" sz="18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		return</a:t>
            </a:r>
          </a:p>
          <a:p>
            <a:pPr>
              <a:defRPr b="1" sz="18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	}</a:t>
            </a:r>
          </a:p>
          <a:p>
            <a:pPr>
              <a:defRPr b="1" sz="18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	p := Person{Name: "Mary", age: "31"}</a:t>
            </a:r>
          </a:p>
          <a:p>
            <a:pPr>
              <a:defRPr b="1" sz="18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	if err := t.Execute(os.Stdout, p); err != nil {</a:t>
            </a:r>
          </a:p>
          <a:p>
            <a:pPr>
              <a:defRPr b="1" sz="18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		fmt.Println("There was an error:", err.Error())</a:t>
            </a:r>
          </a:p>
          <a:p>
            <a:pPr>
              <a:defRPr b="1" sz="18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	}</a:t>
            </a:r>
          </a:p>
          <a:p>
            <a:pPr>
              <a:defRPr b="1" sz="18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12. 模板"/>
          <p:cNvSpPr txBox="1"/>
          <p:nvPr/>
        </p:nvSpPr>
        <p:spPr>
          <a:xfrm>
            <a:off x="1804822" y="2673350"/>
            <a:ext cx="2788616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12. 模板</a:t>
            </a:r>
          </a:p>
        </p:txBody>
      </p:sp>
      <p:sp>
        <p:nvSpPr>
          <p:cNvPr id="172" name="1）if判断"/>
          <p:cNvSpPr txBox="1"/>
          <p:nvPr/>
        </p:nvSpPr>
        <p:spPr>
          <a:xfrm>
            <a:off x="2164359" y="3420446"/>
            <a:ext cx="2788615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1）if判断</a:t>
            </a:r>
          </a:p>
        </p:txBody>
      </p:sp>
      <p:sp>
        <p:nvSpPr>
          <p:cNvPr id="173" name="&lt;html&gt;…"/>
          <p:cNvSpPr txBox="1"/>
          <p:nvPr/>
        </p:nvSpPr>
        <p:spPr>
          <a:xfrm>
            <a:off x="3974405" y="4013200"/>
            <a:ext cx="5055990" cy="317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18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&lt;html&gt;</a:t>
            </a:r>
          </a:p>
          <a:p>
            <a:pPr>
              <a:defRPr b="1" sz="18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        &lt;head&gt;</a:t>
            </a:r>
          </a:p>
          <a:p>
            <a:pPr>
              <a:defRPr b="1" sz="18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        &lt;/head&gt;</a:t>
            </a:r>
          </a:p>
          <a:p>
            <a:pPr>
              <a:defRPr b="1" sz="18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        &lt;body&gt;</a:t>
            </a:r>
          </a:p>
          <a:p>
            <a:pPr>
              <a:defRPr b="1" sz="18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                {{if gt .Age 18}}</a:t>
            </a:r>
          </a:p>
          <a:p>
            <a:pPr>
              <a:defRPr b="1" sz="18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                &lt;p&gt;hello, old man, {{.Name}}&lt;/p&gt;</a:t>
            </a:r>
          </a:p>
          <a:p>
            <a:pPr>
              <a:defRPr b="1" sz="18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                {{else}}</a:t>
            </a:r>
          </a:p>
          <a:p>
            <a:pPr>
              <a:defRPr b="1" sz="18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                &lt;p&gt;hello,young man, {{.Name}}&lt;/p&gt;</a:t>
            </a:r>
          </a:p>
          <a:p>
            <a:pPr>
              <a:defRPr b="1" sz="18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                {{end}}</a:t>
            </a:r>
          </a:p>
          <a:p>
            <a:pPr>
              <a:defRPr b="1" sz="18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        &lt;/body&gt;</a:t>
            </a:r>
          </a:p>
          <a:p>
            <a:pPr>
              <a:defRPr b="1" sz="18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&lt;/html&gt;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13. 模板"/>
          <p:cNvSpPr txBox="1"/>
          <p:nvPr/>
        </p:nvSpPr>
        <p:spPr>
          <a:xfrm>
            <a:off x="1804822" y="2673350"/>
            <a:ext cx="2788616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13. 模板</a:t>
            </a:r>
          </a:p>
        </p:txBody>
      </p:sp>
      <p:sp>
        <p:nvSpPr>
          <p:cNvPr id="176" name="2）if常见操作符"/>
          <p:cNvSpPr txBox="1"/>
          <p:nvPr/>
        </p:nvSpPr>
        <p:spPr>
          <a:xfrm>
            <a:off x="2164359" y="3420446"/>
            <a:ext cx="228524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2）if常见操作符</a:t>
            </a:r>
          </a:p>
        </p:txBody>
      </p:sp>
      <p:sp>
        <p:nvSpPr>
          <p:cNvPr id="177" name="• not 非 {{if not .condition}}  {{end}}…"/>
          <p:cNvSpPr txBox="1"/>
          <p:nvPr/>
        </p:nvSpPr>
        <p:spPr>
          <a:xfrm>
            <a:off x="4847323" y="322270"/>
            <a:ext cx="3310154" cy="9109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57200" indent="-457200" defTabSz="457200">
              <a:lnSpc>
                <a:spcPts val="3200"/>
              </a:lnSpc>
              <a:spcBef>
                <a:spcPts val="1000"/>
              </a:spcBef>
              <a:tabLst>
                <a:tab pos="139700" algn="l"/>
                <a:tab pos="457200" algn="l"/>
              </a:tabLst>
              <a:defRPr b="1" sz="1400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	•	not 非</a:t>
            </a:r>
            <a:br/>
            <a:r>
              <a:t>{{if not .condition}} </a:t>
            </a:r>
            <a:br/>
            <a:r>
              <a:t>{{end}}</a:t>
            </a:r>
            <a:br/>
          </a:p>
          <a:p>
            <a:pPr marL="457200" indent="-457200" defTabSz="457200">
              <a:lnSpc>
                <a:spcPts val="3200"/>
              </a:lnSpc>
              <a:spcBef>
                <a:spcPts val="1000"/>
              </a:spcBef>
              <a:tabLst>
                <a:tab pos="139700" algn="l"/>
                <a:tab pos="457200" algn="l"/>
              </a:tabLst>
              <a:defRPr b="1" sz="1400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	•	and 与</a:t>
            </a:r>
            <a:br/>
            <a:r>
              <a:t>{{if and .condition1 .condition2}} </a:t>
            </a:r>
            <a:br/>
            <a:r>
              <a:t>{{end}}</a:t>
            </a:r>
            <a:br/>
          </a:p>
          <a:p>
            <a:pPr marL="457200" indent="-457200" defTabSz="457200">
              <a:lnSpc>
                <a:spcPts val="3200"/>
              </a:lnSpc>
              <a:spcBef>
                <a:spcPts val="1000"/>
              </a:spcBef>
              <a:tabLst>
                <a:tab pos="139700" algn="l"/>
                <a:tab pos="457200" algn="l"/>
              </a:tabLst>
              <a:defRPr b="1" sz="1400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	•	or 或</a:t>
            </a:r>
            <a:br/>
            <a:r>
              <a:t>{{if or .condition1 .condition2}} </a:t>
            </a:r>
            <a:br/>
            <a:r>
              <a:t>{{end}}</a:t>
            </a:r>
            <a:br/>
          </a:p>
          <a:p>
            <a:pPr marL="457200" indent="-457200" defTabSz="457200">
              <a:lnSpc>
                <a:spcPts val="3200"/>
              </a:lnSpc>
              <a:spcBef>
                <a:spcPts val="1000"/>
              </a:spcBef>
              <a:tabLst>
                <a:tab pos="139700" algn="l"/>
                <a:tab pos="457200" algn="l"/>
              </a:tabLst>
              <a:defRPr b="1" sz="1400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	•	eq 等于</a:t>
            </a:r>
            <a:br/>
            <a:r>
              <a:t>{{if eq .var1 .var2}} </a:t>
            </a:r>
            <a:br/>
            <a:r>
              <a:t>{{end}}</a:t>
            </a:r>
            <a:br/>
          </a:p>
          <a:p>
            <a:pPr marL="457200" indent="-457200" defTabSz="457200">
              <a:lnSpc>
                <a:spcPts val="3200"/>
              </a:lnSpc>
              <a:spcBef>
                <a:spcPts val="1000"/>
              </a:spcBef>
              <a:tabLst>
                <a:tab pos="139700" algn="l"/>
                <a:tab pos="457200" algn="l"/>
              </a:tabLst>
              <a:defRPr b="1" sz="1400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	•	ne 不等于</a:t>
            </a:r>
            <a:br/>
            <a:r>
              <a:t>{{if ne .var1 .var2}} </a:t>
            </a:r>
            <a:br/>
            <a:r>
              <a:t>{{end}}</a:t>
            </a:r>
            <a:br/>
          </a:p>
          <a:p>
            <a:pPr marL="457200" indent="-457200" defTabSz="457200">
              <a:lnSpc>
                <a:spcPts val="3200"/>
              </a:lnSpc>
              <a:spcBef>
                <a:spcPts val="1000"/>
              </a:spcBef>
              <a:tabLst>
                <a:tab pos="139700" algn="l"/>
                <a:tab pos="457200" algn="l"/>
              </a:tabLst>
              <a:defRPr b="1" sz="1400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	•	lt 小于 (less than)</a:t>
            </a:r>
            <a:br/>
            <a:r>
              <a:t>{{if lt .var1 .var2}} </a:t>
            </a:r>
            <a:br/>
            <a:r>
              <a:t>{{end}}</a:t>
            </a:r>
            <a:br/>
          </a:p>
          <a:p>
            <a:pPr marL="457200" indent="-457200" defTabSz="457200">
              <a:lnSpc>
                <a:spcPts val="3200"/>
              </a:lnSpc>
              <a:spcBef>
                <a:spcPts val="1000"/>
              </a:spcBef>
              <a:tabLst>
                <a:tab pos="139700" algn="l"/>
                <a:tab pos="457200" algn="l"/>
              </a:tabLst>
              <a:defRPr b="1" sz="1400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	•	le 小于等于</a:t>
            </a:r>
            <a:br/>
            <a:r>
              <a:t>{{if le .var1 .var2}} </a:t>
            </a:r>
            <a:br/>
            <a:r>
              <a:t>{{end}}</a:t>
            </a:r>
            <a:br/>
          </a:p>
          <a:p>
            <a:pPr marL="457200" indent="-457200" defTabSz="457200">
              <a:lnSpc>
                <a:spcPts val="3200"/>
              </a:lnSpc>
              <a:spcBef>
                <a:spcPts val="1000"/>
              </a:spcBef>
              <a:tabLst>
                <a:tab pos="139700" algn="l"/>
                <a:tab pos="457200" algn="l"/>
              </a:tabLst>
              <a:defRPr b="1" sz="1400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	•	gt 大于</a:t>
            </a:r>
            <a:br/>
            <a:r>
              <a:t>{{if gt .var1 .var2}} </a:t>
            </a:r>
            <a:br/>
            <a:r>
              <a:t>{{end}}</a:t>
            </a:r>
            <a:br/>
          </a:p>
          <a:p>
            <a:pPr marL="457200" indent="-457200" defTabSz="457200">
              <a:lnSpc>
                <a:spcPts val="3200"/>
              </a:lnSpc>
              <a:spcBef>
                <a:spcPts val="1000"/>
              </a:spcBef>
              <a:tabLst>
                <a:tab pos="139700" algn="l"/>
                <a:tab pos="457200" algn="l"/>
              </a:tabLst>
              <a:defRPr b="1" sz="1400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	•	ge 大于等于</a:t>
            </a:r>
            <a:br/>
            <a:r>
              <a:t>{{if ge .var1 .var2}} </a:t>
            </a:r>
            <a:br/>
            <a:r>
              <a:t>{{end}}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14. 模板"/>
          <p:cNvSpPr txBox="1"/>
          <p:nvPr/>
        </p:nvSpPr>
        <p:spPr>
          <a:xfrm>
            <a:off x="1804822" y="2673350"/>
            <a:ext cx="2788616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14. 模板</a:t>
            </a:r>
          </a:p>
        </p:txBody>
      </p:sp>
      <p:sp>
        <p:nvSpPr>
          <p:cNvPr id="180" name="3）{{.}}"/>
          <p:cNvSpPr txBox="1"/>
          <p:nvPr/>
        </p:nvSpPr>
        <p:spPr>
          <a:xfrm>
            <a:off x="2164359" y="3420446"/>
            <a:ext cx="228524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3）{{.}}</a:t>
            </a:r>
          </a:p>
        </p:txBody>
      </p:sp>
      <p:sp>
        <p:nvSpPr>
          <p:cNvPr id="181" name="&lt;html&gt;…"/>
          <p:cNvSpPr txBox="1"/>
          <p:nvPr/>
        </p:nvSpPr>
        <p:spPr>
          <a:xfrm>
            <a:off x="4883632" y="3498253"/>
            <a:ext cx="3237536" cy="27570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57200" indent="-457200" defTabSz="457200">
              <a:lnSpc>
                <a:spcPts val="3200"/>
              </a:lnSpc>
              <a:spcBef>
                <a:spcPts val="1000"/>
              </a:spcBef>
              <a:tabLst>
                <a:tab pos="139700" algn="l"/>
                <a:tab pos="457200" algn="l"/>
              </a:tabLst>
              <a:defRPr b="1" sz="1400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&lt;html&gt;</a:t>
            </a:r>
          </a:p>
          <a:p>
            <a:pPr marL="457200" indent="-457200" defTabSz="457200">
              <a:lnSpc>
                <a:spcPts val="3200"/>
              </a:lnSpc>
              <a:spcBef>
                <a:spcPts val="1000"/>
              </a:spcBef>
              <a:tabLst>
                <a:tab pos="139700" algn="l"/>
                <a:tab pos="457200" algn="l"/>
              </a:tabLst>
              <a:defRPr b="1" sz="1400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        &lt;head&gt;</a:t>
            </a:r>
          </a:p>
          <a:p>
            <a:pPr marL="457200" indent="-457200" defTabSz="457200">
              <a:lnSpc>
                <a:spcPts val="3200"/>
              </a:lnSpc>
              <a:spcBef>
                <a:spcPts val="1000"/>
              </a:spcBef>
              <a:tabLst>
                <a:tab pos="139700" algn="l"/>
                <a:tab pos="457200" algn="l"/>
              </a:tabLst>
              <a:defRPr b="1" sz="1400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        &lt;/head&gt;</a:t>
            </a:r>
          </a:p>
          <a:p>
            <a:pPr marL="457200" indent="-457200" defTabSz="457200">
              <a:lnSpc>
                <a:spcPts val="3200"/>
              </a:lnSpc>
              <a:spcBef>
                <a:spcPts val="1000"/>
              </a:spcBef>
              <a:tabLst>
                <a:tab pos="139700" algn="l"/>
                <a:tab pos="457200" algn="l"/>
              </a:tabLst>
              <a:defRPr b="1" sz="1400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        &lt;body&gt;</a:t>
            </a:r>
          </a:p>
          <a:p>
            <a:pPr marL="457200" indent="-457200" defTabSz="457200">
              <a:lnSpc>
                <a:spcPts val="3200"/>
              </a:lnSpc>
              <a:spcBef>
                <a:spcPts val="1000"/>
              </a:spcBef>
              <a:tabLst>
                <a:tab pos="139700" algn="l"/>
                <a:tab pos="457200" algn="l"/>
              </a:tabLst>
              <a:defRPr b="1" sz="1400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                &lt;p&gt;hello, old man, {{.}}&lt;/p&gt;</a:t>
            </a:r>
          </a:p>
          <a:p>
            <a:pPr marL="457200" indent="-457200" defTabSz="457200">
              <a:lnSpc>
                <a:spcPts val="3200"/>
              </a:lnSpc>
              <a:spcBef>
                <a:spcPts val="1000"/>
              </a:spcBef>
              <a:tabLst>
                <a:tab pos="139700" algn="l"/>
                <a:tab pos="457200" algn="l"/>
              </a:tabLst>
              <a:defRPr b="1" sz="1400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        &lt;/body&gt;</a:t>
            </a:r>
          </a:p>
          <a:p>
            <a:pPr marL="457200" indent="-457200" defTabSz="457200">
              <a:lnSpc>
                <a:spcPts val="3200"/>
              </a:lnSpc>
              <a:spcBef>
                <a:spcPts val="1000"/>
              </a:spcBef>
              <a:tabLst>
                <a:tab pos="139700" algn="l"/>
                <a:tab pos="457200" algn="l"/>
              </a:tabLst>
              <a:defRPr b="1" sz="1400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&lt;/html&gt;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15. 模板"/>
          <p:cNvSpPr txBox="1"/>
          <p:nvPr/>
        </p:nvSpPr>
        <p:spPr>
          <a:xfrm>
            <a:off x="1804822" y="2673350"/>
            <a:ext cx="2788616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15. 模板</a:t>
            </a:r>
          </a:p>
        </p:txBody>
      </p:sp>
      <p:sp>
        <p:nvSpPr>
          <p:cNvPr id="184" name="4）{{with .Var}}"/>
          <p:cNvSpPr txBox="1"/>
          <p:nvPr/>
        </p:nvSpPr>
        <p:spPr>
          <a:xfrm>
            <a:off x="2164359" y="3420446"/>
            <a:ext cx="228524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4）{{with .Var}}</a:t>
            </a:r>
          </a:p>
        </p:txBody>
      </p:sp>
      <p:sp>
        <p:nvSpPr>
          <p:cNvPr id="185" name="&lt;html&gt;…"/>
          <p:cNvSpPr txBox="1"/>
          <p:nvPr/>
        </p:nvSpPr>
        <p:spPr>
          <a:xfrm>
            <a:off x="5762102" y="3323628"/>
            <a:ext cx="3237536" cy="3106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57200" indent="-457200" defTabSz="457200">
              <a:lnSpc>
                <a:spcPts val="3200"/>
              </a:lnSpc>
              <a:spcBef>
                <a:spcPts val="1000"/>
              </a:spcBef>
              <a:tabLst>
                <a:tab pos="139700" algn="l"/>
                <a:tab pos="457200" algn="l"/>
              </a:tabLst>
              <a:defRPr b="1" sz="1400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&lt;html&gt;</a:t>
            </a:r>
          </a:p>
          <a:p>
            <a:pPr marL="457200" indent="-457200" defTabSz="457200">
              <a:lnSpc>
                <a:spcPts val="3200"/>
              </a:lnSpc>
              <a:spcBef>
                <a:spcPts val="1000"/>
              </a:spcBef>
              <a:tabLst>
                <a:tab pos="139700" algn="l"/>
                <a:tab pos="457200" algn="l"/>
              </a:tabLst>
              <a:defRPr b="1" sz="1400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        &lt;head&gt;</a:t>
            </a:r>
          </a:p>
          <a:p>
            <a:pPr marL="457200" indent="-457200" defTabSz="457200">
              <a:lnSpc>
                <a:spcPts val="3200"/>
              </a:lnSpc>
              <a:spcBef>
                <a:spcPts val="1000"/>
              </a:spcBef>
              <a:tabLst>
                <a:tab pos="139700" algn="l"/>
                <a:tab pos="457200" algn="l"/>
              </a:tabLst>
              <a:defRPr b="1" sz="1400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        &lt;/head&gt;</a:t>
            </a:r>
          </a:p>
          <a:p>
            <a:pPr marL="457200" indent="-457200" defTabSz="457200">
              <a:lnSpc>
                <a:spcPts val="3200"/>
              </a:lnSpc>
              <a:spcBef>
                <a:spcPts val="1000"/>
              </a:spcBef>
              <a:tabLst>
                <a:tab pos="139700" algn="l"/>
                <a:tab pos="457200" algn="l"/>
              </a:tabLst>
              <a:defRPr b="1" sz="1400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        &lt;body&gt;</a:t>
            </a:r>
          </a:p>
          <a:p>
            <a:pPr marL="457200" indent="-457200" defTabSz="457200">
              <a:lnSpc>
                <a:spcPts val="3200"/>
              </a:lnSpc>
              <a:spcBef>
                <a:spcPts val="1000"/>
              </a:spcBef>
              <a:tabLst>
                <a:tab pos="139700" algn="l"/>
                <a:tab pos="457200" algn="l"/>
              </a:tabLst>
              <a:defRPr b="1" sz="1400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                {{with .Name}}</a:t>
            </a:r>
          </a:p>
          <a:p>
            <a:pPr marL="457200" indent="-457200" defTabSz="457200">
              <a:lnSpc>
                <a:spcPts val="3200"/>
              </a:lnSpc>
              <a:spcBef>
                <a:spcPts val="1000"/>
              </a:spcBef>
              <a:tabLst>
                <a:tab pos="139700" algn="l"/>
                <a:tab pos="457200" algn="l"/>
              </a:tabLst>
              <a:defRPr b="1" sz="1400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                &lt;p&gt;hello, old man, {{.}}&lt;/p&gt;</a:t>
            </a:r>
          </a:p>
          <a:p>
            <a:pPr marL="457200" indent="-457200" defTabSz="457200">
              <a:lnSpc>
                <a:spcPts val="3200"/>
              </a:lnSpc>
              <a:spcBef>
                <a:spcPts val="1000"/>
              </a:spcBef>
              <a:tabLst>
                <a:tab pos="139700" algn="l"/>
                <a:tab pos="457200" algn="l"/>
              </a:tabLst>
              <a:defRPr b="1" sz="1400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                {{end}}</a:t>
            </a:r>
          </a:p>
          <a:p>
            <a:pPr marL="457200" indent="-457200" defTabSz="457200">
              <a:lnSpc>
                <a:spcPts val="3200"/>
              </a:lnSpc>
              <a:spcBef>
                <a:spcPts val="1000"/>
              </a:spcBef>
              <a:tabLst>
                <a:tab pos="139700" algn="l"/>
                <a:tab pos="457200" algn="l"/>
              </a:tabLst>
              <a:defRPr b="1" sz="1400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        &lt;/body&gt;</a:t>
            </a:r>
          </a:p>
          <a:p>
            <a:pPr marL="457200" indent="-457200" defTabSz="457200">
              <a:lnSpc>
                <a:spcPts val="3200"/>
              </a:lnSpc>
              <a:spcBef>
                <a:spcPts val="1000"/>
              </a:spcBef>
              <a:tabLst>
                <a:tab pos="139700" algn="l"/>
                <a:tab pos="457200" algn="l"/>
              </a:tabLst>
              <a:defRPr b="1" sz="1400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&lt;/html&gt;</a:t>
            </a:r>
          </a:p>
        </p:txBody>
      </p:sp>
      <p:sp>
        <p:nvSpPr>
          <p:cNvPr id="186" name="5）{{end}}"/>
          <p:cNvSpPr txBox="1"/>
          <p:nvPr/>
        </p:nvSpPr>
        <p:spPr>
          <a:xfrm>
            <a:off x="2164359" y="4167542"/>
            <a:ext cx="228524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5）{{end}}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16. 模板"/>
          <p:cNvSpPr txBox="1"/>
          <p:nvPr/>
        </p:nvSpPr>
        <p:spPr>
          <a:xfrm>
            <a:off x="1804822" y="2673350"/>
            <a:ext cx="2788616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16. 模板</a:t>
            </a:r>
          </a:p>
        </p:txBody>
      </p:sp>
      <p:sp>
        <p:nvSpPr>
          <p:cNvPr id="189" name="1）循环"/>
          <p:cNvSpPr txBox="1"/>
          <p:nvPr/>
        </p:nvSpPr>
        <p:spPr>
          <a:xfrm>
            <a:off x="2164359" y="3420446"/>
            <a:ext cx="228524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1）循环</a:t>
            </a:r>
          </a:p>
        </p:txBody>
      </p:sp>
      <p:sp>
        <p:nvSpPr>
          <p:cNvPr id="190" name="&lt;html&gt;…"/>
          <p:cNvSpPr txBox="1"/>
          <p:nvPr/>
        </p:nvSpPr>
        <p:spPr>
          <a:xfrm>
            <a:off x="4858692" y="2625128"/>
            <a:ext cx="4140049" cy="4503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57200" indent="-457200" defTabSz="457200">
              <a:lnSpc>
                <a:spcPts val="3200"/>
              </a:lnSpc>
              <a:spcBef>
                <a:spcPts val="1000"/>
              </a:spcBef>
              <a:tabLst>
                <a:tab pos="139700" algn="l"/>
                <a:tab pos="457200" algn="l"/>
              </a:tabLst>
              <a:defRPr b="1" sz="1400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&lt;html&gt;</a:t>
            </a:r>
          </a:p>
          <a:p>
            <a:pPr marL="457200" indent="-457200" defTabSz="457200">
              <a:lnSpc>
                <a:spcPts val="3200"/>
              </a:lnSpc>
              <a:spcBef>
                <a:spcPts val="1000"/>
              </a:spcBef>
              <a:tabLst>
                <a:tab pos="139700" algn="l"/>
                <a:tab pos="457200" algn="l"/>
              </a:tabLst>
              <a:defRPr b="1" sz="1400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        &lt;head&gt;</a:t>
            </a:r>
          </a:p>
          <a:p>
            <a:pPr marL="457200" indent="-457200" defTabSz="457200">
              <a:lnSpc>
                <a:spcPts val="3200"/>
              </a:lnSpc>
              <a:spcBef>
                <a:spcPts val="1000"/>
              </a:spcBef>
              <a:tabLst>
                <a:tab pos="139700" algn="l"/>
                <a:tab pos="457200" algn="l"/>
              </a:tabLst>
              <a:defRPr b="1" sz="1400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        &lt;/head&gt;</a:t>
            </a:r>
          </a:p>
          <a:p>
            <a:pPr marL="457200" indent="-457200" defTabSz="457200">
              <a:lnSpc>
                <a:spcPts val="3200"/>
              </a:lnSpc>
              <a:spcBef>
                <a:spcPts val="1000"/>
              </a:spcBef>
              <a:tabLst>
                <a:tab pos="139700" algn="l"/>
                <a:tab pos="457200" algn="l"/>
              </a:tabLst>
              <a:defRPr b="1" sz="1400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        &lt;body&gt;</a:t>
            </a:r>
          </a:p>
          <a:p>
            <a:pPr marL="457200" indent="-457200" defTabSz="457200">
              <a:lnSpc>
                <a:spcPts val="3200"/>
              </a:lnSpc>
              <a:spcBef>
                <a:spcPts val="1000"/>
              </a:spcBef>
              <a:tabLst>
                <a:tab pos="139700" algn="l"/>
                <a:tab pos="457200" algn="l"/>
              </a:tabLst>
              <a:defRPr b="1" sz="1400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                {{range .}}</a:t>
            </a:r>
          </a:p>
          <a:p>
            <a:pPr marL="457200" indent="-457200" defTabSz="457200">
              <a:lnSpc>
                <a:spcPts val="3200"/>
              </a:lnSpc>
              <a:spcBef>
                <a:spcPts val="1000"/>
              </a:spcBef>
              <a:tabLst>
                <a:tab pos="139700" algn="l"/>
                <a:tab pos="457200" algn="l"/>
              </a:tabLst>
              <a:defRPr b="1" sz="1400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                    {{if gt .Age 18}}</a:t>
            </a:r>
          </a:p>
          <a:p>
            <a:pPr marL="457200" indent="-457200" defTabSz="457200">
              <a:lnSpc>
                <a:spcPts val="3200"/>
              </a:lnSpc>
              <a:spcBef>
                <a:spcPts val="1000"/>
              </a:spcBef>
              <a:tabLst>
                <a:tab pos="139700" algn="l"/>
                <a:tab pos="457200" algn="l"/>
              </a:tabLst>
              <a:defRPr b="1" sz="1400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                    &lt;p&gt;hello, old man, {{.Name}}&lt;/p&gt;</a:t>
            </a:r>
          </a:p>
          <a:p>
            <a:pPr marL="457200" indent="-457200" defTabSz="457200">
              <a:lnSpc>
                <a:spcPts val="3200"/>
              </a:lnSpc>
              <a:spcBef>
                <a:spcPts val="1000"/>
              </a:spcBef>
              <a:tabLst>
                <a:tab pos="139700" algn="l"/>
                <a:tab pos="457200" algn="l"/>
              </a:tabLst>
              <a:defRPr b="1" sz="1400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                    {{else}}</a:t>
            </a:r>
          </a:p>
          <a:p>
            <a:pPr marL="457200" indent="-457200" defTabSz="457200">
              <a:lnSpc>
                <a:spcPts val="3200"/>
              </a:lnSpc>
              <a:spcBef>
                <a:spcPts val="1000"/>
              </a:spcBef>
              <a:tabLst>
                <a:tab pos="139700" algn="l"/>
                <a:tab pos="457200" algn="l"/>
              </a:tabLst>
              <a:defRPr b="1" sz="1400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                    &lt;p&gt;hello,young man, {{.Name}}&lt;/p&gt;</a:t>
            </a:r>
          </a:p>
          <a:p>
            <a:pPr marL="457200" indent="-457200" defTabSz="457200">
              <a:lnSpc>
                <a:spcPts val="3200"/>
              </a:lnSpc>
              <a:spcBef>
                <a:spcPts val="1000"/>
              </a:spcBef>
              <a:tabLst>
                <a:tab pos="139700" algn="l"/>
                <a:tab pos="457200" algn="l"/>
              </a:tabLst>
              <a:defRPr b="1" sz="1400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                    {{end}}</a:t>
            </a:r>
          </a:p>
          <a:p>
            <a:pPr marL="457200" indent="-457200" defTabSz="457200">
              <a:lnSpc>
                <a:spcPts val="3200"/>
              </a:lnSpc>
              <a:spcBef>
                <a:spcPts val="1000"/>
              </a:spcBef>
              <a:tabLst>
                <a:tab pos="139700" algn="l"/>
                <a:tab pos="457200" algn="l"/>
              </a:tabLst>
              <a:defRPr b="1" sz="1400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                {{end}}</a:t>
            </a:r>
          </a:p>
          <a:p>
            <a:pPr marL="457200" indent="-457200" defTabSz="457200">
              <a:lnSpc>
                <a:spcPts val="3200"/>
              </a:lnSpc>
              <a:spcBef>
                <a:spcPts val="1000"/>
              </a:spcBef>
              <a:tabLst>
                <a:tab pos="139700" algn="l"/>
                <a:tab pos="457200" algn="l"/>
              </a:tabLst>
              <a:defRPr b="1" sz="1400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        &lt;/body&gt;</a:t>
            </a:r>
          </a:p>
          <a:p>
            <a:pPr marL="457200" indent="-457200" defTabSz="457200">
              <a:lnSpc>
                <a:spcPts val="3200"/>
              </a:lnSpc>
              <a:spcBef>
                <a:spcPts val="1000"/>
              </a:spcBef>
              <a:tabLst>
                <a:tab pos="139700" algn="l"/>
                <a:tab pos="457200" algn="l"/>
              </a:tabLst>
              <a:defRPr b="1" sz="1400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&lt;/html&gt;</a:t>
            </a:r>
          </a:p>
        </p:txBody>
      </p:sp>
      <p:sp>
        <p:nvSpPr>
          <p:cNvPr id="191" name="{{range.}}…"/>
          <p:cNvSpPr txBox="1"/>
          <p:nvPr/>
        </p:nvSpPr>
        <p:spPr>
          <a:xfrm>
            <a:off x="2138521" y="4089399"/>
            <a:ext cx="2788616" cy="157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</a:p>
          <a:p>
            <a:pPr/>
            <a:r>
              <a:t>{{range.}} </a:t>
            </a:r>
          </a:p>
          <a:p>
            <a:pPr/>
          </a:p>
          <a:p>
            <a:pPr/>
            <a:r>
              <a:t>{{end }}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2. mysql编程"/>
          <p:cNvSpPr txBox="1"/>
          <p:nvPr/>
        </p:nvSpPr>
        <p:spPr>
          <a:xfrm>
            <a:off x="1786229" y="2673350"/>
            <a:ext cx="1875436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2. mysql编程</a:t>
            </a:r>
          </a:p>
        </p:txBody>
      </p:sp>
      <p:sp>
        <p:nvSpPr>
          <p:cNvPr id="194" name="Mysql"/>
          <p:cNvSpPr txBox="1"/>
          <p:nvPr/>
        </p:nvSpPr>
        <p:spPr>
          <a:xfrm>
            <a:off x="6502399" y="1047749"/>
            <a:ext cx="926898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Mysql</a:t>
            </a:r>
          </a:p>
        </p:txBody>
      </p:sp>
      <p:sp>
        <p:nvSpPr>
          <p:cNvPr id="195" name="a. 新建测试表"/>
          <p:cNvSpPr txBox="1"/>
          <p:nvPr/>
        </p:nvSpPr>
        <p:spPr>
          <a:xfrm>
            <a:off x="2119928" y="3536714"/>
            <a:ext cx="197723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a. 新建测试表</a:t>
            </a:r>
          </a:p>
        </p:txBody>
      </p:sp>
      <p:sp>
        <p:nvSpPr>
          <p:cNvPr id="196" name="CREATE TABLE person (…"/>
          <p:cNvSpPr txBox="1"/>
          <p:nvPr/>
        </p:nvSpPr>
        <p:spPr>
          <a:xfrm>
            <a:off x="3081542" y="4616450"/>
            <a:ext cx="6169969" cy="1968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lnSpc>
                <a:spcPts val="4000"/>
              </a:lnSpc>
              <a:defRPr sz="180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CREATE TABLE person (</a:t>
            </a:r>
          </a:p>
          <a:p>
            <a:pPr defTabSz="457200">
              <a:lnSpc>
                <a:spcPts val="4000"/>
              </a:lnSpc>
              <a:defRPr sz="180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user_id int primary key auto_increment,</a:t>
            </a:r>
            <a:endParaRPr>
              <a:solidFill>
                <a:srgbClr val="24292E"/>
              </a:solidFill>
            </a:endParaRPr>
          </a:p>
          <a:p>
            <a:pPr defTabSz="457200">
              <a:lnSpc>
                <a:spcPts val="4000"/>
              </a:lnSpc>
              <a:defRPr sz="180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username varchar(260),</a:t>
            </a:r>
            <a:endParaRPr>
              <a:solidFill>
                <a:srgbClr val="24292E"/>
              </a:solidFill>
            </a:endParaRPr>
          </a:p>
          <a:p>
            <a:pPr defTabSz="457200">
              <a:lnSpc>
                <a:spcPts val="4000"/>
              </a:lnSpc>
              <a:defRPr sz="180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sex varchar(260),</a:t>
            </a:r>
            <a:endParaRPr>
              <a:solidFill>
                <a:srgbClr val="24292E"/>
              </a:solidFill>
            </a:endParaRPr>
          </a:p>
          <a:p>
            <a:pPr defTabSz="457200">
              <a:lnSpc>
                <a:spcPts val="4000"/>
              </a:lnSpc>
              <a:defRPr sz="180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email varchar(260)</a:t>
            </a:r>
            <a:endParaRPr>
              <a:solidFill>
                <a:srgbClr val="24292E"/>
              </a:solidFill>
            </a:endParaRPr>
          </a:p>
          <a:p>
            <a:pPr defTabSz="457200">
              <a:lnSpc>
                <a:spcPts val="4000"/>
              </a:lnSpc>
              <a:defRPr sz="180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);</a:t>
            </a:r>
            <a:endParaRPr>
              <a:solidFill>
                <a:srgbClr val="24292E"/>
              </a:solidFill>
            </a:endParaRPr>
          </a:p>
        </p:txBody>
      </p:sp>
      <p:sp>
        <p:nvSpPr>
          <p:cNvPr id="197" name="CREATE TABLE place (…"/>
          <p:cNvSpPr txBox="1"/>
          <p:nvPr/>
        </p:nvSpPr>
        <p:spPr>
          <a:xfrm>
            <a:off x="3043104" y="7337244"/>
            <a:ext cx="3692650" cy="143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lnSpc>
                <a:spcPts val="4000"/>
              </a:lnSpc>
              <a:defRPr sz="180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CREATE TABLE place (</a:t>
            </a:r>
            <a:endParaRPr>
              <a:solidFill>
                <a:srgbClr val="24292E"/>
              </a:solidFill>
            </a:endParaRPr>
          </a:p>
          <a:p>
            <a:pPr defTabSz="457200">
              <a:lnSpc>
                <a:spcPts val="4000"/>
              </a:lnSpc>
              <a:defRPr sz="180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country varchar(200),</a:t>
            </a:r>
            <a:endParaRPr>
              <a:solidFill>
                <a:srgbClr val="24292E"/>
              </a:solidFill>
            </a:endParaRPr>
          </a:p>
          <a:p>
            <a:pPr defTabSz="457200">
              <a:lnSpc>
                <a:spcPts val="4000"/>
              </a:lnSpc>
              <a:defRPr sz="180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city varchar(200),</a:t>
            </a:r>
            <a:endParaRPr>
              <a:solidFill>
                <a:srgbClr val="24292E"/>
              </a:solidFill>
            </a:endParaRPr>
          </a:p>
          <a:p>
            <a:pPr defTabSz="457200">
              <a:lnSpc>
                <a:spcPts val="4000"/>
              </a:lnSpc>
              <a:defRPr sz="180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telcode int</a:t>
            </a:r>
            <a:endParaRPr>
              <a:solidFill>
                <a:srgbClr val="24292E"/>
              </a:solidFill>
            </a:endParaRPr>
          </a:p>
          <a:p>
            <a:pPr defTabSz="457200">
              <a:lnSpc>
                <a:spcPts val="4000"/>
              </a:lnSpc>
              <a:defRPr sz="1800">
                <a:solidFill>
                  <a:srgbClr val="032F6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2. mysql编程"/>
          <p:cNvSpPr txBox="1"/>
          <p:nvPr/>
        </p:nvSpPr>
        <p:spPr>
          <a:xfrm>
            <a:off x="1786229" y="2673350"/>
            <a:ext cx="1875436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2. mysql编程</a:t>
            </a:r>
          </a:p>
        </p:txBody>
      </p:sp>
      <p:sp>
        <p:nvSpPr>
          <p:cNvPr id="200" name="Mysql"/>
          <p:cNvSpPr txBox="1"/>
          <p:nvPr/>
        </p:nvSpPr>
        <p:spPr>
          <a:xfrm>
            <a:off x="6502399" y="1047749"/>
            <a:ext cx="926898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Mysql</a:t>
            </a:r>
          </a:p>
        </p:txBody>
      </p:sp>
      <p:sp>
        <p:nvSpPr>
          <p:cNvPr id="201" name="b. 链接mysql"/>
          <p:cNvSpPr txBox="1"/>
          <p:nvPr/>
        </p:nvSpPr>
        <p:spPr>
          <a:xfrm>
            <a:off x="2119928" y="3536714"/>
            <a:ext cx="189219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b. 链接mysql</a:t>
            </a:r>
          </a:p>
        </p:txBody>
      </p:sp>
      <p:sp>
        <p:nvSpPr>
          <p:cNvPr id="202" name="database, err := sqlx.Open(&quot;mysql&quot;, &quot;root:@tcp(127.0.0.1:3306)/test&quot;)"/>
          <p:cNvSpPr txBox="1"/>
          <p:nvPr/>
        </p:nvSpPr>
        <p:spPr>
          <a:xfrm>
            <a:off x="2250744" y="4641849"/>
            <a:ext cx="9430208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database, err := sqlx.Open("mysql", "root:@tcp(127.0.0.1:3306)/test")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http编程"/>
          <p:cNvSpPr txBox="1"/>
          <p:nvPr/>
        </p:nvSpPr>
        <p:spPr>
          <a:xfrm>
            <a:off x="1786229" y="2673350"/>
            <a:ext cx="1672405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23333" indent="-423333">
              <a:buSzPct val="100000"/>
              <a:buAutoNum type="arabicPeriod" startAt="1"/>
            </a:lvl1pPr>
          </a:lstStyle>
          <a:p>
            <a:pPr/>
            <a:r>
              <a:t>http编程</a:t>
            </a:r>
          </a:p>
        </p:txBody>
      </p:sp>
      <p:sp>
        <p:nvSpPr>
          <p:cNvPr id="123" name="2. mysql使用"/>
          <p:cNvSpPr txBox="1"/>
          <p:nvPr/>
        </p:nvSpPr>
        <p:spPr>
          <a:xfrm>
            <a:off x="1786229" y="3644900"/>
            <a:ext cx="1875436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2. mysql使用</a:t>
            </a:r>
          </a:p>
        </p:txBody>
      </p:sp>
      <p:sp>
        <p:nvSpPr>
          <p:cNvPr id="124" name="Outline"/>
          <p:cNvSpPr txBox="1"/>
          <p:nvPr/>
        </p:nvSpPr>
        <p:spPr>
          <a:xfrm>
            <a:off x="6502400" y="1047749"/>
            <a:ext cx="1079907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Outline</a:t>
            </a:r>
          </a:p>
        </p:txBody>
      </p:sp>
      <p:sp>
        <p:nvSpPr>
          <p:cNvPr id="125" name="3. 课后作业"/>
          <p:cNvSpPr txBox="1"/>
          <p:nvPr/>
        </p:nvSpPr>
        <p:spPr>
          <a:xfrm>
            <a:off x="1817319" y="4616450"/>
            <a:ext cx="1672438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3. 课后作业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2. mysql编程"/>
          <p:cNvSpPr txBox="1"/>
          <p:nvPr/>
        </p:nvSpPr>
        <p:spPr>
          <a:xfrm>
            <a:off x="1786229" y="2673350"/>
            <a:ext cx="1875436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2. mysql编程</a:t>
            </a:r>
          </a:p>
        </p:txBody>
      </p:sp>
      <p:sp>
        <p:nvSpPr>
          <p:cNvPr id="205" name="Mysql"/>
          <p:cNvSpPr txBox="1"/>
          <p:nvPr/>
        </p:nvSpPr>
        <p:spPr>
          <a:xfrm>
            <a:off x="6502399" y="1047749"/>
            <a:ext cx="926898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Mysql</a:t>
            </a:r>
          </a:p>
        </p:txBody>
      </p:sp>
      <p:sp>
        <p:nvSpPr>
          <p:cNvPr id="206" name="b. insert操作"/>
          <p:cNvSpPr txBox="1"/>
          <p:nvPr/>
        </p:nvSpPr>
        <p:spPr>
          <a:xfrm>
            <a:off x="2119928" y="3536714"/>
            <a:ext cx="1830325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b. insert操作</a:t>
            </a:r>
          </a:p>
        </p:txBody>
      </p:sp>
      <p:sp>
        <p:nvSpPr>
          <p:cNvPr id="207" name="r, err := Db.Exec(&quot;insert into person(username, sex, email)values(?, ?, ?)&quot;, &quot;stu001&quot;, &quot;man&quot;, &quot;stu01@qq.com&quot;)"/>
          <p:cNvSpPr txBox="1"/>
          <p:nvPr/>
        </p:nvSpPr>
        <p:spPr>
          <a:xfrm>
            <a:off x="558398" y="4858178"/>
            <a:ext cx="12324893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r, err := Db.Exec("insert into person(username, sex, email)values(?, ?, ?)", "stu001", "man", "stu01@qq.com")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ackage main…"/>
          <p:cNvSpPr txBox="1"/>
          <p:nvPr/>
        </p:nvSpPr>
        <p:spPr>
          <a:xfrm>
            <a:off x="1018907" y="-31751"/>
            <a:ext cx="9218499" cy="981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400"/>
            </a:pPr>
            <a:r>
              <a:t>package main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import (</a:t>
            </a:r>
          </a:p>
          <a:p>
            <a:pPr>
              <a:defRPr sz="1400"/>
            </a:pPr>
            <a:r>
              <a:t>	"fmt"</a:t>
            </a:r>
          </a:p>
          <a:p>
            <a:pPr>
              <a:defRPr sz="1400"/>
            </a:pPr>
            <a:r>
              <a:t>	_ "github.com/go-sql-driver/mysql"</a:t>
            </a:r>
          </a:p>
          <a:p>
            <a:pPr>
              <a:defRPr sz="1400"/>
            </a:pPr>
            <a:r>
              <a:t>	"github.com/jmoiron/sqlx"</a:t>
            </a:r>
          </a:p>
          <a:p>
            <a:pPr>
              <a:defRPr sz="1400"/>
            </a:pPr>
            <a:r>
              <a:t>)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type Person struct {</a:t>
            </a:r>
          </a:p>
          <a:p>
            <a:pPr>
              <a:defRPr sz="1400"/>
            </a:pPr>
            <a:r>
              <a:t>	UserId   int    `db:"user_id"`</a:t>
            </a:r>
          </a:p>
          <a:p>
            <a:pPr>
              <a:defRPr sz="1400"/>
            </a:pPr>
            <a:r>
              <a:t>	Username string `db:"username"`</a:t>
            </a:r>
          </a:p>
          <a:p>
            <a:pPr>
              <a:defRPr sz="1400"/>
            </a:pPr>
            <a:r>
              <a:t>	Sex      string `db:"sex"`</a:t>
            </a:r>
          </a:p>
          <a:p>
            <a:pPr>
              <a:defRPr sz="1400"/>
            </a:pPr>
            <a:r>
              <a:t>	Email    string `db:"email"`</a:t>
            </a:r>
          </a:p>
          <a:p>
            <a:pPr>
              <a:defRPr sz="1400"/>
            </a:pPr>
            <a:r>
              <a:t>}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type Place struct {</a:t>
            </a:r>
          </a:p>
          <a:p>
            <a:pPr>
              <a:defRPr sz="1400"/>
            </a:pPr>
            <a:r>
              <a:t>	Country string `db:"country"`</a:t>
            </a:r>
          </a:p>
          <a:p>
            <a:pPr>
              <a:defRPr sz="1400"/>
            </a:pPr>
            <a:r>
              <a:t>	City    string `db:"city"`</a:t>
            </a:r>
          </a:p>
          <a:p>
            <a:pPr>
              <a:defRPr sz="1400"/>
            </a:pPr>
            <a:r>
              <a:t>	TelCode int    `db:"telcode"`</a:t>
            </a:r>
          </a:p>
          <a:p>
            <a:pPr>
              <a:defRPr sz="1400"/>
            </a:pPr>
            <a:r>
              <a:t>}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var Db *sqlx.DB</a:t>
            </a:r>
          </a:p>
          <a:p>
            <a:pPr>
              <a:defRPr sz="1400"/>
            </a:pPr>
            <a:r>
              <a:t>func init() {</a:t>
            </a:r>
          </a:p>
          <a:p>
            <a:pPr>
              <a:defRPr sz="1400"/>
            </a:pPr>
            <a:r>
              <a:t>	database, err := sqlx.Open("mysql", "root:@tcp(127.0.0.1:3306)/test")</a:t>
            </a:r>
          </a:p>
          <a:p>
            <a:pPr>
              <a:defRPr sz="1400"/>
            </a:pPr>
            <a:r>
              <a:t>	if err != nil {</a:t>
            </a:r>
          </a:p>
          <a:p>
            <a:pPr>
              <a:defRPr sz="1400"/>
            </a:pPr>
            <a:r>
              <a:t>		fmt.Println("open mysql failed,", err)</a:t>
            </a:r>
          </a:p>
          <a:p>
            <a:pPr>
              <a:defRPr sz="1400"/>
            </a:pPr>
            <a:r>
              <a:t>		return</a:t>
            </a:r>
          </a:p>
          <a:p>
            <a:pPr>
              <a:defRPr sz="1400"/>
            </a:pPr>
            <a:r>
              <a:t>	}</a:t>
            </a:r>
          </a:p>
          <a:p>
            <a:pPr>
              <a:defRPr sz="1400"/>
            </a:pPr>
            <a:r>
              <a:t>	Db = database</a:t>
            </a:r>
          </a:p>
          <a:p>
            <a:pPr>
              <a:defRPr sz="1400"/>
            </a:pPr>
            <a:r>
              <a:t>}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func main() {</a:t>
            </a:r>
          </a:p>
          <a:p>
            <a:pPr>
              <a:defRPr sz="1400"/>
            </a:pPr>
            <a:r>
              <a:t>	r, err := Db.Exec("insert into person(username, sex, email)values(?, ?, ?)", "stu001", "man", "stu01@qq.com")</a:t>
            </a:r>
          </a:p>
          <a:p>
            <a:pPr>
              <a:defRPr sz="1400"/>
            </a:pPr>
            <a:r>
              <a:t>	if err != nil {</a:t>
            </a:r>
          </a:p>
          <a:p>
            <a:pPr>
              <a:defRPr sz="1400"/>
            </a:pPr>
            <a:r>
              <a:t>		fmt.Println("exec failed, ", err)</a:t>
            </a:r>
          </a:p>
          <a:p>
            <a:pPr>
              <a:defRPr sz="1400"/>
            </a:pPr>
            <a:r>
              <a:t>		return</a:t>
            </a:r>
          </a:p>
          <a:p>
            <a:pPr>
              <a:defRPr sz="1400"/>
            </a:pPr>
            <a:r>
              <a:t>	}</a:t>
            </a:r>
          </a:p>
          <a:p>
            <a:pPr>
              <a:defRPr sz="1400"/>
            </a:pPr>
            <a:r>
              <a:t>	id, err := r.LastInsertId()</a:t>
            </a:r>
          </a:p>
          <a:p>
            <a:pPr>
              <a:defRPr sz="1400"/>
            </a:pPr>
            <a:r>
              <a:t>	if err != nil {</a:t>
            </a:r>
          </a:p>
          <a:p>
            <a:pPr>
              <a:defRPr sz="1400"/>
            </a:pPr>
            <a:r>
              <a:t>		fmt.Println("exec failed, ", err)</a:t>
            </a:r>
          </a:p>
          <a:p>
            <a:pPr>
              <a:defRPr sz="1400"/>
            </a:pPr>
            <a:r>
              <a:t>		return</a:t>
            </a:r>
          </a:p>
          <a:p>
            <a:pPr>
              <a:defRPr sz="1400"/>
            </a:pPr>
            <a:r>
              <a:t>	}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	fmt.Println("insert succ:", id)</a:t>
            </a:r>
          </a:p>
          <a:p>
            <a:pPr>
              <a:defRPr sz="1400"/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2. mysql编程"/>
          <p:cNvSpPr txBox="1"/>
          <p:nvPr/>
        </p:nvSpPr>
        <p:spPr>
          <a:xfrm>
            <a:off x="1786229" y="2673350"/>
            <a:ext cx="1875436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2. mysql编程</a:t>
            </a:r>
          </a:p>
        </p:txBody>
      </p:sp>
      <p:sp>
        <p:nvSpPr>
          <p:cNvPr id="212" name="Mysql"/>
          <p:cNvSpPr txBox="1"/>
          <p:nvPr/>
        </p:nvSpPr>
        <p:spPr>
          <a:xfrm>
            <a:off x="6502399" y="1047749"/>
            <a:ext cx="926898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Mysql</a:t>
            </a:r>
          </a:p>
        </p:txBody>
      </p:sp>
      <p:sp>
        <p:nvSpPr>
          <p:cNvPr id="213" name="d. Select 操作"/>
          <p:cNvSpPr txBox="1"/>
          <p:nvPr/>
        </p:nvSpPr>
        <p:spPr>
          <a:xfrm>
            <a:off x="2119928" y="3536714"/>
            <a:ext cx="2011376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d. Select 操作</a:t>
            </a:r>
          </a:p>
        </p:txBody>
      </p:sp>
      <p:sp>
        <p:nvSpPr>
          <p:cNvPr id="214" name="err := Db.Select(&amp;person, &quot;select user_id, username, sex, email from person where user_id=?&quot;, 1)"/>
          <p:cNvSpPr txBox="1"/>
          <p:nvPr/>
        </p:nvSpPr>
        <p:spPr>
          <a:xfrm>
            <a:off x="997633" y="4819423"/>
            <a:ext cx="11472368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err := Db.Select(&amp;person, "select user_id, username, sex, email from person where user_id=?", 1)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ackage main…"/>
          <p:cNvSpPr txBox="1"/>
          <p:nvPr/>
        </p:nvSpPr>
        <p:spPr>
          <a:xfrm>
            <a:off x="2267953" y="184150"/>
            <a:ext cx="8468894" cy="938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400"/>
            </a:pPr>
            <a:r>
              <a:t>package main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import (</a:t>
            </a:r>
          </a:p>
          <a:p>
            <a:pPr>
              <a:defRPr sz="1400"/>
            </a:pPr>
            <a:r>
              <a:t>	"fmt"</a:t>
            </a:r>
          </a:p>
          <a:p>
            <a:pPr>
              <a:defRPr sz="1400"/>
            </a:pPr>
            <a:r>
              <a:t>	_ "github.com/go-sql-driver/mysql"</a:t>
            </a:r>
          </a:p>
          <a:p>
            <a:pPr>
              <a:defRPr sz="1400"/>
            </a:pPr>
            <a:r>
              <a:t>	"github.com/jmoiron/sqlx"</a:t>
            </a:r>
          </a:p>
          <a:p>
            <a:pPr>
              <a:defRPr sz="1400"/>
            </a:pPr>
            <a:r>
              <a:t>)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type Person struct {</a:t>
            </a:r>
          </a:p>
          <a:p>
            <a:pPr>
              <a:defRPr sz="1400"/>
            </a:pPr>
            <a:r>
              <a:t>	UserId   int    `db:"user_id"`</a:t>
            </a:r>
          </a:p>
          <a:p>
            <a:pPr>
              <a:defRPr sz="1400"/>
            </a:pPr>
            <a:r>
              <a:t>	Username string `db:"username"`</a:t>
            </a:r>
          </a:p>
          <a:p>
            <a:pPr>
              <a:defRPr sz="1400"/>
            </a:pPr>
            <a:r>
              <a:t>	Sex      string `db:"sex"`</a:t>
            </a:r>
          </a:p>
          <a:p>
            <a:pPr>
              <a:defRPr sz="1400"/>
            </a:pPr>
            <a:r>
              <a:t>	Email    string `db:"email"`</a:t>
            </a:r>
          </a:p>
          <a:p>
            <a:pPr>
              <a:defRPr sz="1400"/>
            </a:pPr>
            <a:r>
              <a:t>}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type Place struct {</a:t>
            </a:r>
          </a:p>
          <a:p>
            <a:pPr>
              <a:defRPr sz="1400"/>
            </a:pPr>
            <a:r>
              <a:t>	Country string `db:"country"`</a:t>
            </a:r>
          </a:p>
          <a:p>
            <a:pPr>
              <a:defRPr sz="1400"/>
            </a:pPr>
            <a:r>
              <a:t>	City    string `db:"city"`</a:t>
            </a:r>
          </a:p>
          <a:p>
            <a:pPr>
              <a:defRPr sz="1400"/>
            </a:pPr>
            <a:r>
              <a:t>	TelCode int    `db:"telcode"`</a:t>
            </a:r>
          </a:p>
          <a:p>
            <a:pPr>
              <a:defRPr sz="1400"/>
            </a:pPr>
            <a:r>
              <a:t>}</a:t>
            </a:r>
          </a:p>
          <a:p>
            <a:pPr>
              <a:defRPr sz="1400"/>
            </a:pPr>
            <a:r>
              <a:t>var Db *sqlx.DB</a:t>
            </a:r>
          </a:p>
          <a:p>
            <a:pPr>
              <a:defRPr sz="1400"/>
            </a:pPr>
            <a:r>
              <a:t>func init() {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	database, err := sqlx.Open("mysql", "root:@tcp(127.0.0.1:3306)/test")</a:t>
            </a:r>
          </a:p>
          <a:p>
            <a:pPr>
              <a:defRPr sz="1400"/>
            </a:pPr>
            <a:r>
              <a:t>	if err != nil {</a:t>
            </a:r>
          </a:p>
          <a:p>
            <a:pPr>
              <a:defRPr sz="1400"/>
            </a:pPr>
            <a:r>
              <a:t>		fmt.Println("open mysql failed,", err)</a:t>
            </a:r>
          </a:p>
          <a:p>
            <a:pPr>
              <a:defRPr sz="1400"/>
            </a:pPr>
            <a:r>
              <a:t>		return</a:t>
            </a:r>
          </a:p>
          <a:p>
            <a:pPr>
              <a:defRPr sz="1400"/>
            </a:pPr>
            <a:r>
              <a:t>	}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	Db = database</a:t>
            </a:r>
          </a:p>
          <a:p>
            <a:pPr>
              <a:defRPr sz="1400"/>
            </a:pPr>
            <a:r>
              <a:t>}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func main() {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	var person []Person</a:t>
            </a:r>
          </a:p>
          <a:p>
            <a:pPr>
              <a:defRPr sz="1400"/>
            </a:pPr>
            <a:r>
              <a:t>	err := Db.Select(&amp;person, "select user_id, username, sex, email from person where user_id=?", 1)</a:t>
            </a:r>
          </a:p>
          <a:p>
            <a:pPr>
              <a:defRPr sz="1400"/>
            </a:pPr>
            <a:r>
              <a:t>	if err != nil {</a:t>
            </a:r>
          </a:p>
          <a:p>
            <a:pPr>
              <a:defRPr sz="1400"/>
            </a:pPr>
            <a:r>
              <a:t>		fmt.Println("exec failed, ", err)</a:t>
            </a:r>
          </a:p>
          <a:p>
            <a:pPr>
              <a:defRPr sz="1400"/>
            </a:pPr>
            <a:r>
              <a:t>		return</a:t>
            </a:r>
          </a:p>
          <a:p>
            <a:pPr>
              <a:defRPr sz="1400"/>
            </a:pPr>
            <a:r>
              <a:t>	}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	fmt.Println("select succ:", person)</a:t>
            </a:r>
          </a:p>
          <a:p>
            <a:pPr>
              <a:defRPr sz="1400"/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2. mysql编程"/>
          <p:cNvSpPr txBox="1"/>
          <p:nvPr/>
        </p:nvSpPr>
        <p:spPr>
          <a:xfrm>
            <a:off x="1786229" y="2673350"/>
            <a:ext cx="1875436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2. mysql编程</a:t>
            </a:r>
          </a:p>
        </p:txBody>
      </p:sp>
      <p:sp>
        <p:nvSpPr>
          <p:cNvPr id="219" name="Mysql"/>
          <p:cNvSpPr txBox="1"/>
          <p:nvPr/>
        </p:nvSpPr>
        <p:spPr>
          <a:xfrm>
            <a:off x="6502399" y="1047749"/>
            <a:ext cx="926898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Mysql</a:t>
            </a:r>
          </a:p>
        </p:txBody>
      </p:sp>
      <p:sp>
        <p:nvSpPr>
          <p:cNvPr id="220" name="b. update操作"/>
          <p:cNvSpPr txBox="1"/>
          <p:nvPr/>
        </p:nvSpPr>
        <p:spPr>
          <a:xfrm>
            <a:off x="2119928" y="3536714"/>
            <a:ext cx="204520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b. update操作</a:t>
            </a:r>
          </a:p>
        </p:txBody>
      </p:sp>
      <p:sp>
        <p:nvSpPr>
          <p:cNvPr id="221" name="_, err := Db.Exec(&quot;update person set username=? where user_id=?&quot;, &quot;stu0001&quot;, 1)"/>
          <p:cNvSpPr txBox="1"/>
          <p:nvPr/>
        </p:nvSpPr>
        <p:spPr>
          <a:xfrm>
            <a:off x="900785" y="4926060"/>
            <a:ext cx="11203230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_, err := Db.Exec("update person set username=? where user_id=?", "stu0001", 1)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ackage main…"/>
          <p:cNvSpPr txBox="1"/>
          <p:nvPr/>
        </p:nvSpPr>
        <p:spPr>
          <a:xfrm>
            <a:off x="2894164" y="184150"/>
            <a:ext cx="7216472" cy="938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400"/>
            </a:pPr>
            <a:r>
              <a:t>package main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import (</a:t>
            </a:r>
          </a:p>
          <a:p>
            <a:pPr>
              <a:defRPr sz="1400"/>
            </a:pPr>
            <a:r>
              <a:t>	"fmt"</a:t>
            </a:r>
          </a:p>
          <a:p>
            <a:pPr>
              <a:defRPr sz="1400"/>
            </a:pPr>
            <a:r>
              <a:t>	_ "github.com/go-sql-driver/mysql"</a:t>
            </a:r>
          </a:p>
          <a:p>
            <a:pPr>
              <a:defRPr sz="1400"/>
            </a:pPr>
            <a:r>
              <a:t>	"github.com/jmoiron/sqlx"</a:t>
            </a:r>
          </a:p>
          <a:p>
            <a:pPr>
              <a:defRPr sz="1400"/>
            </a:pPr>
            <a:r>
              <a:t>)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type Person struct {</a:t>
            </a:r>
          </a:p>
          <a:p>
            <a:pPr>
              <a:defRPr sz="1400"/>
            </a:pPr>
            <a:r>
              <a:t>	UserId   int    `db:"user_id"`</a:t>
            </a:r>
          </a:p>
          <a:p>
            <a:pPr>
              <a:defRPr sz="1400"/>
            </a:pPr>
            <a:r>
              <a:t>	Username string `db:"username"`</a:t>
            </a:r>
          </a:p>
          <a:p>
            <a:pPr>
              <a:defRPr sz="1400"/>
            </a:pPr>
            <a:r>
              <a:t>	Sex      string `db:"sex"`</a:t>
            </a:r>
          </a:p>
          <a:p>
            <a:pPr>
              <a:defRPr sz="1400"/>
            </a:pPr>
            <a:r>
              <a:t>	Email    string `db:"email"`</a:t>
            </a:r>
          </a:p>
          <a:p>
            <a:pPr>
              <a:defRPr sz="1400"/>
            </a:pPr>
            <a:r>
              <a:t>}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type Place struct {</a:t>
            </a:r>
          </a:p>
          <a:p>
            <a:pPr>
              <a:defRPr sz="1400"/>
            </a:pPr>
            <a:r>
              <a:t>	Country string `db:"country"`</a:t>
            </a:r>
          </a:p>
          <a:p>
            <a:pPr>
              <a:defRPr sz="1400"/>
            </a:pPr>
            <a:r>
              <a:t>	City    string `db:"city"`</a:t>
            </a:r>
          </a:p>
          <a:p>
            <a:pPr>
              <a:defRPr sz="1400"/>
            </a:pPr>
            <a:r>
              <a:t>	TelCode int    `db:"telcode"`</a:t>
            </a:r>
          </a:p>
          <a:p>
            <a:pPr>
              <a:defRPr sz="1400"/>
            </a:pPr>
            <a:r>
              <a:t>}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var Db *sqlx.DB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func init() {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	database, err := sqlx.Open("mysql", "root:@tcp(127.0.0.1:3306)/test")</a:t>
            </a:r>
          </a:p>
          <a:p>
            <a:pPr>
              <a:defRPr sz="1400"/>
            </a:pPr>
            <a:r>
              <a:t>	if err != nil {</a:t>
            </a:r>
          </a:p>
          <a:p>
            <a:pPr>
              <a:defRPr sz="1400"/>
            </a:pPr>
            <a:r>
              <a:t>		fmt.Println("open mysql failed,", err)</a:t>
            </a:r>
          </a:p>
          <a:p>
            <a:pPr>
              <a:defRPr sz="1400"/>
            </a:pPr>
            <a:r>
              <a:t>		return</a:t>
            </a:r>
          </a:p>
          <a:p>
            <a:pPr>
              <a:defRPr sz="1400"/>
            </a:pPr>
            <a:r>
              <a:t>	}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	Db = database</a:t>
            </a:r>
          </a:p>
          <a:p>
            <a:pPr>
              <a:defRPr sz="1400"/>
            </a:pPr>
            <a:r>
              <a:t>}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func main() {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	_, err := Db.Exec("update person set username=? where user_id=?", "stu0001", 1)</a:t>
            </a:r>
          </a:p>
          <a:p>
            <a:pPr>
              <a:defRPr sz="1400"/>
            </a:pPr>
            <a:r>
              <a:t>	if err != nil {</a:t>
            </a:r>
          </a:p>
          <a:p>
            <a:pPr>
              <a:defRPr sz="1400"/>
            </a:pPr>
            <a:r>
              <a:t>		fmt.Println("exec failed, ", err)</a:t>
            </a:r>
          </a:p>
          <a:p>
            <a:pPr>
              <a:defRPr sz="1400"/>
            </a:pPr>
            <a:r>
              <a:t>		return</a:t>
            </a:r>
          </a:p>
          <a:p>
            <a:pPr>
              <a:defRPr sz="1400"/>
            </a:pPr>
            <a:r>
              <a:t>	}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2. mysql编程"/>
          <p:cNvSpPr txBox="1"/>
          <p:nvPr/>
        </p:nvSpPr>
        <p:spPr>
          <a:xfrm>
            <a:off x="1786229" y="2673350"/>
            <a:ext cx="1875436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2. mysql编程</a:t>
            </a:r>
          </a:p>
        </p:txBody>
      </p:sp>
      <p:sp>
        <p:nvSpPr>
          <p:cNvPr id="226" name="Mysql"/>
          <p:cNvSpPr txBox="1"/>
          <p:nvPr/>
        </p:nvSpPr>
        <p:spPr>
          <a:xfrm>
            <a:off x="6502399" y="1047749"/>
            <a:ext cx="926898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Mysql</a:t>
            </a:r>
          </a:p>
        </p:txBody>
      </p:sp>
      <p:sp>
        <p:nvSpPr>
          <p:cNvPr id="227" name="d. Delete 操作"/>
          <p:cNvSpPr txBox="1"/>
          <p:nvPr/>
        </p:nvSpPr>
        <p:spPr>
          <a:xfrm>
            <a:off x="2119928" y="3536714"/>
            <a:ext cx="204520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d. Delete 操作</a:t>
            </a:r>
          </a:p>
        </p:txBody>
      </p:sp>
      <p:sp>
        <p:nvSpPr>
          <p:cNvPr id="228" name="_, err := Db.Exec(&quot;delete from person where user_id=?&quot;, 1)"/>
          <p:cNvSpPr txBox="1"/>
          <p:nvPr/>
        </p:nvSpPr>
        <p:spPr>
          <a:xfrm>
            <a:off x="2472486" y="4835630"/>
            <a:ext cx="8059828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_, err := Db.Exec("delete from person where user_id=?", 1)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ackage main…"/>
          <p:cNvSpPr txBox="1"/>
          <p:nvPr/>
        </p:nvSpPr>
        <p:spPr>
          <a:xfrm>
            <a:off x="3411296" y="76200"/>
            <a:ext cx="6182208" cy="960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400"/>
            </a:pPr>
            <a:r>
              <a:t>package main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import (</a:t>
            </a:r>
          </a:p>
          <a:p>
            <a:pPr>
              <a:defRPr sz="1400"/>
            </a:pPr>
            <a:r>
              <a:t>	"fmt"</a:t>
            </a:r>
          </a:p>
          <a:p>
            <a:pPr>
              <a:defRPr sz="1400"/>
            </a:pPr>
            <a:r>
              <a:t>	_ "github.com/go-sql-driver/mysql"</a:t>
            </a:r>
          </a:p>
          <a:p>
            <a:pPr>
              <a:defRPr sz="1400"/>
            </a:pPr>
            <a:r>
              <a:t>	"github.com/jmoiron/sqlx"</a:t>
            </a:r>
          </a:p>
          <a:p>
            <a:pPr>
              <a:defRPr sz="1400"/>
            </a:pPr>
            <a:r>
              <a:t>)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type Person struct {</a:t>
            </a:r>
          </a:p>
          <a:p>
            <a:pPr>
              <a:defRPr sz="1400"/>
            </a:pPr>
            <a:r>
              <a:t>	UserId   int    `db:"user_id"`</a:t>
            </a:r>
          </a:p>
          <a:p>
            <a:pPr>
              <a:defRPr sz="1400"/>
            </a:pPr>
            <a:r>
              <a:t>	Username string `db:"username"`</a:t>
            </a:r>
          </a:p>
          <a:p>
            <a:pPr>
              <a:defRPr sz="1400"/>
            </a:pPr>
            <a:r>
              <a:t>	Sex      string `db:"sex"`</a:t>
            </a:r>
          </a:p>
          <a:p>
            <a:pPr>
              <a:defRPr sz="1400"/>
            </a:pPr>
            <a:r>
              <a:t>	Email    string `db:"email"`</a:t>
            </a:r>
          </a:p>
          <a:p>
            <a:pPr>
              <a:defRPr sz="1400"/>
            </a:pPr>
            <a:r>
              <a:t>}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type Place struct {</a:t>
            </a:r>
          </a:p>
          <a:p>
            <a:pPr>
              <a:defRPr sz="1400"/>
            </a:pPr>
            <a:r>
              <a:t>	Country string `db:"country"`</a:t>
            </a:r>
          </a:p>
          <a:p>
            <a:pPr>
              <a:defRPr sz="1400"/>
            </a:pPr>
            <a:r>
              <a:t>	City    string `db:"city"`</a:t>
            </a:r>
          </a:p>
          <a:p>
            <a:pPr>
              <a:defRPr sz="1400"/>
            </a:pPr>
            <a:r>
              <a:t>	TelCode int    `db:"telcode"`</a:t>
            </a:r>
          </a:p>
          <a:p>
            <a:pPr>
              <a:defRPr sz="1400"/>
            </a:pPr>
            <a:r>
              <a:t>}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var Db *sqlx.DB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func init() {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	database, err := sqlx.Open("mysql", "root:@tcp(127.0.0.1:3306)/test")</a:t>
            </a:r>
          </a:p>
          <a:p>
            <a:pPr>
              <a:defRPr sz="1400"/>
            </a:pPr>
            <a:r>
              <a:t>	if err != nil {</a:t>
            </a:r>
          </a:p>
          <a:p>
            <a:pPr>
              <a:defRPr sz="1400"/>
            </a:pPr>
            <a:r>
              <a:t>		fmt.Println("open mysql failed,", err)</a:t>
            </a:r>
          </a:p>
          <a:p>
            <a:pPr>
              <a:defRPr sz="1400"/>
            </a:pPr>
            <a:r>
              <a:t>		return</a:t>
            </a:r>
          </a:p>
          <a:p>
            <a:pPr>
              <a:defRPr sz="1400"/>
            </a:pPr>
            <a:r>
              <a:t>	}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	Db = database</a:t>
            </a:r>
          </a:p>
          <a:p>
            <a:pPr>
              <a:defRPr sz="1400"/>
            </a:pPr>
            <a:r>
              <a:t>}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func main() {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	_, err := Db.Exec("delete from person where user_id=?", 1)</a:t>
            </a:r>
          </a:p>
          <a:p>
            <a:pPr>
              <a:defRPr sz="1400"/>
            </a:pPr>
            <a:r>
              <a:t>	if err != nil {</a:t>
            </a:r>
          </a:p>
          <a:p>
            <a:pPr>
              <a:defRPr sz="1400"/>
            </a:pPr>
            <a:r>
              <a:t>		fmt.Println("exec failed, ", err)</a:t>
            </a:r>
          </a:p>
          <a:p>
            <a:pPr>
              <a:defRPr sz="1400"/>
            </a:pPr>
            <a:r>
              <a:t>		return</a:t>
            </a:r>
          </a:p>
          <a:p>
            <a:pPr>
              <a:defRPr sz="1400"/>
            </a:pPr>
            <a:r>
              <a:t>	}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	fmt.Println("delete succ")</a:t>
            </a:r>
          </a:p>
          <a:p>
            <a:pPr>
              <a:defRPr sz="1400"/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课后作业"/>
          <p:cNvSpPr txBox="1"/>
          <p:nvPr/>
        </p:nvSpPr>
        <p:spPr>
          <a:xfrm>
            <a:off x="5530850" y="914400"/>
            <a:ext cx="19431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600"/>
            </a:lvl1pPr>
          </a:lstStyle>
          <a:p>
            <a:pPr/>
            <a:r>
              <a:t>课后作业</a:t>
            </a:r>
          </a:p>
        </p:txBody>
      </p:sp>
      <p:sp>
        <p:nvSpPr>
          <p:cNvPr id="233" name="1. 修改聊天室程序，把数据存储部分切换到mysql中。"/>
          <p:cNvSpPr txBox="1"/>
          <p:nvPr/>
        </p:nvSpPr>
        <p:spPr>
          <a:xfrm>
            <a:off x="1390514" y="2584450"/>
            <a:ext cx="743193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lnSpc>
                <a:spcPts val="5000"/>
              </a:lnSpc>
              <a:defRPr>
                <a:solidFill>
                  <a:srgbClr val="2C3E50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pPr/>
            <a:r>
              <a:t>1. 修改聊天室程序，把数据存储部分切换到mysql中。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http编程"/>
          <p:cNvSpPr txBox="1"/>
          <p:nvPr/>
        </p:nvSpPr>
        <p:spPr>
          <a:xfrm>
            <a:off x="1786229" y="2673350"/>
            <a:ext cx="1672405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23333" indent="-423333">
              <a:buSzPct val="100000"/>
              <a:buAutoNum type="arabicPeriod" startAt="1"/>
            </a:lvl1pPr>
          </a:lstStyle>
          <a:p>
            <a:pPr/>
            <a:r>
              <a:t>http编程</a:t>
            </a:r>
          </a:p>
        </p:txBody>
      </p:sp>
      <p:sp>
        <p:nvSpPr>
          <p:cNvPr id="128" name="http编程"/>
          <p:cNvSpPr txBox="1"/>
          <p:nvPr/>
        </p:nvSpPr>
        <p:spPr>
          <a:xfrm>
            <a:off x="6502399" y="1022350"/>
            <a:ext cx="1249072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http编程</a:t>
            </a:r>
          </a:p>
        </p:txBody>
      </p:sp>
      <p:sp>
        <p:nvSpPr>
          <p:cNvPr id="129" name="a. Go原生支持http，import(“net/http”)"/>
          <p:cNvSpPr txBox="1"/>
          <p:nvPr/>
        </p:nvSpPr>
        <p:spPr>
          <a:xfrm>
            <a:off x="2119928" y="3536714"/>
            <a:ext cx="5251705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a. Go原生支持http，import(“net/http”)</a:t>
            </a:r>
          </a:p>
        </p:txBody>
      </p:sp>
      <p:sp>
        <p:nvSpPr>
          <p:cNvPr id="130" name="b. Go的http服务性能和nginx比较接近"/>
          <p:cNvSpPr txBox="1"/>
          <p:nvPr/>
        </p:nvSpPr>
        <p:spPr>
          <a:xfrm>
            <a:off x="2119928" y="4616450"/>
            <a:ext cx="5195012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b. Go的http服务性能和nginx比较接近</a:t>
            </a:r>
          </a:p>
        </p:txBody>
      </p:sp>
      <p:sp>
        <p:nvSpPr>
          <p:cNvPr id="131" name="c. 几行代码就可以实现一个web服务"/>
          <p:cNvSpPr txBox="1"/>
          <p:nvPr/>
        </p:nvSpPr>
        <p:spPr>
          <a:xfrm>
            <a:off x="2119928" y="5828618"/>
            <a:ext cx="4991406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c. 几行代码就可以实现一个web服务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2. http编程"/>
          <p:cNvSpPr txBox="1"/>
          <p:nvPr/>
        </p:nvSpPr>
        <p:spPr>
          <a:xfrm>
            <a:off x="1786229" y="2673350"/>
            <a:ext cx="158800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2. http编程</a:t>
            </a:r>
          </a:p>
        </p:txBody>
      </p:sp>
      <p:sp>
        <p:nvSpPr>
          <p:cNvPr id="134" name="http编程"/>
          <p:cNvSpPr txBox="1"/>
          <p:nvPr/>
        </p:nvSpPr>
        <p:spPr>
          <a:xfrm>
            <a:off x="6502399" y="1022350"/>
            <a:ext cx="1249072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http编程</a:t>
            </a:r>
          </a:p>
        </p:txBody>
      </p:sp>
      <p:sp>
        <p:nvSpPr>
          <p:cNvPr id="135" name="package main…"/>
          <p:cNvSpPr txBox="1"/>
          <p:nvPr/>
        </p:nvSpPr>
        <p:spPr>
          <a:xfrm>
            <a:off x="4130275" y="2895599"/>
            <a:ext cx="5825729" cy="541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18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package main</a:t>
            </a:r>
          </a:p>
          <a:p>
            <a:pPr>
              <a:defRPr b="1" sz="18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>
              <a:defRPr b="1" sz="18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import (</a:t>
            </a:r>
          </a:p>
          <a:p>
            <a:pPr>
              <a:defRPr b="1" sz="18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	"fmt"</a:t>
            </a:r>
          </a:p>
          <a:p>
            <a:pPr>
              <a:defRPr b="1" sz="18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	"net/http"</a:t>
            </a:r>
          </a:p>
          <a:p>
            <a:pPr>
              <a:defRPr b="1" sz="18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)</a:t>
            </a:r>
          </a:p>
          <a:p>
            <a:pPr>
              <a:defRPr b="1" sz="18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>
              <a:defRPr b="1" sz="18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func Hello(w http.ResponseWriter, r *http.Request) {</a:t>
            </a:r>
          </a:p>
          <a:p>
            <a:pPr>
              <a:defRPr b="1" sz="18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	fmt.Println("handle hello")</a:t>
            </a:r>
          </a:p>
          <a:p>
            <a:pPr>
              <a:defRPr b="1" sz="18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	fmt.Fprintf(w, "hello ")</a:t>
            </a:r>
          </a:p>
          <a:p>
            <a:pPr>
              <a:defRPr b="1" sz="18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}</a:t>
            </a:r>
          </a:p>
          <a:p>
            <a:pPr>
              <a:defRPr b="1" sz="18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>
              <a:defRPr b="1" sz="18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func main() {</a:t>
            </a:r>
          </a:p>
          <a:p>
            <a:pPr>
              <a:defRPr b="1" sz="18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	http.HandleFunc("/", Hello)</a:t>
            </a:r>
          </a:p>
          <a:p>
            <a:pPr>
              <a:defRPr b="1" sz="18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	err := http.ListenAndServe("0.0.0.0:8880", nil)</a:t>
            </a:r>
          </a:p>
          <a:p>
            <a:pPr>
              <a:defRPr b="1" sz="18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	if err != nil {</a:t>
            </a:r>
          </a:p>
          <a:p>
            <a:pPr>
              <a:defRPr b="1" sz="18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		fmt.Println("http listen failed")</a:t>
            </a:r>
          </a:p>
          <a:p>
            <a:pPr>
              <a:defRPr b="1" sz="18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	}</a:t>
            </a:r>
          </a:p>
          <a:p>
            <a:pPr>
              <a:defRPr b="1" sz="18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4. http client"/>
          <p:cNvSpPr txBox="1"/>
          <p:nvPr/>
        </p:nvSpPr>
        <p:spPr>
          <a:xfrm>
            <a:off x="1786229" y="2698749"/>
            <a:ext cx="1791616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4. http client</a:t>
            </a:r>
          </a:p>
        </p:txBody>
      </p:sp>
      <p:sp>
        <p:nvSpPr>
          <p:cNvPr id="138" name="http编程"/>
          <p:cNvSpPr txBox="1"/>
          <p:nvPr/>
        </p:nvSpPr>
        <p:spPr>
          <a:xfrm>
            <a:off x="6502399" y="1022350"/>
            <a:ext cx="1249072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http编程</a:t>
            </a:r>
          </a:p>
        </p:txBody>
      </p:sp>
      <p:sp>
        <p:nvSpPr>
          <p:cNvPr id="139" name="package main…"/>
          <p:cNvSpPr txBox="1"/>
          <p:nvPr/>
        </p:nvSpPr>
        <p:spPr>
          <a:xfrm>
            <a:off x="4288869" y="2336800"/>
            <a:ext cx="5676132" cy="652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18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package main</a:t>
            </a:r>
          </a:p>
          <a:p>
            <a:pPr>
              <a:defRPr b="1" sz="18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>
              <a:defRPr b="1" sz="18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import (</a:t>
            </a:r>
          </a:p>
          <a:p>
            <a:pPr>
              <a:defRPr b="1" sz="18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	"fmt"</a:t>
            </a:r>
          </a:p>
          <a:p>
            <a:pPr>
              <a:defRPr b="1" sz="18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	"io/ioutil"</a:t>
            </a:r>
          </a:p>
          <a:p>
            <a:pPr>
              <a:defRPr b="1" sz="18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	"net/http"</a:t>
            </a:r>
          </a:p>
          <a:p>
            <a:pPr>
              <a:defRPr b="1" sz="18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)</a:t>
            </a:r>
          </a:p>
          <a:p>
            <a:pPr>
              <a:defRPr b="1" sz="18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>
              <a:defRPr b="1" sz="18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func main() {</a:t>
            </a:r>
          </a:p>
          <a:p>
            <a:pPr>
              <a:defRPr b="1" sz="18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	res, err := http.Get("https://www.baidu.com/")</a:t>
            </a:r>
          </a:p>
          <a:p>
            <a:pPr>
              <a:defRPr b="1" sz="18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	if err != nil {</a:t>
            </a:r>
          </a:p>
          <a:p>
            <a:pPr>
              <a:defRPr b="1" sz="18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		fmt.Println("get err:", err)</a:t>
            </a:r>
          </a:p>
          <a:p>
            <a:pPr>
              <a:defRPr b="1" sz="18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		return</a:t>
            </a:r>
          </a:p>
          <a:p>
            <a:pPr>
              <a:defRPr b="1" sz="18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	}</a:t>
            </a:r>
          </a:p>
          <a:p>
            <a:pPr>
              <a:defRPr b="1" sz="18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>
              <a:defRPr b="1" sz="18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	data, err := ioutil.ReadAll(res.Body)</a:t>
            </a:r>
          </a:p>
          <a:p>
            <a:pPr>
              <a:defRPr b="1" sz="18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	if err != nil {</a:t>
            </a:r>
          </a:p>
          <a:p>
            <a:pPr>
              <a:defRPr b="1" sz="18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		fmt.Println("get data err:", err)</a:t>
            </a:r>
          </a:p>
          <a:p>
            <a:pPr>
              <a:defRPr b="1" sz="18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		return</a:t>
            </a:r>
          </a:p>
          <a:p>
            <a:pPr>
              <a:defRPr b="1" sz="18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	}</a:t>
            </a:r>
          </a:p>
          <a:p>
            <a:pPr>
              <a:defRPr b="1" sz="18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>
              <a:defRPr b="1" sz="18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	fmt.Println(string(data))</a:t>
            </a:r>
          </a:p>
          <a:p>
            <a:pPr>
              <a:defRPr b="1" sz="18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5. http常见请求方法"/>
          <p:cNvSpPr txBox="1"/>
          <p:nvPr/>
        </p:nvSpPr>
        <p:spPr>
          <a:xfrm>
            <a:off x="1786229" y="2673350"/>
            <a:ext cx="280720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5. http常见请求方法</a:t>
            </a:r>
          </a:p>
        </p:txBody>
      </p:sp>
      <p:sp>
        <p:nvSpPr>
          <p:cNvPr id="142" name="http编程"/>
          <p:cNvSpPr txBox="1"/>
          <p:nvPr/>
        </p:nvSpPr>
        <p:spPr>
          <a:xfrm>
            <a:off x="6502399" y="1022350"/>
            <a:ext cx="1249072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http编程</a:t>
            </a:r>
          </a:p>
        </p:txBody>
      </p:sp>
      <p:sp>
        <p:nvSpPr>
          <p:cNvPr id="143" name="1）Get请求"/>
          <p:cNvSpPr txBox="1"/>
          <p:nvPr/>
        </p:nvSpPr>
        <p:spPr>
          <a:xfrm>
            <a:off x="2210359" y="3562551"/>
            <a:ext cx="170626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1）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Get请求</a:t>
            </a:r>
          </a:p>
        </p:txBody>
      </p:sp>
      <p:sp>
        <p:nvSpPr>
          <p:cNvPr id="144" name="2）Post请求"/>
          <p:cNvSpPr txBox="1"/>
          <p:nvPr/>
        </p:nvSpPr>
        <p:spPr>
          <a:xfrm>
            <a:off x="2210359" y="4451753"/>
            <a:ext cx="185866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2）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Post请求</a:t>
            </a:r>
          </a:p>
        </p:txBody>
      </p:sp>
      <p:sp>
        <p:nvSpPr>
          <p:cNvPr id="145" name="3）Put请求"/>
          <p:cNvSpPr txBox="1"/>
          <p:nvPr/>
        </p:nvSpPr>
        <p:spPr>
          <a:xfrm>
            <a:off x="2159610" y="5340350"/>
            <a:ext cx="1638605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3）Put请求</a:t>
            </a:r>
          </a:p>
        </p:txBody>
      </p:sp>
      <p:sp>
        <p:nvSpPr>
          <p:cNvPr id="146" name="4）Delete请求"/>
          <p:cNvSpPr txBox="1"/>
          <p:nvPr/>
        </p:nvSpPr>
        <p:spPr>
          <a:xfrm>
            <a:off x="2159610" y="6228946"/>
            <a:ext cx="207904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4）Delete请求</a:t>
            </a:r>
          </a:p>
        </p:txBody>
      </p:sp>
      <p:sp>
        <p:nvSpPr>
          <p:cNvPr id="147" name="5）Head请求"/>
          <p:cNvSpPr txBox="1"/>
          <p:nvPr/>
        </p:nvSpPr>
        <p:spPr>
          <a:xfrm>
            <a:off x="2159610" y="7117542"/>
            <a:ext cx="1943405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5）Head请求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6. head请求实例"/>
          <p:cNvSpPr txBox="1"/>
          <p:nvPr/>
        </p:nvSpPr>
        <p:spPr>
          <a:xfrm>
            <a:off x="1804822" y="2673350"/>
            <a:ext cx="2788616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6. head请求实例</a:t>
            </a:r>
          </a:p>
        </p:txBody>
      </p:sp>
      <p:sp>
        <p:nvSpPr>
          <p:cNvPr id="150" name="http编程"/>
          <p:cNvSpPr txBox="1"/>
          <p:nvPr/>
        </p:nvSpPr>
        <p:spPr>
          <a:xfrm>
            <a:off x="6502399" y="1022350"/>
            <a:ext cx="1249072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http编程</a:t>
            </a:r>
          </a:p>
        </p:txBody>
      </p:sp>
      <p:sp>
        <p:nvSpPr>
          <p:cNvPr id="151" name="package main…"/>
          <p:cNvSpPr txBox="1"/>
          <p:nvPr/>
        </p:nvSpPr>
        <p:spPr>
          <a:xfrm>
            <a:off x="5038152" y="2057400"/>
            <a:ext cx="6631249" cy="708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18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package main</a:t>
            </a:r>
          </a:p>
          <a:p>
            <a:pPr>
              <a:defRPr b="1" sz="18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>
              <a:defRPr b="1" sz="18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import (</a:t>
            </a:r>
          </a:p>
          <a:p>
            <a:pPr>
              <a:defRPr b="1" sz="18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	"fmt"</a:t>
            </a:r>
          </a:p>
          <a:p>
            <a:pPr>
              <a:defRPr b="1" sz="18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	"net/http"</a:t>
            </a:r>
          </a:p>
          <a:p>
            <a:pPr>
              <a:defRPr b="1" sz="18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)</a:t>
            </a:r>
          </a:p>
          <a:p>
            <a:pPr>
              <a:defRPr b="1" sz="18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>
              <a:defRPr b="1" sz="18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var url = []string{</a:t>
            </a:r>
          </a:p>
          <a:p>
            <a:pPr>
              <a:defRPr b="1" sz="18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	"http://www.baidu.com",</a:t>
            </a:r>
          </a:p>
          <a:p>
            <a:pPr>
              <a:defRPr b="1" sz="18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	"http://google.com",</a:t>
            </a:r>
          </a:p>
          <a:p>
            <a:pPr>
              <a:defRPr b="1" sz="18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	"http://taobao.com",</a:t>
            </a:r>
          </a:p>
          <a:p>
            <a:pPr>
              <a:defRPr b="1" sz="18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}</a:t>
            </a:r>
          </a:p>
          <a:p>
            <a:pPr>
              <a:defRPr b="1" sz="18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>
              <a:defRPr b="1" sz="18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func main() {</a:t>
            </a:r>
          </a:p>
          <a:p>
            <a:pPr>
              <a:defRPr b="1" sz="18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>
              <a:defRPr b="1" sz="18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	for _, v := range url {</a:t>
            </a:r>
          </a:p>
          <a:p>
            <a:pPr>
              <a:defRPr b="1" sz="18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		resp, err := http.Head(v)</a:t>
            </a:r>
          </a:p>
          <a:p>
            <a:pPr>
              <a:defRPr b="1" sz="18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		if err != nil {</a:t>
            </a:r>
          </a:p>
          <a:p>
            <a:pPr>
              <a:defRPr b="1" sz="18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			fmt.Printf("head %s failed, err:%v\n", v, err)</a:t>
            </a:r>
          </a:p>
          <a:p>
            <a:pPr>
              <a:defRPr b="1" sz="18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			continue</a:t>
            </a:r>
          </a:p>
          <a:p>
            <a:pPr>
              <a:defRPr b="1" sz="18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		}</a:t>
            </a:r>
          </a:p>
          <a:p>
            <a:pPr>
              <a:defRPr b="1" sz="18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>
              <a:defRPr b="1" sz="18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		fmt.Printf("head succ, status:%v\n", resp.Status)</a:t>
            </a:r>
          </a:p>
          <a:p>
            <a:pPr>
              <a:defRPr b="1" sz="18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	}</a:t>
            </a:r>
          </a:p>
          <a:p>
            <a:pPr>
              <a:defRPr b="1" sz="18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7. head请求实例"/>
          <p:cNvSpPr txBox="1"/>
          <p:nvPr/>
        </p:nvSpPr>
        <p:spPr>
          <a:xfrm>
            <a:off x="1804822" y="2673350"/>
            <a:ext cx="2788616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7. head请求实例</a:t>
            </a:r>
          </a:p>
        </p:txBody>
      </p:sp>
      <p:sp>
        <p:nvSpPr>
          <p:cNvPr id="154" name="http编程"/>
          <p:cNvSpPr txBox="1"/>
          <p:nvPr/>
        </p:nvSpPr>
        <p:spPr>
          <a:xfrm>
            <a:off x="6502399" y="1022350"/>
            <a:ext cx="1249072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http编程</a:t>
            </a:r>
          </a:p>
        </p:txBody>
      </p:sp>
      <p:sp>
        <p:nvSpPr>
          <p:cNvPr id="155" name="package main…"/>
          <p:cNvSpPr txBox="1"/>
          <p:nvPr/>
        </p:nvSpPr>
        <p:spPr>
          <a:xfrm>
            <a:off x="5038152" y="2057400"/>
            <a:ext cx="6631249" cy="708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18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package main</a:t>
            </a:r>
          </a:p>
          <a:p>
            <a:pPr>
              <a:defRPr b="1" sz="18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>
              <a:defRPr b="1" sz="18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import (</a:t>
            </a:r>
          </a:p>
          <a:p>
            <a:pPr>
              <a:defRPr b="1" sz="18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	"fmt"</a:t>
            </a:r>
          </a:p>
          <a:p>
            <a:pPr>
              <a:defRPr b="1" sz="18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	"net/http"</a:t>
            </a:r>
          </a:p>
          <a:p>
            <a:pPr>
              <a:defRPr b="1" sz="18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)</a:t>
            </a:r>
          </a:p>
          <a:p>
            <a:pPr>
              <a:defRPr b="1" sz="18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>
              <a:defRPr b="1" sz="18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var url = []string{</a:t>
            </a:r>
          </a:p>
          <a:p>
            <a:pPr>
              <a:defRPr b="1" sz="18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	"http://www.baidu.com",</a:t>
            </a:r>
          </a:p>
          <a:p>
            <a:pPr>
              <a:defRPr b="1" sz="18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	"http://google.com",</a:t>
            </a:r>
          </a:p>
          <a:p>
            <a:pPr>
              <a:defRPr b="1" sz="18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	"http://taobao.com",</a:t>
            </a:r>
          </a:p>
          <a:p>
            <a:pPr>
              <a:defRPr b="1" sz="18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}</a:t>
            </a:r>
          </a:p>
          <a:p>
            <a:pPr>
              <a:defRPr b="1" sz="18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>
              <a:defRPr b="1" sz="18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func main() {</a:t>
            </a:r>
          </a:p>
          <a:p>
            <a:pPr>
              <a:defRPr b="1" sz="18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>
              <a:defRPr b="1" sz="18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	for _, v := range url {</a:t>
            </a:r>
          </a:p>
          <a:p>
            <a:pPr>
              <a:defRPr b="1" sz="18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		resp, err := http.Head(v)</a:t>
            </a:r>
          </a:p>
          <a:p>
            <a:pPr>
              <a:defRPr b="1" sz="18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		if err != nil {</a:t>
            </a:r>
          </a:p>
          <a:p>
            <a:pPr>
              <a:defRPr b="1" sz="18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			fmt.Printf("head %s failed, err:%v\n", v, err)</a:t>
            </a:r>
          </a:p>
          <a:p>
            <a:pPr>
              <a:defRPr b="1" sz="18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			continue</a:t>
            </a:r>
          </a:p>
          <a:p>
            <a:pPr>
              <a:defRPr b="1" sz="18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		}</a:t>
            </a:r>
          </a:p>
          <a:p>
            <a:pPr>
              <a:defRPr b="1" sz="18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>
              <a:defRPr b="1" sz="18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		fmt.Printf("head succ, status:%v\n", resp.Status)</a:t>
            </a:r>
          </a:p>
          <a:p>
            <a:pPr>
              <a:defRPr b="1" sz="18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	}</a:t>
            </a:r>
          </a:p>
          <a:p>
            <a:pPr>
              <a:defRPr b="1" sz="18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8. http 常见状态码"/>
          <p:cNvSpPr txBox="1"/>
          <p:nvPr/>
        </p:nvSpPr>
        <p:spPr>
          <a:xfrm>
            <a:off x="1804822" y="2673350"/>
            <a:ext cx="2788616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8. http 常见状态码</a:t>
            </a:r>
          </a:p>
        </p:txBody>
      </p:sp>
      <p:sp>
        <p:nvSpPr>
          <p:cNvPr id="158" name="http编程"/>
          <p:cNvSpPr txBox="1"/>
          <p:nvPr/>
        </p:nvSpPr>
        <p:spPr>
          <a:xfrm>
            <a:off x="6502399" y="1022350"/>
            <a:ext cx="1249072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http编程</a:t>
            </a:r>
          </a:p>
        </p:txBody>
      </p:sp>
      <p:sp>
        <p:nvSpPr>
          <p:cNvPr id="159" name="http.StatusContinue = 100…"/>
          <p:cNvSpPr txBox="1"/>
          <p:nvPr/>
        </p:nvSpPr>
        <p:spPr>
          <a:xfrm>
            <a:off x="5063990" y="3155950"/>
            <a:ext cx="3921291" cy="488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b="1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defTabSz="457200">
              <a:lnSpc>
                <a:spcPts val="4200"/>
              </a:lnSpc>
              <a:defRPr b="1">
                <a:solidFill>
                  <a:schemeClr val="accent5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http.StatusContinue = 100</a:t>
            </a:r>
          </a:p>
          <a:p>
            <a:pPr defTabSz="457200">
              <a:lnSpc>
                <a:spcPts val="4200"/>
              </a:lnSpc>
              <a:defRPr b="1">
                <a:solidFill>
                  <a:schemeClr val="accent5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http.StatusOK = 200</a:t>
            </a:r>
          </a:p>
          <a:p>
            <a:pPr defTabSz="457200">
              <a:lnSpc>
                <a:spcPts val="4200"/>
              </a:lnSpc>
              <a:defRPr b="1">
                <a:solidFill>
                  <a:schemeClr val="accent5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http.StatusFound = 302</a:t>
            </a:r>
          </a:p>
          <a:p>
            <a:pPr defTabSz="457200">
              <a:lnSpc>
                <a:spcPts val="4200"/>
              </a:lnSpc>
              <a:defRPr b="1">
                <a:solidFill>
                  <a:schemeClr val="accent5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http.StatusBadRequest = 400</a:t>
            </a:r>
          </a:p>
          <a:p>
            <a:pPr defTabSz="457200">
              <a:lnSpc>
                <a:spcPts val="4200"/>
              </a:lnSpc>
              <a:defRPr b="1">
                <a:solidFill>
                  <a:schemeClr val="accent5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http.StatusUnauthorized = 401</a:t>
            </a:r>
          </a:p>
          <a:p>
            <a:pPr defTabSz="457200">
              <a:lnSpc>
                <a:spcPts val="4200"/>
              </a:lnSpc>
              <a:defRPr b="1">
                <a:solidFill>
                  <a:schemeClr val="accent5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http.StatusForbidden = 403</a:t>
            </a:r>
          </a:p>
          <a:p>
            <a:pPr defTabSz="457200">
              <a:lnSpc>
                <a:spcPts val="4200"/>
              </a:lnSpc>
              <a:defRPr b="1">
                <a:solidFill>
                  <a:schemeClr val="accent5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http.StatusNotFound = 404</a:t>
            </a:r>
          </a:p>
          <a:p>
            <a:pPr defTabSz="457200">
              <a:lnSpc>
                <a:spcPts val="4200"/>
              </a:lnSpc>
              <a:defRPr b="1">
                <a:solidFill>
                  <a:schemeClr val="accent5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http.StatusInternalServerError = 500</a:t>
            </a:r>
          </a:p>
          <a:p>
            <a:pPr defTabSz="457200">
              <a:lnSpc>
                <a:spcPts val="4200"/>
              </a:lnSpc>
              <a:defRPr b="1">
                <a:solidFill>
                  <a:schemeClr val="accent5"/>
                </a:solidFill>
                <a:latin typeface="Times"/>
                <a:ea typeface="Times"/>
                <a:cs typeface="Times"/>
                <a:sym typeface="Times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