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2684" autoAdjust="0"/>
  </p:normalViewPr>
  <p:slideViewPr>
    <p:cSldViewPr snapToGrid="0">
      <p:cViewPr varScale="1">
        <p:scale>
          <a:sx n="49" d="100"/>
          <a:sy n="49" d="100"/>
        </p:scale>
        <p:origin x="1263" y="-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D9D0-A9C2-4FE5-A870-6C72D6D092C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FFFC1-F0DA-46BA-806A-46594BF25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45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部署后，会有静态文件，如</a:t>
            </a:r>
            <a:r>
              <a:rPr lang="en-US" altLang="zh-CN" dirty="0" smtClean="0"/>
              <a:t>Scripts/</a:t>
            </a:r>
            <a:r>
              <a:rPr lang="zh-CN" altLang="en-US" dirty="0" smtClean="0"/>
              <a:t>文件找不到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FFFC1-F0DA-46BA-806A-46594BF25C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8640-496C-44E7-AD2C-9F4F4AD2C77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0C46-44AC-40BB-801B-282DCCE4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7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8640-496C-44E7-AD2C-9F4F4AD2C77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0C46-44AC-40BB-801B-282DCCE4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4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8640-496C-44E7-AD2C-9F4F4AD2C77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0C46-44AC-40BB-801B-282DCCE4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8640-496C-44E7-AD2C-9F4F4AD2C77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0C46-44AC-40BB-801B-282DCCE4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6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8640-496C-44E7-AD2C-9F4F4AD2C77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0C46-44AC-40BB-801B-282DCCE4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6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8640-496C-44E7-AD2C-9F4F4AD2C77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0C46-44AC-40BB-801B-282DCCE4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9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8640-496C-44E7-AD2C-9F4F4AD2C77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0C46-44AC-40BB-801B-282DCCE4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3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8640-496C-44E7-AD2C-9F4F4AD2C77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0C46-44AC-40BB-801B-282DCCE4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4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8640-496C-44E7-AD2C-9F4F4AD2C77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0C46-44AC-40BB-801B-282DCCE4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7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8640-496C-44E7-AD2C-9F4F4AD2C77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0C46-44AC-40BB-801B-282DCCE4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9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8640-496C-44E7-AD2C-9F4F4AD2C77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0C46-44AC-40BB-801B-282DCCE4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8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8640-496C-44E7-AD2C-9F4F4AD2C77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B0C46-44AC-40BB-801B-282DCCE4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6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ostname.exam.com/login.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ackend1/login" TargetMode="External"/><Relationship Id="rId4" Type="http://schemas.openxmlformats.org/officeDocument/2006/relationships/hyperlink" Target="http://hostname.exam.com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3967089" y="949569"/>
            <a:ext cx="14068" cy="56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869724" y="949569"/>
            <a:ext cx="14068" cy="56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3572" y="949568"/>
            <a:ext cx="3481755" cy="107721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第一</a:t>
            </a:r>
            <a:r>
              <a:rPr lang="zh-CN" altLang="en-US" sz="1600" dirty="0" smtClean="0"/>
              <a:t>步</a:t>
            </a:r>
            <a:r>
              <a:rPr lang="en-US" altLang="zh-CN" sz="1600" dirty="0" smtClean="0">
                <a:sym typeface="Wingdings" panose="05000000000000000000" pitchFamily="2" charset="2"/>
              </a:rPr>
              <a:t>:  (</a:t>
            </a:r>
            <a:r>
              <a:rPr lang="zh-CN" altLang="en-US" sz="1600" dirty="0" smtClean="0">
                <a:sym typeface="Wingdings" panose="05000000000000000000" pitchFamily="2" charset="2"/>
              </a:rPr>
              <a:t>登录首页，无差异</a:t>
            </a:r>
            <a:r>
              <a:rPr lang="en-US" altLang="zh-CN" sz="1600" dirty="0" smtClean="0">
                <a:sym typeface="Wingdings" panose="05000000000000000000" pitchFamily="2" charset="2"/>
              </a:rPr>
              <a:t>)</a:t>
            </a:r>
            <a:endParaRPr lang="en-US" altLang="zh-CN" sz="1600" dirty="0"/>
          </a:p>
          <a:p>
            <a:r>
              <a:rPr lang="en-US" altLang="zh-CN" sz="1600" dirty="0" smtClean="0">
                <a:hlinkClick r:id="rId3"/>
              </a:rPr>
              <a:t>http://hostname.exam.com/spring/login.jsp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0391333" y="949568"/>
            <a:ext cx="14068" cy="56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59459" y="175846"/>
            <a:ext cx="179363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Nginx: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Controller1:130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4361" y="160457"/>
            <a:ext cx="1793631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GW:</a:t>
            </a:r>
          </a:p>
          <a:p>
            <a:r>
              <a:rPr lang="en-US" altLang="zh-CN" sz="1600" dirty="0" smtClean="0"/>
              <a:t>Controller2:159</a:t>
            </a:r>
          </a:p>
          <a:p>
            <a:r>
              <a:rPr lang="en-US" altLang="zh-CN" sz="1600" dirty="0" err="1" smtClean="0">
                <a:solidFill>
                  <a:schemeClr val="tx1"/>
                </a:solidFill>
              </a:rPr>
              <a:t>redis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Eureka</a:t>
            </a:r>
          </a:p>
          <a:p>
            <a:r>
              <a:rPr lang="en-US" altLang="zh-CN" sz="1600" dirty="0" err="1" smtClean="0"/>
              <a:t>Zipkin</a:t>
            </a:r>
            <a:endParaRPr lang="en-US" altLang="zh-CN" sz="1600" dirty="0" smtClean="0"/>
          </a:p>
          <a:p>
            <a:r>
              <a:rPr lang="en-US" altLang="zh-CN" sz="1600" dirty="0" err="1" smtClean="0">
                <a:solidFill>
                  <a:schemeClr val="tx1"/>
                </a:solidFill>
              </a:rPr>
              <a:t>gw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86293" y="160458"/>
            <a:ext cx="1757131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Backend:157</a:t>
            </a:r>
          </a:p>
          <a:p>
            <a:r>
              <a:rPr lang="en-US" altLang="zh-CN" dirty="0" smtClean="0"/>
              <a:t>Tomcat1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Tomcat2</a:t>
            </a:r>
          </a:p>
          <a:p>
            <a:r>
              <a:rPr lang="en-US" altLang="zh-CN" dirty="0" smtClean="0"/>
              <a:t>/spring:              ~~/</a:t>
            </a:r>
            <a:r>
              <a:rPr lang="en-US" altLang="zh-CN" dirty="0" err="1" smtClean="0"/>
              <a:t>login.jsp</a:t>
            </a:r>
            <a:endParaRPr lang="en-US" altLang="zh-CN" dirty="0" smtClean="0"/>
          </a:p>
          <a:p>
            <a:r>
              <a:rPr lang="en-US" altLang="zh-CN" dirty="0" smtClean="0"/>
              <a:t>~~/login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787" y="408734"/>
            <a:ext cx="1793631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浏览器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77397" y="3082048"/>
            <a:ext cx="2315468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400" dirty="0"/>
              <a:t>Local:</a:t>
            </a:r>
          </a:p>
          <a:p>
            <a:r>
              <a:rPr lang="en-US" altLang="zh-CN" sz="1400" dirty="0"/>
              <a:t>/</a:t>
            </a:r>
            <a:r>
              <a:rPr lang="en-US" altLang="zh-CN" sz="1400" dirty="0" smtClean="0"/>
              <a:t>login</a:t>
            </a:r>
          </a:p>
          <a:p>
            <a:r>
              <a:rPr lang="en-US" altLang="zh-CN" sz="1400" dirty="0" smtClean="0"/>
              <a:t>Upstream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gw</a:t>
            </a:r>
            <a:endParaRPr lang="en-US" altLang="zh-CN" sz="1400" dirty="0"/>
          </a:p>
          <a:p>
            <a:r>
              <a:rPr lang="en-US" altLang="zh-CN" sz="1400" dirty="0"/>
              <a:t>Header </a:t>
            </a:r>
            <a:r>
              <a:rPr lang="zh-CN" altLang="en-US" sz="1400" dirty="0"/>
              <a:t>透</a:t>
            </a:r>
            <a:r>
              <a:rPr lang="zh-CN" altLang="en-US" sz="1400" dirty="0" smtClean="0"/>
              <a:t>传</a:t>
            </a:r>
            <a:endParaRPr lang="zh-CN" altLang="en-US" sz="14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540913" y="2203382"/>
            <a:ext cx="418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大括号 15"/>
          <p:cNvSpPr/>
          <p:nvPr/>
        </p:nvSpPr>
        <p:spPr>
          <a:xfrm>
            <a:off x="10582260" y="1865758"/>
            <a:ext cx="182880" cy="703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045323" y="1878039"/>
            <a:ext cx="119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Backend1</a:t>
            </a:r>
          </a:p>
          <a:p>
            <a:r>
              <a:rPr lang="en-US" altLang="zh-CN" dirty="0" smtClean="0"/>
              <a:t>backend2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33055" y="3323838"/>
            <a:ext cx="378128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第二步：</a:t>
            </a:r>
            <a:r>
              <a:rPr lang="en-US" altLang="zh-CN" sz="1600" dirty="0" smtClean="0">
                <a:sym typeface="Wingdings" panose="05000000000000000000" pitchFamily="2" charset="2"/>
              </a:rPr>
              <a:t>(</a:t>
            </a:r>
            <a:r>
              <a:rPr lang="zh-CN" altLang="en-US" sz="1600" dirty="0" smtClean="0">
                <a:sym typeface="Wingdings" panose="05000000000000000000" pitchFamily="2" charset="2"/>
              </a:rPr>
              <a:t>登录处理，可以带头</a:t>
            </a:r>
            <a:r>
              <a:rPr lang="en-US" altLang="zh-CN" sz="1600" dirty="0" smtClean="0">
                <a:sym typeface="Wingdings" panose="05000000000000000000" pitchFamily="2" charset="2"/>
              </a:rPr>
              <a:t>)</a:t>
            </a:r>
            <a:endParaRPr lang="en-US" altLang="zh-CN" sz="1600" dirty="0"/>
          </a:p>
          <a:p>
            <a:r>
              <a:rPr lang="en-US" altLang="zh-CN" sz="1600" dirty="0" smtClean="0">
                <a:hlinkClick r:id="rId4"/>
              </a:rPr>
              <a:t>http://hostname.exam.com/</a:t>
            </a:r>
            <a:r>
              <a:rPr lang="en-US" altLang="zh-CN" sz="1600" dirty="0" smtClean="0"/>
              <a:t>login/ogin_result  </a:t>
            </a:r>
            <a:r>
              <a:rPr lang="zh-CN" altLang="en-US" sz="1600" dirty="0" smtClean="0"/>
              <a:t>控制器</a:t>
            </a:r>
            <a:endParaRPr lang="en-US" altLang="zh-CN" sz="16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4369190" y="1441950"/>
            <a:ext cx="230183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Local:</a:t>
            </a:r>
          </a:p>
          <a:p>
            <a:r>
              <a:rPr lang="en-US" altLang="zh-CN" dirty="0" err="1" smtClean="0"/>
              <a:t>Index.jsp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Upstream</a:t>
            </a:r>
            <a:r>
              <a:rPr lang="en-US" altLang="zh-CN" smtClean="0"/>
              <a:t>: backend1|2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936545" y="5457281"/>
            <a:ext cx="341903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900" dirty="0" smtClean="0"/>
              <a:t> "X-Request-Province" : "province01"  </a:t>
            </a:r>
            <a:r>
              <a:rPr lang="en-US" altLang="zh-CN" sz="900" dirty="0" smtClean="0">
                <a:hlinkClick r:id="rId5"/>
              </a:rPr>
              <a:t>http://backend1/login</a:t>
            </a:r>
            <a:endParaRPr lang="en-US" altLang="zh-CN" sz="900" dirty="0" smtClean="0"/>
          </a:p>
          <a:p>
            <a:r>
              <a:rPr lang="en-US" altLang="zh-CN" sz="900" dirty="0" smtClean="0"/>
              <a:t> "X-Request-Province" : "province31"  http://backend2/login</a:t>
            </a:r>
            <a:endParaRPr lang="en-US" altLang="zh-CN" sz="9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572" y="5418301"/>
            <a:ext cx="3732625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第三步：</a:t>
            </a:r>
            <a:r>
              <a:rPr lang="en-US" altLang="zh-CN" sz="1600" dirty="0" smtClean="0">
                <a:sym typeface="Wingdings" panose="05000000000000000000" pitchFamily="2" charset="2"/>
              </a:rPr>
              <a:t>(</a:t>
            </a:r>
            <a:r>
              <a:rPr lang="zh-CN" altLang="en-US" sz="1600" dirty="0" smtClean="0">
                <a:sym typeface="Wingdings" panose="05000000000000000000" pitchFamily="2" charset="2"/>
              </a:rPr>
              <a:t>其他</a:t>
            </a:r>
            <a:r>
              <a:rPr lang="en-US" altLang="zh-CN" sz="1600" dirty="0" smtClean="0">
                <a:sym typeface="Wingdings" panose="05000000000000000000" pitchFamily="2" charset="2"/>
              </a:rPr>
              <a:t>,</a:t>
            </a:r>
            <a:r>
              <a:rPr lang="zh-CN" altLang="en-US" sz="1600" dirty="0" smtClean="0">
                <a:sym typeface="Wingdings" panose="05000000000000000000" pitchFamily="2" charset="2"/>
              </a:rPr>
              <a:t>建议带上前置路径</a:t>
            </a:r>
            <a:r>
              <a:rPr lang="en-US" altLang="zh-CN" sz="1600" dirty="0" smtClean="0">
                <a:sym typeface="Wingdings" panose="05000000000000000000" pitchFamily="2" charset="2"/>
              </a:rPr>
              <a:t>)</a:t>
            </a:r>
            <a:endParaRPr lang="en-US" altLang="zh-CN" sz="1600" dirty="0" smtClean="0"/>
          </a:p>
          <a:p>
            <a:r>
              <a:rPr lang="en-US" altLang="zh-CN" sz="1600" dirty="0" smtClean="0"/>
              <a:t>http://hostname.exam.com/spring/other </a:t>
            </a:r>
            <a:r>
              <a:rPr lang="zh-CN" altLang="en-US" sz="1600" dirty="0" smtClean="0"/>
              <a:t>控制器</a:t>
            </a:r>
            <a:endParaRPr lang="en-US" altLang="zh-CN" sz="1600" dirty="0" smtClean="0"/>
          </a:p>
          <a:p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/anything/**</a:t>
            </a:r>
          </a:p>
          <a:p>
            <a:r>
              <a:rPr lang="en-US" altLang="zh-CN" sz="1600" dirty="0" smtClean="0"/>
              <a:t>JS</a:t>
            </a:r>
            <a:r>
              <a:rPr lang="zh-CN" altLang="en-US" sz="1600" dirty="0" smtClean="0"/>
              <a:t>改头：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200" dirty="0" err="1" smtClean="0"/>
              <a:t>request.setRequestHeader</a:t>
            </a:r>
            <a:r>
              <a:rPr lang="en-US" altLang="zh-CN" sz="1200" dirty="0" smtClean="0"/>
              <a:t>("X-Request-Province",</a:t>
            </a:r>
            <a:r>
              <a:rPr lang="en-US" altLang="zh-CN" sz="1200" dirty="0" err="1" smtClean="0"/>
              <a:t>ProvinceID</a:t>
            </a:r>
            <a:r>
              <a:rPr lang="en-US" altLang="zh-CN" sz="1200" dirty="0" smtClean="0"/>
              <a:t>);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57282" y="5418301"/>
            <a:ext cx="2335583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Local:</a:t>
            </a:r>
          </a:p>
          <a:p>
            <a:r>
              <a:rPr lang="en-US" altLang="zh-CN" dirty="0" smtClean="0"/>
              <a:t>/anything/</a:t>
            </a:r>
          </a:p>
          <a:p>
            <a:r>
              <a:rPr lang="en-US" altLang="zh-CN" dirty="0" err="1" smtClean="0"/>
              <a:t>Upstream:gw</a:t>
            </a:r>
            <a:endParaRPr lang="en-US" altLang="zh-CN" dirty="0"/>
          </a:p>
          <a:p>
            <a:r>
              <a:rPr lang="en-US" altLang="zh-CN" dirty="0"/>
              <a:t>Header </a:t>
            </a:r>
            <a:r>
              <a:rPr lang="zh-CN" altLang="en-US" dirty="0"/>
              <a:t>透</a:t>
            </a:r>
            <a:r>
              <a:rPr lang="zh-CN" altLang="en-US" dirty="0" smtClean="0"/>
              <a:t>传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936546" y="3218665"/>
            <a:ext cx="341903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900" dirty="0" smtClean="0"/>
              <a:t> "X-Request-Province" : "province01"  </a:t>
            </a:r>
            <a:r>
              <a:rPr lang="en-US" altLang="zh-CN" sz="900" dirty="0" smtClean="0">
                <a:hlinkClick r:id="rId5"/>
              </a:rPr>
              <a:t>http://backend1/login</a:t>
            </a:r>
            <a:endParaRPr lang="en-US" altLang="zh-CN" sz="900" dirty="0" smtClean="0"/>
          </a:p>
          <a:p>
            <a:r>
              <a:rPr lang="en-US" altLang="zh-CN" sz="900" dirty="0" smtClean="0"/>
              <a:t> "X-Request-Province" : "province31"  http://backend2/login</a:t>
            </a:r>
            <a:endParaRPr lang="en-US" altLang="zh-CN" sz="900" dirty="0"/>
          </a:p>
        </p:txBody>
      </p:sp>
      <p:sp>
        <p:nvSpPr>
          <p:cNvPr id="24" name="左大括号 23"/>
          <p:cNvSpPr/>
          <p:nvPr/>
        </p:nvSpPr>
        <p:spPr>
          <a:xfrm>
            <a:off x="10582260" y="3252551"/>
            <a:ext cx="182880" cy="703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045323" y="3264832"/>
            <a:ext cx="119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Backend1</a:t>
            </a:r>
          </a:p>
          <a:p>
            <a:r>
              <a:rPr lang="en-US" altLang="zh-CN" dirty="0" smtClean="0"/>
              <a:t>backend2</a:t>
            </a:r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>
            <a:off x="10582260" y="5168001"/>
            <a:ext cx="182880" cy="703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045323" y="5180282"/>
            <a:ext cx="119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Backend1</a:t>
            </a:r>
          </a:p>
          <a:p>
            <a:r>
              <a:rPr lang="en-US" altLang="zh-CN" dirty="0" smtClean="0"/>
              <a:t>backend2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7599" y="2180614"/>
            <a:ext cx="382758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Action: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POST</a:t>
            </a:r>
            <a:r>
              <a:rPr lang="zh-CN" altLang="en-US" sz="1400" dirty="0" smtClean="0">
                <a:solidFill>
                  <a:srgbClr val="FF0000"/>
                </a:solidFill>
              </a:rPr>
              <a:t>：</a:t>
            </a:r>
            <a:r>
              <a:rPr lang="en-US" altLang="zh-CN" sz="1400" dirty="0" smtClean="0">
                <a:solidFill>
                  <a:srgbClr val="FF0000"/>
                </a:solidFill>
              </a:rPr>
              <a:t>/login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JS</a:t>
            </a:r>
            <a:r>
              <a:rPr lang="zh-CN" altLang="en-US" sz="1400" dirty="0" smtClean="0">
                <a:solidFill>
                  <a:srgbClr val="FF0000"/>
                </a:solidFill>
              </a:rPr>
              <a:t>改头：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request.setRequestHeader</a:t>
            </a:r>
            <a:r>
              <a:rPr lang="en-US" altLang="zh-CN" sz="1100" dirty="0" smtClean="0">
                <a:solidFill>
                  <a:srgbClr val="FF0000"/>
                </a:solidFill>
              </a:rPr>
              <a:t>("X-Request-Province",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ProvinceID</a:t>
            </a:r>
            <a:r>
              <a:rPr lang="en-US" altLang="zh-CN" sz="1100" dirty="0" smtClean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29" name="矩形 28"/>
          <p:cNvSpPr/>
          <p:nvPr/>
        </p:nvSpPr>
        <p:spPr>
          <a:xfrm>
            <a:off x="121626" y="4540346"/>
            <a:ext cx="382758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Action: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POST</a:t>
            </a:r>
            <a:r>
              <a:rPr lang="zh-CN" altLang="en-US" sz="1400" dirty="0" smtClean="0">
                <a:solidFill>
                  <a:srgbClr val="FF0000"/>
                </a:solidFill>
              </a:rPr>
              <a:t>：</a:t>
            </a:r>
            <a:r>
              <a:rPr lang="en-US" altLang="zh-CN" sz="1400" dirty="0" smtClean="0">
                <a:solidFill>
                  <a:srgbClr val="FF0000"/>
                </a:solidFill>
              </a:rPr>
              <a:t>/login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JS</a:t>
            </a:r>
            <a:r>
              <a:rPr lang="zh-CN" altLang="en-US" sz="1400" dirty="0" smtClean="0">
                <a:solidFill>
                  <a:srgbClr val="FF0000"/>
                </a:solidFill>
              </a:rPr>
              <a:t>带头：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request.setRequestHeader</a:t>
            </a:r>
            <a:r>
              <a:rPr lang="en-US" altLang="zh-CN" sz="1100" dirty="0" smtClean="0">
                <a:solidFill>
                  <a:srgbClr val="FF0000"/>
                </a:solidFill>
              </a:rPr>
              <a:t>("X-Request-Province",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ProvinceID</a:t>
            </a:r>
            <a:r>
              <a:rPr lang="en-US" altLang="zh-CN" sz="1100" dirty="0" smtClean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357282" y="4250174"/>
            <a:ext cx="2335583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400" dirty="0"/>
              <a:t>Local:</a:t>
            </a:r>
          </a:p>
          <a:p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lgoin_result.jsp</a:t>
            </a:r>
            <a:endParaRPr lang="en-US" altLang="zh-CN" sz="1400" dirty="0" smtClean="0"/>
          </a:p>
          <a:p>
            <a:r>
              <a:rPr lang="en-US" altLang="zh-CN" sz="1400" dirty="0" smtClean="0"/>
              <a:t>Upstream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gw</a:t>
            </a:r>
            <a:endParaRPr lang="en-US" altLang="zh-CN" sz="1400" dirty="0"/>
          </a:p>
          <a:p>
            <a:r>
              <a:rPr lang="en-US" altLang="zh-CN" sz="1400" dirty="0"/>
              <a:t>Header </a:t>
            </a:r>
            <a:r>
              <a:rPr lang="zh-CN" altLang="en-US" sz="1400" dirty="0"/>
              <a:t>透</a:t>
            </a:r>
            <a:r>
              <a:rPr lang="zh-CN" altLang="en-US" sz="1400" dirty="0" smtClean="0"/>
              <a:t>传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8449925" y="6488668"/>
            <a:ext cx="46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Copyleft:Lorde@sina.com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170</Words>
  <Application>Microsoft Office PowerPoint</Application>
  <PresentationFormat>宽屏</PresentationFormat>
  <Paragraphs>59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>Sinopec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lorde</dc:creator>
  <cp:lastModifiedBy>luo lorde</cp:lastModifiedBy>
  <cp:revision>15</cp:revision>
  <dcterms:created xsi:type="dcterms:W3CDTF">2020-07-30T06:25:57Z</dcterms:created>
  <dcterms:modified xsi:type="dcterms:W3CDTF">2020-08-01T07:50:31Z</dcterms:modified>
</cp:coreProperties>
</file>