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70" r:id="rId3"/>
    <p:sldId id="259" r:id="rId4"/>
    <p:sldId id="257" r:id="rId5"/>
    <p:sldId id="258" r:id="rId6"/>
    <p:sldId id="260" r:id="rId7"/>
    <p:sldId id="272" r:id="rId8"/>
    <p:sldId id="261" r:id="rId9"/>
    <p:sldId id="262" r:id="rId10"/>
    <p:sldId id="266" r:id="rId11"/>
    <p:sldId id="264" r:id="rId12"/>
    <p:sldId id="265"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1EC942-CAEB-4FA9-8C6A-D1A1D87D5A05}" v="19" dt="2024-01-09T03:09:08.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46" d="100"/>
          <a:sy n="146" d="100"/>
        </p:scale>
        <p:origin x="80"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yton Graves" userId="3223012b48fe14f7" providerId="LiveId" clId="{561EC942-CAEB-4FA9-8C6A-D1A1D87D5A05}"/>
    <pc:docChg chg="undo custSel addSld delSld modSld sldOrd">
      <pc:chgData name="Clayton Graves" userId="3223012b48fe14f7" providerId="LiveId" clId="{561EC942-CAEB-4FA9-8C6A-D1A1D87D5A05}" dt="2024-01-11T01:47:40.077" v="377" actId="26606"/>
      <pc:docMkLst>
        <pc:docMk/>
      </pc:docMkLst>
      <pc:sldChg chg="addSp delSp modSp mod modTransition">
        <pc:chgData name="Clayton Graves" userId="3223012b48fe14f7" providerId="LiveId" clId="{561EC942-CAEB-4FA9-8C6A-D1A1D87D5A05}" dt="2024-01-09T03:08:15.730" v="350"/>
        <pc:sldMkLst>
          <pc:docMk/>
          <pc:sldMk cId="1554860337" sldId="256"/>
        </pc:sldMkLst>
        <pc:spChg chg="mod">
          <ac:chgData name="Clayton Graves" userId="3223012b48fe14f7" providerId="LiveId" clId="{561EC942-CAEB-4FA9-8C6A-D1A1D87D5A05}" dt="2024-01-09T03:07:11.719" v="348" actId="26606"/>
          <ac:spMkLst>
            <pc:docMk/>
            <pc:sldMk cId="1554860337" sldId="256"/>
            <ac:spMk id="2" creationId="{D937C17E-D61A-64C5-8856-B34D6947E825}"/>
          </ac:spMkLst>
        </pc:spChg>
        <pc:spChg chg="mod">
          <ac:chgData name="Clayton Graves" userId="3223012b48fe14f7" providerId="LiveId" clId="{561EC942-CAEB-4FA9-8C6A-D1A1D87D5A05}" dt="2024-01-09T03:07:11.719" v="348" actId="26606"/>
          <ac:spMkLst>
            <pc:docMk/>
            <pc:sldMk cId="1554860337" sldId="256"/>
            <ac:spMk id="3" creationId="{E9673E7C-ABF5-102D-7FA3-850171FC9796}"/>
          </ac:spMkLst>
        </pc:spChg>
        <pc:spChg chg="del">
          <ac:chgData name="Clayton Graves" userId="3223012b48fe14f7" providerId="LiveId" clId="{561EC942-CAEB-4FA9-8C6A-D1A1D87D5A05}" dt="2024-01-09T03:07:11.719" v="348" actId="26606"/>
          <ac:spMkLst>
            <pc:docMk/>
            <pc:sldMk cId="1554860337" sldId="256"/>
            <ac:spMk id="9" creationId="{55B419A7-F817-4767-8CCB-FB0E189C4ACD}"/>
          </ac:spMkLst>
        </pc:spChg>
        <pc:spChg chg="del">
          <ac:chgData name="Clayton Graves" userId="3223012b48fe14f7" providerId="LiveId" clId="{561EC942-CAEB-4FA9-8C6A-D1A1D87D5A05}" dt="2024-01-09T03:07:11.719" v="348" actId="26606"/>
          <ac:spMkLst>
            <pc:docMk/>
            <pc:sldMk cId="1554860337" sldId="256"/>
            <ac:spMk id="13" creationId="{7021D92D-08FF-45A6-9109-AC9462C7E8E3}"/>
          </ac:spMkLst>
        </pc:spChg>
        <pc:spChg chg="add">
          <ac:chgData name="Clayton Graves" userId="3223012b48fe14f7" providerId="LiveId" clId="{561EC942-CAEB-4FA9-8C6A-D1A1D87D5A05}" dt="2024-01-09T03:07:11.719" v="348" actId="26606"/>
          <ac:spMkLst>
            <pc:docMk/>
            <pc:sldMk cId="1554860337" sldId="256"/>
            <ac:spMk id="18" creationId="{55B419A7-F817-4767-8CCB-FB0E189C4ACD}"/>
          </ac:spMkLst>
        </pc:spChg>
        <pc:spChg chg="add">
          <ac:chgData name="Clayton Graves" userId="3223012b48fe14f7" providerId="LiveId" clId="{561EC942-CAEB-4FA9-8C6A-D1A1D87D5A05}" dt="2024-01-09T03:07:11.719" v="348" actId="26606"/>
          <ac:spMkLst>
            <pc:docMk/>
            <pc:sldMk cId="1554860337" sldId="256"/>
            <ac:spMk id="20" creationId="{893019E0-FD21-491F-A6EC-470CCB3562F7}"/>
          </ac:spMkLst>
        </pc:spChg>
        <pc:spChg chg="add">
          <ac:chgData name="Clayton Graves" userId="3223012b48fe14f7" providerId="LiveId" clId="{561EC942-CAEB-4FA9-8C6A-D1A1D87D5A05}" dt="2024-01-09T03:07:11.719" v="348" actId="26606"/>
          <ac:spMkLst>
            <pc:docMk/>
            <pc:sldMk cId="1554860337" sldId="256"/>
            <ac:spMk id="22" creationId="{7021D92D-08FF-45A6-9109-AC9462C7E8E3}"/>
          </ac:spMkLst>
        </pc:spChg>
        <pc:picChg chg="mod">
          <ac:chgData name="Clayton Graves" userId="3223012b48fe14f7" providerId="LiveId" clId="{561EC942-CAEB-4FA9-8C6A-D1A1D87D5A05}" dt="2024-01-09T03:07:11.719" v="348" actId="26606"/>
          <ac:picMkLst>
            <pc:docMk/>
            <pc:sldMk cId="1554860337" sldId="256"/>
            <ac:picMk id="4" creationId="{CF47D55C-6942-8221-1B24-3A5C4B0754FB}"/>
          </ac:picMkLst>
        </pc:picChg>
        <pc:cxnChg chg="del">
          <ac:chgData name="Clayton Graves" userId="3223012b48fe14f7" providerId="LiveId" clId="{561EC942-CAEB-4FA9-8C6A-D1A1D87D5A05}" dt="2024-01-09T03:07:11.719" v="348" actId="26606"/>
          <ac:cxnSpMkLst>
            <pc:docMk/>
            <pc:sldMk cId="1554860337" sldId="256"/>
            <ac:cxnSpMk id="11" creationId="{D81E42A3-743C-4C15-9DA8-93AA9AEBFB17}"/>
          </ac:cxnSpMkLst>
        </pc:cxnChg>
      </pc:sldChg>
      <pc:sldChg chg="addSp delSp modSp mod modTransition setBg">
        <pc:chgData name="Clayton Graves" userId="3223012b48fe14f7" providerId="LiveId" clId="{561EC942-CAEB-4FA9-8C6A-D1A1D87D5A05}" dt="2024-01-09T03:08:26.902" v="353"/>
        <pc:sldMkLst>
          <pc:docMk/>
          <pc:sldMk cId="3291610367" sldId="257"/>
        </pc:sldMkLst>
        <pc:spChg chg="mod">
          <ac:chgData name="Clayton Graves" userId="3223012b48fe14f7" providerId="LiveId" clId="{561EC942-CAEB-4FA9-8C6A-D1A1D87D5A05}" dt="2024-01-09T03:05:15.373" v="343" actId="26606"/>
          <ac:spMkLst>
            <pc:docMk/>
            <pc:sldMk cId="3291610367" sldId="257"/>
            <ac:spMk id="2" creationId="{D36E70D3-E641-1515-82CA-8247C136CB67}"/>
          </ac:spMkLst>
        </pc:spChg>
        <pc:spChg chg="del">
          <ac:chgData name="Clayton Graves" userId="3223012b48fe14f7" providerId="LiveId" clId="{561EC942-CAEB-4FA9-8C6A-D1A1D87D5A05}" dt="2024-01-09T03:05:15.373" v="343" actId="26606"/>
          <ac:spMkLst>
            <pc:docMk/>
            <pc:sldMk cId="3291610367" sldId="257"/>
            <ac:spMk id="3" creationId="{42699A2A-9F5D-A3BC-ED26-28E5E8F2118E}"/>
          </ac:spMkLst>
        </pc:spChg>
        <pc:spChg chg="add">
          <ac:chgData name="Clayton Graves" userId="3223012b48fe14f7" providerId="LiveId" clId="{561EC942-CAEB-4FA9-8C6A-D1A1D87D5A05}" dt="2024-01-09T03:05:15.373" v="343" actId="26606"/>
          <ac:spMkLst>
            <pc:docMk/>
            <pc:sldMk cId="3291610367" sldId="257"/>
            <ac:spMk id="9" creationId="{C5176844-69C3-4F79-BE38-EA5BDDF4FEA4}"/>
          </ac:spMkLst>
        </pc:spChg>
        <pc:spChg chg="add">
          <ac:chgData name="Clayton Graves" userId="3223012b48fe14f7" providerId="LiveId" clId="{561EC942-CAEB-4FA9-8C6A-D1A1D87D5A05}" dt="2024-01-09T03:05:15.373" v="343" actId="26606"/>
          <ac:spMkLst>
            <pc:docMk/>
            <pc:sldMk cId="3291610367" sldId="257"/>
            <ac:spMk id="13" creationId="{7BB25A96-E96A-4D45-AA98-5275E81FAC84}"/>
          </ac:spMkLst>
        </pc:spChg>
        <pc:spChg chg="add">
          <ac:chgData name="Clayton Graves" userId="3223012b48fe14f7" providerId="LiveId" clId="{561EC942-CAEB-4FA9-8C6A-D1A1D87D5A05}" dt="2024-01-09T03:05:15.373" v="343" actId="26606"/>
          <ac:spMkLst>
            <pc:docMk/>
            <pc:sldMk cId="3291610367" sldId="257"/>
            <ac:spMk id="15" creationId="{A101E513-AF74-4E9D-A31F-99664250722D}"/>
          </ac:spMkLst>
        </pc:spChg>
        <pc:graphicFrameChg chg="add">
          <ac:chgData name="Clayton Graves" userId="3223012b48fe14f7" providerId="LiveId" clId="{561EC942-CAEB-4FA9-8C6A-D1A1D87D5A05}" dt="2024-01-09T03:05:15.373" v="343" actId="26606"/>
          <ac:graphicFrameMkLst>
            <pc:docMk/>
            <pc:sldMk cId="3291610367" sldId="257"/>
            <ac:graphicFrameMk id="5" creationId="{E6F0C1EC-83BF-442C-EFE4-562CD7068525}"/>
          </ac:graphicFrameMkLst>
        </pc:graphicFrameChg>
        <pc:cxnChg chg="add">
          <ac:chgData name="Clayton Graves" userId="3223012b48fe14f7" providerId="LiveId" clId="{561EC942-CAEB-4FA9-8C6A-D1A1D87D5A05}" dt="2024-01-09T03:05:15.373" v="343" actId="26606"/>
          <ac:cxnSpMkLst>
            <pc:docMk/>
            <pc:sldMk cId="3291610367" sldId="257"/>
            <ac:cxnSpMk id="11" creationId="{33862825-C012-4895-A17E-F3D1F62D89DD}"/>
          </ac:cxnSpMkLst>
        </pc:cxnChg>
      </pc:sldChg>
      <pc:sldChg chg="addSp delSp modSp mod modTransition setBg">
        <pc:chgData name="Clayton Graves" userId="3223012b48fe14f7" providerId="LiveId" clId="{561EC942-CAEB-4FA9-8C6A-D1A1D87D5A05}" dt="2024-01-09T03:08:31.761" v="354"/>
        <pc:sldMkLst>
          <pc:docMk/>
          <pc:sldMk cId="126401352" sldId="258"/>
        </pc:sldMkLst>
        <pc:spChg chg="mod">
          <ac:chgData name="Clayton Graves" userId="3223012b48fe14f7" providerId="LiveId" clId="{561EC942-CAEB-4FA9-8C6A-D1A1D87D5A05}" dt="2024-01-09T03:05:21.941" v="344" actId="26606"/>
          <ac:spMkLst>
            <pc:docMk/>
            <pc:sldMk cId="126401352" sldId="258"/>
            <ac:spMk id="2" creationId="{48BBF077-D08B-9768-51AF-26A60C35BB5E}"/>
          </ac:spMkLst>
        </pc:spChg>
        <pc:spChg chg="del">
          <ac:chgData name="Clayton Graves" userId="3223012b48fe14f7" providerId="LiveId" clId="{561EC942-CAEB-4FA9-8C6A-D1A1D87D5A05}" dt="2024-01-09T03:05:21.941" v="344" actId="26606"/>
          <ac:spMkLst>
            <pc:docMk/>
            <pc:sldMk cId="126401352" sldId="258"/>
            <ac:spMk id="3" creationId="{DA5702B5-3424-000B-7452-F4E3A91461B7}"/>
          </ac:spMkLst>
        </pc:spChg>
        <pc:spChg chg="add">
          <ac:chgData name="Clayton Graves" userId="3223012b48fe14f7" providerId="LiveId" clId="{561EC942-CAEB-4FA9-8C6A-D1A1D87D5A05}" dt="2024-01-09T03:05:21.941" v="344" actId="26606"/>
          <ac:spMkLst>
            <pc:docMk/>
            <pc:sldMk cId="126401352" sldId="258"/>
            <ac:spMk id="9" creationId="{C5176844-69C3-4F79-BE38-EA5BDDF4FEA4}"/>
          </ac:spMkLst>
        </pc:spChg>
        <pc:spChg chg="add">
          <ac:chgData name="Clayton Graves" userId="3223012b48fe14f7" providerId="LiveId" clId="{561EC942-CAEB-4FA9-8C6A-D1A1D87D5A05}" dt="2024-01-09T03:05:21.941" v="344" actId="26606"/>
          <ac:spMkLst>
            <pc:docMk/>
            <pc:sldMk cId="126401352" sldId="258"/>
            <ac:spMk id="13" creationId="{7BB25A96-E96A-4D45-AA98-5275E81FAC84}"/>
          </ac:spMkLst>
        </pc:spChg>
        <pc:spChg chg="add">
          <ac:chgData name="Clayton Graves" userId="3223012b48fe14f7" providerId="LiveId" clId="{561EC942-CAEB-4FA9-8C6A-D1A1D87D5A05}" dt="2024-01-09T03:05:21.941" v="344" actId="26606"/>
          <ac:spMkLst>
            <pc:docMk/>
            <pc:sldMk cId="126401352" sldId="258"/>
            <ac:spMk id="15" creationId="{A101E513-AF74-4E9D-A31F-99664250722D}"/>
          </ac:spMkLst>
        </pc:spChg>
        <pc:graphicFrameChg chg="add">
          <ac:chgData name="Clayton Graves" userId="3223012b48fe14f7" providerId="LiveId" clId="{561EC942-CAEB-4FA9-8C6A-D1A1D87D5A05}" dt="2024-01-09T03:05:21.941" v="344" actId="26606"/>
          <ac:graphicFrameMkLst>
            <pc:docMk/>
            <pc:sldMk cId="126401352" sldId="258"/>
            <ac:graphicFrameMk id="5" creationId="{CFB2A488-571B-F9FE-26D3-8AB80340FD31}"/>
          </ac:graphicFrameMkLst>
        </pc:graphicFrameChg>
        <pc:cxnChg chg="add">
          <ac:chgData name="Clayton Graves" userId="3223012b48fe14f7" providerId="LiveId" clId="{561EC942-CAEB-4FA9-8C6A-D1A1D87D5A05}" dt="2024-01-09T03:05:21.941" v="344" actId="26606"/>
          <ac:cxnSpMkLst>
            <pc:docMk/>
            <pc:sldMk cId="126401352" sldId="258"/>
            <ac:cxnSpMk id="11" creationId="{33862825-C012-4895-A17E-F3D1F62D89DD}"/>
          </ac:cxnSpMkLst>
        </pc:cxnChg>
      </pc:sldChg>
      <pc:sldChg chg="addSp modSp mod modTransition setBg">
        <pc:chgData name="Clayton Graves" userId="3223012b48fe14f7" providerId="LiveId" clId="{561EC942-CAEB-4FA9-8C6A-D1A1D87D5A05}" dt="2024-01-09T03:08:24.421" v="352"/>
        <pc:sldMkLst>
          <pc:docMk/>
          <pc:sldMk cId="459855756" sldId="259"/>
        </pc:sldMkLst>
        <pc:spChg chg="mod">
          <ac:chgData name="Clayton Graves" userId="3223012b48fe14f7" providerId="LiveId" clId="{561EC942-CAEB-4FA9-8C6A-D1A1D87D5A05}" dt="2024-01-09T03:05:06.434" v="342" actId="26606"/>
          <ac:spMkLst>
            <pc:docMk/>
            <pc:sldMk cId="459855756" sldId="259"/>
            <ac:spMk id="2" creationId="{C04D3C63-6DEF-5EBD-DBE3-7DDBBC809D54}"/>
          </ac:spMkLst>
        </pc:spChg>
        <pc:spChg chg="mod">
          <ac:chgData name="Clayton Graves" userId="3223012b48fe14f7" providerId="LiveId" clId="{561EC942-CAEB-4FA9-8C6A-D1A1D87D5A05}" dt="2024-01-09T03:05:06.434" v="342" actId="26606"/>
          <ac:spMkLst>
            <pc:docMk/>
            <pc:sldMk cId="459855756" sldId="259"/>
            <ac:spMk id="3" creationId="{D93625C8-830F-C8F0-F19E-5054C905A9DB}"/>
          </ac:spMkLst>
        </pc:spChg>
        <pc:spChg chg="add">
          <ac:chgData name="Clayton Graves" userId="3223012b48fe14f7" providerId="LiveId" clId="{561EC942-CAEB-4FA9-8C6A-D1A1D87D5A05}" dt="2024-01-09T03:05:06.434" v="342" actId="26606"/>
          <ac:spMkLst>
            <pc:docMk/>
            <pc:sldMk cId="459855756" sldId="259"/>
            <ac:spMk id="9" creationId="{C5176844-69C3-4F79-BE38-EA5BDDF4FEA4}"/>
          </ac:spMkLst>
        </pc:spChg>
        <pc:spChg chg="add">
          <ac:chgData name="Clayton Graves" userId="3223012b48fe14f7" providerId="LiveId" clId="{561EC942-CAEB-4FA9-8C6A-D1A1D87D5A05}" dt="2024-01-09T03:05:06.434" v="342" actId="26606"/>
          <ac:spMkLst>
            <pc:docMk/>
            <pc:sldMk cId="459855756" sldId="259"/>
            <ac:spMk id="13" creationId="{A101E513-AF74-4E9D-A31F-99664250722D}"/>
          </ac:spMkLst>
        </pc:spChg>
        <pc:picChg chg="add">
          <ac:chgData name="Clayton Graves" userId="3223012b48fe14f7" providerId="LiveId" clId="{561EC942-CAEB-4FA9-8C6A-D1A1D87D5A05}" dt="2024-01-09T03:05:06.434" v="342" actId="26606"/>
          <ac:picMkLst>
            <pc:docMk/>
            <pc:sldMk cId="459855756" sldId="259"/>
            <ac:picMk id="5" creationId="{A7B48177-247B-3178-8D30-55E5AAAD9E5D}"/>
          </ac:picMkLst>
        </pc:picChg>
        <pc:cxnChg chg="add">
          <ac:chgData name="Clayton Graves" userId="3223012b48fe14f7" providerId="LiveId" clId="{561EC942-CAEB-4FA9-8C6A-D1A1D87D5A05}" dt="2024-01-09T03:05:06.434" v="342" actId="26606"/>
          <ac:cxnSpMkLst>
            <pc:docMk/>
            <pc:sldMk cId="459855756" sldId="259"/>
            <ac:cxnSpMk id="11" creationId="{33862825-C012-4895-A17E-F3D1F62D89DD}"/>
          </ac:cxnSpMkLst>
        </pc:cxnChg>
      </pc:sldChg>
      <pc:sldChg chg="addSp delSp modSp mod modTransition setBg">
        <pc:chgData name="Clayton Graves" userId="3223012b48fe14f7" providerId="LiveId" clId="{561EC942-CAEB-4FA9-8C6A-D1A1D87D5A05}" dt="2024-01-11T01:47:40.077" v="377" actId="26606"/>
        <pc:sldMkLst>
          <pc:docMk/>
          <pc:sldMk cId="1421390050" sldId="260"/>
        </pc:sldMkLst>
        <pc:spChg chg="mod">
          <ac:chgData name="Clayton Graves" userId="3223012b48fe14f7" providerId="LiveId" clId="{561EC942-CAEB-4FA9-8C6A-D1A1D87D5A05}" dt="2024-01-09T03:05:46.902" v="345" actId="26606"/>
          <ac:spMkLst>
            <pc:docMk/>
            <pc:sldMk cId="1421390050" sldId="260"/>
            <ac:spMk id="2" creationId="{48BBF077-D08B-9768-51AF-26A60C35BB5E}"/>
          </ac:spMkLst>
        </pc:spChg>
        <pc:spChg chg="mod">
          <ac:chgData name="Clayton Graves" userId="3223012b48fe14f7" providerId="LiveId" clId="{561EC942-CAEB-4FA9-8C6A-D1A1D87D5A05}" dt="2024-01-09T03:05:46.902" v="345" actId="26606"/>
          <ac:spMkLst>
            <pc:docMk/>
            <pc:sldMk cId="1421390050" sldId="260"/>
            <ac:spMk id="3" creationId="{DA5702B5-3424-000B-7452-F4E3A91461B7}"/>
          </ac:spMkLst>
        </pc:spChg>
        <pc:spChg chg="add del">
          <ac:chgData name="Clayton Graves" userId="3223012b48fe14f7" providerId="LiveId" clId="{561EC942-CAEB-4FA9-8C6A-D1A1D87D5A05}" dt="2024-01-09T03:05:46.902" v="345" actId="26606"/>
          <ac:spMkLst>
            <pc:docMk/>
            <pc:sldMk cId="1421390050" sldId="260"/>
            <ac:spMk id="9" creationId="{10C9A191-62EE-4A86-8FF9-6794BC3C58A7}"/>
          </ac:spMkLst>
        </pc:spChg>
        <pc:spChg chg="add del">
          <ac:chgData name="Clayton Graves" userId="3223012b48fe14f7" providerId="LiveId" clId="{561EC942-CAEB-4FA9-8C6A-D1A1D87D5A05}" dt="2024-01-09T03:05:46.902" v="345" actId="26606"/>
          <ac:spMkLst>
            <pc:docMk/>
            <pc:sldMk cId="1421390050" sldId="260"/>
            <ac:spMk id="11" creationId="{6222F81D-28CB-42CB-9961-602C33F65295}"/>
          </ac:spMkLst>
        </pc:spChg>
        <pc:spChg chg="add del">
          <ac:chgData name="Clayton Graves" userId="3223012b48fe14f7" providerId="LiveId" clId="{561EC942-CAEB-4FA9-8C6A-D1A1D87D5A05}" dt="2024-01-09T03:05:46.902" v="345" actId="26606"/>
          <ac:spMkLst>
            <pc:docMk/>
            <pc:sldMk cId="1421390050" sldId="260"/>
            <ac:spMk id="15" creationId="{4E75910E-4112-4447-8981-4CA7ACEF94BA}"/>
          </ac:spMkLst>
        </pc:spChg>
        <pc:spChg chg="add del">
          <ac:chgData name="Clayton Graves" userId="3223012b48fe14f7" providerId="LiveId" clId="{561EC942-CAEB-4FA9-8C6A-D1A1D87D5A05}" dt="2024-01-11T01:47:40.077" v="377" actId="26606"/>
          <ac:spMkLst>
            <pc:docMk/>
            <pc:sldMk cId="1421390050" sldId="260"/>
            <ac:spMk id="20" creationId="{C5176844-69C3-4F79-BE38-EA5BDDF4FEA4}"/>
          </ac:spMkLst>
        </pc:spChg>
        <pc:spChg chg="add del">
          <ac:chgData name="Clayton Graves" userId="3223012b48fe14f7" providerId="LiveId" clId="{561EC942-CAEB-4FA9-8C6A-D1A1D87D5A05}" dt="2024-01-11T01:47:40.077" v="377" actId="26606"/>
          <ac:spMkLst>
            <pc:docMk/>
            <pc:sldMk cId="1421390050" sldId="260"/>
            <ac:spMk id="24" creationId="{A101E513-AF74-4E9D-A31F-99664250722D}"/>
          </ac:spMkLst>
        </pc:spChg>
        <pc:spChg chg="add">
          <ac:chgData name="Clayton Graves" userId="3223012b48fe14f7" providerId="LiveId" clId="{561EC942-CAEB-4FA9-8C6A-D1A1D87D5A05}" dt="2024-01-11T01:47:40.077" v="377" actId="26606"/>
          <ac:spMkLst>
            <pc:docMk/>
            <pc:sldMk cId="1421390050" sldId="260"/>
            <ac:spMk id="29" creationId="{C5176844-69C3-4F79-BE38-EA5BDDF4FEA4}"/>
          </ac:spMkLst>
        </pc:spChg>
        <pc:spChg chg="add">
          <ac:chgData name="Clayton Graves" userId="3223012b48fe14f7" providerId="LiveId" clId="{561EC942-CAEB-4FA9-8C6A-D1A1D87D5A05}" dt="2024-01-11T01:47:40.077" v="377" actId="26606"/>
          <ac:spMkLst>
            <pc:docMk/>
            <pc:sldMk cId="1421390050" sldId="260"/>
            <ac:spMk id="33" creationId="{A101E513-AF74-4E9D-A31F-99664250722D}"/>
          </ac:spMkLst>
        </pc:spChg>
        <pc:picChg chg="add del mod ord">
          <ac:chgData name="Clayton Graves" userId="3223012b48fe14f7" providerId="LiveId" clId="{561EC942-CAEB-4FA9-8C6A-D1A1D87D5A05}" dt="2024-01-11T01:47:35.054" v="376" actId="478"/>
          <ac:picMkLst>
            <pc:docMk/>
            <pc:sldMk cId="1421390050" sldId="260"/>
            <ac:picMk id="5" creationId="{405118D7-9E74-37FD-940E-87807F24C9DE}"/>
          </ac:picMkLst>
        </pc:picChg>
        <pc:picChg chg="add mod">
          <ac:chgData name="Clayton Graves" userId="3223012b48fe14f7" providerId="LiveId" clId="{561EC942-CAEB-4FA9-8C6A-D1A1D87D5A05}" dt="2024-01-11T01:47:40.077" v="377" actId="26606"/>
          <ac:picMkLst>
            <pc:docMk/>
            <pc:sldMk cId="1421390050" sldId="260"/>
            <ac:picMk id="6" creationId="{D8AC45CB-B224-B90A-07A3-FF9DEDC5051A}"/>
          </ac:picMkLst>
        </pc:picChg>
        <pc:cxnChg chg="add del">
          <ac:chgData name="Clayton Graves" userId="3223012b48fe14f7" providerId="LiveId" clId="{561EC942-CAEB-4FA9-8C6A-D1A1D87D5A05}" dt="2024-01-09T03:05:46.902" v="345" actId="26606"/>
          <ac:cxnSpMkLst>
            <pc:docMk/>
            <pc:sldMk cId="1421390050" sldId="260"/>
            <ac:cxnSpMk id="13" creationId="{081E1E49-F752-49CA-BFF6-1303B0A8AA03}"/>
          </ac:cxnSpMkLst>
        </pc:cxnChg>
        <pc:cxnChg chg="add del">
          <ac:chgData name="Clayton Graves" userId="3223012b48fe14f7" providerId="LiveId" clId="{561EC942-CAEB-4FA9-8C6A-D1A1D87D5A05}" dt="2024-01-11T01:47:40.077" v="377" actId="26606"/>
          <ac:cxnSpMkLst>
            <pc:docMk/>
            <pc:sldMk cId="1421390050" sldId="260"/>
            <ac:cxnSpMk id="22" creationId="{33862825-C012-4895-A17E-F3D1F62D89DD}"/>
          </ac:cxnSpMkLst>
        </pc:cxnChg>
        <pc:cxnChg chg="add">
          <ac:chgData name="Clayton Graves" userId="3223012b48fe14f7" providerId="LiveId" clId="{561EC942-CAEB-4FA9-8C6A-D1A1D87D5A05}" dt="2024-01-11T01:47:40.077" v="377" actId="26606"/>
          <ac:cxnSpMkLst>
            <pc:docMk/>
            <pc:sldMk cId="1421390050" sldId="260"/>
            <ac:cxnSpMk id="31" creationId="{33862825-C012-4895-A17E-F3D1F62D89DD}"/>
          </ac:cxnSpMkLst>
        </pc:cxnChg>
      </pc:sldChg>
      <pc:sldChg chg="modTransition">
        <pc:chgData name="Clayton Graves" userId="3223012b48fe14f7" providerId="LiveId" clId="{561EC942-CAEB-4FA9-8C6A-D1A1D87D5A05}" dt="2024-01-09T03:08:45.721" v="357"/>
        <pc:sldMkLst>
          <pc:docMk/>
          <pc:sldMk cId="4014408675" sldId="261"/>
        </pc:sldMkLst>
      </pc:sldChg>
      <pc:sldChg chg="modTransition">
        <pc:chgData name="Clayton Graves" userId="3223012b48fe14f7" providerId="LiveId" clId="{561EC942-CAEB-4FA9-8C6A-D1A1D87D5A05}" dt="2024-01-09T03:08:49.652" v="358"/>
        <pc:sldMkLst>
          <pc:docMk/>
          <pc:sldMk cId="3577679760" sldId="262"/>
        </pc:sldMkLst>
      </pc:sldChg>
      <pc:sldChg chg="del">
        <pc:chgData name="Clayton Graves" userId="3223012b48fe14f7" providerId="LiveId" clId="{561EC942-CAEB-4FA9-8C6A-D1A1D87D5A05}" dt="2024-01-09T02:18:51.211" v="0" actId="2696"/>
        <pc:sldMkLst>
          <pc:docMk/>
          <pc:sldMk cId="1074360358" sldId="263"/>
        </pc:sldMkLst>
      </pc:sldChg>
      <pc:sldChg chg="modTransition">
        <pc:chgData name="Clayton Graves" userId="3223012b48fe14f7" providerId="LiveId" clId="{561EC942-CAEB-4FA9-8C6A-D1A1D87D5A05}" dt="2024-01-09T03:08:56.163" v="360"/>
        <pc:sldMkLst>
          <pc:docMk/>
          <pc:sldMk cId="4098626013" sldId="264"/>
        </pc:sldMkLst>
      </pc:sldChg>
      <pc:sldChg chg="modTransition">
        <pc:chgData name="Clayton Graves" userId="3223012b48fe14f7" providerId="LiveId" clId="{561EC942-CAEB-4FA9-8C6A-D1A1D87D5A05}" dt="2024-01-09T03:08:59.062" v="361"/>
        <pc:sldMkLst>
          <pc:docMk/>
          <pc:sldMk cId="3180970557" sldId="265"/>
        </pc:sldMkLst>
      </pc:sldChg>
      <pc:sldChg chg="modTransition">
        <pc:chgData name="Clayton Graves" userId="3223012b48fe14f7" providerId="LiveId" clId="{561EC942-CAEB-4FA9-8C6A-D1A1D87D5A05}" dt="2024-01-09T03:08:53.385" v="359"/>
        <pc:sldMkLst>
          <pc:docMk/>
          <pc:sldMk cId="3127629541" sldId="266"/>
        </pc:sldMkLst>
      </pc:sldChg>
      <pc:sldChg chg="addSp delSp modSp mod modTransition setBg setClrOvrMap">
        <pc:chgData name="Clayton Graves" userId="3223012b48fe14f7" providerId="LiveId" clId="{561EC942-CAEB-4FA9-8C6A-D1A1D87D5A05}" dt="2024-01-09T03:32:45.917" v="374" actId="27614"/>
        <pc:sldMkLst>
          <pc:docMk/>
          <pc:sldMk cId="1693051255" sldId="268"/>
        </pc:sldMkLst>
        <pc:spChg chg="mod">
          <ac:chgData name="Clayton Graves" userId="3223012b48fe14f7" providerId="LiveId" clId="{561EC942-CAEB-4FA9-8C6A-D1A1D87D5A05}" dt="2024-01-09T03:32:37.117" v="372" actId="26606"/>
          <ac:spMkLst>
            <pc:docMk/>
            <pc:sldMk cId="1693051255" sldId="268"/>
            <ac:spMk id="2" creationId="{48BBF077-D08B-9768-51AF-26A60C35BB5E}"/>
          </ac:spMkLst>
        </pc:spChg>
        <pc:spChg chg="mod ord">
          <ac:chgData name="Clayton Graves" userId="3223012b48fe14f7" providerId="LiveId" clId="{561EC942-CAEB-4FA9-8C6A-D1A1D87D5A05}" dt="2024-01-09T03:32:37.117" v="372" actId="26606"/>
          <ac:spMkLst>
            <pc:docMk/>
            <pc:sldMk cId="1693051255" sldId="268"/>
            <ac:spMk id="3" creationId="{DA5702B5-3424-000B-7452-F4E3A91461B7}"/>
          </ac:spMkLst>
        </pc:spChg>
        <pc:spChg chg="add del">
          <ac:chgData name="Clayton Graves" userId="3223012b48fe14f7" providerId="LiveId" clId="{561EC942-CAEB-4FA9-8C6A-D1A1D87D5A05}" dt="2024-01-09T03:32:37.117" v="372" actId="26606"/>
          <ac:spMkLst>
            <pc:docMk/>
            <pc:sldMk cId="1693051255" sldId="268"/>
            <ac:spMk id="11" creationId="{C5176844-69C3-4F79-BE38-EA5BDDF4FEA4}"/>
          </ac:spMkLst>
        </pc:spChg>
        <pc:spChg chg="add del">
          <ac:chgData name="Clayton Graves" userId="3223012b48fe14f7" providerId="LiveId" clId="{561EC942-CAEB-4FA9-8C6A-D1A1D87D5A05}" dt="2024-01-09T03:32:37.117" v="372" actId="26606"/>
          <ac:spMkLst>
            <pc:docMk/>
            <pc:sldMk cId="1693051255" sldId="268"/>
            <ac:spMk id="15" creationId="{F76C355F-28BE-46B1-9B8D-5D71A48155D3}"/>
          </ac:spMkLst>
        </pc:spChg>
        <pc:spChg chg="add del">
          <ac:chgData name="Clayton Graves" userId="3223012b48fe14f7" providerId="LiveId" clId="{561EC942-CAEB-4FA9-8C6A-D1A1D87D5A05}" dt="2024-01-09T03:32:37.117" v="372" actId="26606"/>
          <ac:spMkLst>
            <pc:docMk/>
            <pc:sldMk cId="1693051255" sldId="268"/>
            <ac:spMk id="17" creationId="{A101E513-AF74-4E9D-A31F-99664250722D}"/>
          </ac:spMkLst>
        </pc:spChg>
        <pc:spChg chg="add del">
          <ac:chgData name="Clayton Graves" userId="3223012b48fe14f7" providerId="LiveId" clId="{561EC942-CAEB-4FA9-8C6A-D1A1D87D5A05}" dt="2024-01-09T03:32:32.097" v="369" actId="26606"/>
          <ac:spMkLst>
            <pc:docMk/>
            <pc:sldMk cId="1693051255" sldId="268"/>
            <ac:spMk id="22" creationId="{C5176844-69C3-4F79-BE38-EA5BDDF4FEA4}"/>
          </ac:spMkLst>
        </pc:spChg>
        <pc:spChg chg="add del">
          <ac:chgData name="Clayton Graves" userId="3223012b48fe14f7" providerId="LiveId" clId="{561EC942-CAEB-4FA9-8C6A-D1A1D87D5A05}" dt="2024-01-09T03:32:32.097" v="369" actId="26606"/>
          <ac:spMkLst>
            <pc:docMk/>
            <pc:sldMk cId="1693051255" sldId="268"/>
            <ac:spMk id="26" creationId="{A101E513-AF74-4E9D-A31F-99664250722D}"/>
          </ac:spMkLst>
        </pc:spChg>
        <pc:spChg chg="add del">
          <ac:chgData name="Clayton Graves" userId="3223012b48fe14f7" providerId="LiveId" clId="{561EC942-CAEB-4FA9-8C6A-D1A1D87D5A05}" dt="2024-01-09T03:32:37.113" v="371" actId="26606"/>
          <ac:spMkLst>
            <pc:docMk/>
            <pc:sldMk cId="1693051255" sldId="268"/>
            <ac:spMk id="28" creationId="{A101E513-AF74-4E9D-A31F-99664250722D}"/>
          </ac:spMkLst>
        </pc:spChg>
        <pc:spChg chg="add del">
          <ac:chgData name="Clayton Graves" userId="3223012b48fe14f7" providerId="LiveId" clId="{561EC942-CAEB-4FA9-8C6A-D1A1D87D5A05}" dt="2024-01-09T03:32:37.113" v="371" actId="26606"/>
          <ac:spMkLst>
            <pc:docMk/>
            <pc:sldMk cId="1693051255" sldId="268"/>
            <ac:spMk id="29" creationId="{C5176844-69C3-4F79-BE38-EA5BDDF4FEA4}"/>
          </ac:spMkLst>
        </pc:spChg>
        <pc:spChg chg="add del">
          <ac:chgData name="Clayton Graves" userId="3223012b48fe14f7" providerId="LiveId" clId="{561EC942-CAEB-4FA9-8C6A-D1A1D87D5A05}" dt="2024-01-09T03:32:37.113" v="371" actId="26606"/>
          <ac:spMkLst>
            <pc:docMk/>
            <pc:sldMk cId="1693051255" sldId="268"/>
            <ac:spMk id="31" creationId="{CAF8A158-E51E-4253-820B-3970F73976B6}"/>
          </ac:spMkLst>
        </pc:spChg>
        <pc:spChg chg="add">
          <ac:chgData name="Clayton Graves" userId="3223012b48fe14f7" providerId="LiveId" clId="{561EC942-CAEB-4FA9-8C6A-D1A1D87D5A05}" dt="2024-01-09T03:32:37.117" v="372" actId="26606"/>
          <ac:spMkLst>
            <pc:docMk/>
            <pc:sldMk cId="1693051255" sldId="268"/>
            <ac:spMk id="33" creationId="{C5176844-69C3-4F79-BE38-EA5BDDF4FEA4}"/>
          </ac:spMkLst>
        </pc:spChg>
        <pc:spChg chg="add">
          <ac:chgData name="Clayton Graves" userId="3223012b48fe14f7" providerId="LiveId" clId="{561EC942-CAEB-4FA9-8C6A-D1A1D87D5A05}" dt="2024-01-09T03:32:37.117" v="372" actId="26606"/>
          <ac:spMkLst>
            <pc:docMk/>
            <pc:sldMk cId="1693051255" sldId="268"/>
            <ac:spMk id="34" creationId="{16E28E80-59C7-4175-93FA-B5F52391B6EC}"/>
          </ac:spMkLst>
        </pc:spChg>
        <pc:spChg chg="add">
          <ac:chgData name="Clayton Graves" userId="3223012b48fe14f7" providerId="LiveId" clId="{561EC942-CAEB-4FA9-8C6A-D1A1D87D5A05}" dt="2024-01-09T03:32:37.117" v="372" actId="26606"/>
          <ac:spMkLst>
            <pc:docMk/>
            <pc:sldMk cId="1693051255" sldId="268"/>
            <ac:spMk id="36" creationId="{A101E513-AF74-4E9D-A31F-99664250722D}"/>
          </ac:spMkLst>
        </pc:spChg>
        <pc:picChg chg="add mod">
          <ac:chgData name="Clayton Graves" userId="3223012b48fe14f7" providerId="LiveId" clId="{561EC942-CAEB-4FA9-8C6A-D1A1D87D5A05}" dt="2024-01-09T03:32:45.917" v="374" actId="27614"/>
          <ac:picMkLst>
            <pc:docMk/>
            <pc:sldMk cId="1693051255" sldId="268"/>
            <ac:picMk id="5" creationId="{E890BE86-2091-803E-14E4-493DD3098CBB}"/>
          </ac:picMkLst>
        </pc:picChg>
        <pc:picChg chg="mod ord">
          <ac:chgData name="Clayton Graves" userId="3223012b48fe14f7" providerId="LiveId" clId="{561EC942-CAEB-4FA9-8C6A-D1A1D87D5A05}" dt="2024-01-09T03:32:45.557" v="373" actId="27614"/>
          <ac:picMkLst>
            <pc:docMk/>
            <pc:sldMk cId="1693051255" sldId="268"/>
            <ac:picMk id="6" creationId="{4270BAC7-947C-E78A-382A-45C29F2534D1}"/>
          </ac:picMkLst>
        </pc:picChg>
        <pc:cxnChg chg="add del">
          <ac:chgData name="Clayton Graves" userId="3223012b48fe14f7" providerId="LiveId" clId="{561EC942-CAEB-4FA9-8C6A-D1A1D87D5A05}" dt="2024-01-09T03:32:37.117" v="372" actId="26606"/>
          <ac:cxnSpMkLst>
            <pc:docMk/>
            <pc:sldMk cId="1693051255" sldId="268"/>
            <ac:cxnSpMk id="13" creationId="{33862825-C012-4895-A17E-F3D1F62D89DD}"/>
          </ac:cxnSpMkLst>
        </pc:cxnChg>
        <pc:cxnChg chg="add del">
          <ac:chgData name="Clayton Graves" userId="3223012b48fe14f7" providerId="LiveId" clId="{561EC942-CAEB-4FA9-8C6A-D1A1D87D5A05}" dt="2024-01-09T03:32:32.097" v="369" actId="26606"/>
          <ac:cxnSpMkLst>
            <pc:docMk/>
            <pc:sldMk cId="1693051255" sldId="268"/>
            <ac:cxnSpMk id="24" creationId="{33862825-C012-4895-A17E-F3D1F62D89DD}"/>
          </ac:cxnSpMkLst>
        </pc:cxnChg>
        <pc:cxnChg chg="add del">
          <ac:chgData name="Clayton Graves" userId="3223012b48fe14f7" providerId="LiveId" clId="{561EC942-CAEB-4FA9-8C6A-D1A1D87D5A05}" dt="2024-01-09T03:32:37.113" v="371" actId="26606"/>
          <ac:cxnSpMkLst>
            <pc:docMk/>
            <pc:sldMk cId="1693051255" sldId="268"/>
            <ac:cxnSpMk id="30" creationId="{33862825-C012-4895-A17E-F3D1F62D89DD}"/>
          </ac:cxnSpMkLst>
        </pc:cxnChg>
        <pc:cxnChg chg="add">
          <ac:chgData name="Clayton Graves" userId="3223012b48fe14f7" providerId="LiveId" clId="{561EC942-CAEB-4FA9-8C6A-D1A1D87D5A05}" dt="2024-01-09T03:32:37.117" v="372" actId="26606"/>
          <ac:cxnSpMkLst>
            <pc:docMk/>
            <pc:sldMk cId="1693051255" sldId="268"/>
            <ac:cxnSpMk id="35" creationId="{C1FC086D-39EC-448D-97E7-FF232355AE19}"/>
          </ac:cxnSpMkLst>
        </pc:cxnChg>
      </pc:sldChg>
      <pc:sldChg chg="addSp modSp mod modTransition setBg">
        <pc:chgData name="Clayton Graves" userId="3223012b48fe14f7" providerId="LiveId" clId="{561EC942-CAEB-4FA9-8C6A-D1A1D87D5A05}" dt="2024-01-09T03:09:05.072" v="363"/>
        <pc:sldMkLst>
          <pc:docMk/>
          <pc:sldMk cId="4204088968" sldId="269"/>
        </pc:sldMkLst>
        <pc:spChg chg="mod">
          <ac:chgData name="Clayton Graves" userId="3223012b48fe14f7" providerId="LiveId" clId="{561EC942-CAEB-4FA9-8C6A-D1A1D87D5A05}" dt="2024-01-09T03:05:58.509" v="346" actId="26606"/>
          <ac:spMkLst>
            <pc:docMk/>
            <pc:sldMk cId="4204088968" sldId="269"/>
            <ac:spMk id="2" creationId="{48BBF077-D08B-9768-51AF-26A60C35BB5E}"/>
          </ac:spMkLst>
        </pc:spChg>
        <pc:spChg chg="mod">
          <ac:chgData name="Clayton Graves" userId="3223012b48fe14f7" providerId="LiveId" clId="{561EC942-CAEB-4FA9-8C6A-D1A1D87D5A05}" dt="2024-01-09T03:05:58.509" v="346" actId="26606"/>
          <ac:spMkLst>
            <pc:docMk/>
            <pc:sldMk cId="4204088968" sldId="269"/>
            <ac:spMk id="3" creationId="{DA5702B5-3424-000B-7452-F4E3A91461B7}"/>
          </ac:spMkLst>
        </pc:spChg>
        <pc:spChg chg="add">
          <ac:chgData name="Clayton Graves" userId="3223012b48fe14f7" providerId="LiveId" clId="{561EC942-CAEB-4FA9-8C6A-D1A1D87D5A05}" dt="2024-01-09T03:05:58.509" v="346" actId="26606"/>
          <ac:spMkLst>
            <pc:docMk/>
            <pc:sldMk cId="4204088968" sldId="269"/>
            <ac:spMk id="9" creationId="{C5176844-69C3-4F79-BE38-EA5BDDF4FEA4}"/>
          </ac:spMkLst>
        </pc:spChg>
        <pc:spChg chg="add">
          <ac:chgData name="Clayton Graves" userId="3223012b48fe14f7" providerId="LiveId" clId="{561EC942-CAEB-4FA9-8C6A-D1A1D87D5A05}" dt="2024-01-09T03:05:58.509" v="346" actId="26606"/>
          <ac:spMkLst>
            <pc:docMk/>
            <pc:sldMk cId="4204088968" sldId="269"/>
            <ac:spMk id="13" creationId="{A101E513-AF74-4E9D-A31F-99664250722D}"/>
          </ac:spMkLst>
        </pc:spChg>
        <pc:picChg chg="add">
          <ac:chgData name="Clayton Graves" userId="3223012b48fe14f7" providerId="LiveId" clId="{561EC942-CAEB-4FA9-8C6A-D1A1D87D5A05}" dt="2024-01-09T03:05:58.509" v="346" actId="26606"/>
          <ac:picMkLst>
            <pc:docMk/>
            <pc:sldMk cId="4204088968" sldId="269"/>
            <ac:picMk id="5" creationId="{AD8F94FA-CDC3-D99C-DA8D-65B02AA90826}"/>
          </ac:picMkLst>
        </pc:picChg>
        <pc:cxnChg chg="add">
          <ac:chgData name="Clayton Graves" userId="3223012b48fe14f7" providerId="LiveId" clId="{561EC942-CAEB-4FA9-8C6A-D1A1D87D5A05}" dt="2024-01-09T03:05:58.509" v="346" actId="26606"/>
          <ac:cxnSpMkLst>
            <pc:docMk/>
            <pc:sldMk cId="4204088968" sldId="269"/>
            <ac:cxnSpMk id="11" creationId="{33862825-C012-4895-A17E-F3D1F62D89DD}"/>
          </ac:cxnSpMkLst>
        </pc:cxnChg>
      </pc:sldChg>
      <pc:sldChg chg="addSp delSp modSp mod modTransition setBg">
        <pc:chgData name="Clayton Graves" userId="3223012b48fe14f7" providerId="LiveId" clId="{561EC942-CAEB-4FA9-8C6A-D1A1D87D5A05}" dt="2024-01-09T03:08:20.692" v="351"/>
        <pc:sldMkLst>
          <pc:docMk/>
          <pc:sldMk cId="101181284" sldId="270"/>
        </pc:sldMkLst>
        <pc:spChg chg="del mod">
          <ac:chgData name="Clayton Graves" userId="3223012b48fe14f7" providerId="LiveId" clId="{561EC942-CAEB-4FA9-8C6A-D1A1D87D5A05}" dt="2024-01-09T03:04:57.462" v="341" actId="26606"/>
          <ac:spMkLst>
            <pc:docMk/>
            <pc:sldMk cId="101181284" sldId="270"/>
            <ac:spMk id="8" creationId="{1C8C6BB4-B8E2-963D-AF48-BCC09660AE4C}"/>
          </ac:spMkLst>
        </pc:spChg>
        <pc:spChg chg="add">
          <ac:chgData name="Clayton Graves" userId="3223012b48fe14f7" providerId="LiveId" clId="{561EC942-CAEB-4FA9-8C6A-D1A1D87D5A05}" dt="2024-01-09T03:04:57.462" v="341" actId="26606"/>
          <ac:spMkLst>
            <pc:docMk/>
            <pc:sldMk cId="101181284" sldId="270"/>
            <ac:spMk id="14" creationId="{72411438-92A5-42B0-9C54-EA4FB32ACB5E}"/>
          </ac:spMkLst>
        </pc:spChg>
        <pc:spChg chg="add">
          <ac:chgData name="Clayton Graves" userId="3223012b48fe14f7" providerId="LiveId" clId="{561EC942-CAEB-4FA9-8C6A-D1A1D87D5A05}" dt="2024-01-09T03:04:57.462" v="341" actId="26606"/>
          <ac:spMkLst>
            <pc:docMk/>
            <pc:sldMk cId="101181284" sldId="270"/>
            <ac:spMk id="16" creationId="{C5176844-69C3-4F79-BE38-EA5BDDF4FEA4}"/>
          </ac:spMkLst>
        </pc:spChg>
        <pc:spChg chg="add">
          <ac:chgData name="Clayton Graves" userId="3223012b48fe14f7" providerId="LiveId" clId="{561EC942-CAEB-4FA9-8C6A-D1A1D87D5A05}" dt="2024-01-09T03:04:57.462" v="341" actId="26606"/>
          <ac:spMkLst>
            <pc:docMk/>
            <pc:sldMk cId="101181284" sldId="270"/>
            <ac:spMk id="20" creationId="{7BB25A96-E96A-4D45-AA98-5275E81FAC84}"/>
          </ac:spMkLst>
        </pc:spChg>
        <pc:spChg chg="add">
          <ac:chgData name="Clayton Graves" userId="3223012b48fe14f7" providerId="LiveId" clId="{561EC942-CAEB-4FA9-8C6A-D1A1D87D5A05}" dt="2024-01-09T03:04:57.462" v="341" actId="26606"/>
          <ac:spMkLst>
            <pc:docMk/>
            <pc:sldMk cId="101181284" sldId="270"/>
            <ac:spMk id="22" creationId="{A101E513-AF74-4E9D-A31F-99664250722D}"/>
          </ac:spMkLst>
        </pc:spChg>
        <pc:graphicFrameChg chg="add">
          <ac:chgData name="Clayton Graves" userId="3223012b48fe14f7" providerId="LiveId" clId="{561EC942-CAEB-4FA9-8C6A-D1A1D87D5A05}" dt="2024-01-09T03:04:57.462" v="341" actId="26606"/>
          <ac:graphicFrameMkLst>
            <pc:docMk/>
            <pc:sldMk cId="101181284" sldId="270"/>
            <ac:graphicFrameMk id="10" creationId="{F68934FB-12C0-38CE-DEC1-94A9F33872A8}"/>
          </ac:graphicFrameMkLst>
        </pc:graphicFrameChg>
        <pc:cxnChg chg="add">
          <ac:chgData name="Clayton Graves" userId="3223012b48fe14f7" providerId="LiveId" clId="{561EC942-CAEB-4FA9-8C6A-D1A1D87D5A05}" dt="2024-01-09T03:04:57.462" v="341" actId="26606"/>
          <ac:cxnSpMkLst>
            <pc:docMk/>
            <pc:sldMk cId="101181284" sldId="270"/>
            <ac:cxnSpMk id="18" creationId="{33862825-C012-4895-A17E-F3D1F62D89DD}"/>
          </ac:cxnSpMkLst>
        </pc:cxnChg>
      </pc:sldChg>
      <pc:sldChg chg="addSp delSp modSp mod modTransition setBg">
        <pc:chgData name="Clayton Graves" userId="3223012b48fe14f7" providerId="LiveId" clId="{561EC942-CAEB-4FA9-8C6A-D1A1D87D5A05}" dt="2024-01-09T03:09:08.073" v="364"/>
        <pc:sldMkLst>
          <pc:docMk/>
          <pc:sldMk cId="790865366" sldId="271"/>
        </pc:sldMkLst>
        <pc:spChg chg="del mod">
          <ac:chgData name="Clayton Graves" userId="3223012b48fe14f7" providerId="LiveId" clId="{561EC942-CAEB-4FA9-8C6A-D1A1D87D5A05}" dt="2024-01-09T03:06:04.391" v="347" actId="26606"/>
          <ac:spMkLst>
            <pc:docMk/>
            <pc:sldMk cId="790865366" sldId="271"/>
            <ac:spMk id="4" creationId="{52E4618E-8CEA-763B-2DA8-6579EC23C36C}"/>
          </ac:spMkLst>
        </pc:spChg>
        <pc:spChg chg="add">
          <ac:chgData name="Clayton Graves" userId="3223012b48fe14f7" providerId="LiveId" clId="{561EC942-CAEB-4FA9-8C6A-D1A1D87D5A05}" dt="2024-01-09T03:06:04.391" v="347" actId="26606"/>
          <ac:spMkLst>
            <pc:docMk/>
            <pc:sldMk cId="790865366" sldId="271"/>
            <ac:spMk id="10" creationId="{72411438-92A5-42B0-9C54-EA4FB32ACB5E}"/>
          </ac:spMkLst>
        </pc:spChg>
        <pc:spChg chg="add">
          <ac:chgData name="Clayton Graves" userId="3223012b48fe14f7" providerId="LiveId" clId="{561EC942-CAEB-4FA9-8C6A-D1A1D87D5A05}" dt="2024-01-09T03:06:04.391" v="347" actId="26606"/>
          <ac:spMkLst>
            <pc:docMk/>
            <pc:sldMk cId="790865366" sldId="271"/>
            <ac:spMk id="12" creationId="{C5176844-69C3-4F79-BE38-EA5BDDF4FEA4}"/>
          </ac:spMkLst>
        </pc:spChg>
        <pc:spChg chg="add">
          <ac:chgData name="Clayton Graves" userId="3223012b48fe14f7" providerId="LiveId" clId="{561EC942-CAEB-4FA9-8C6A-D1A1D87D5A05}" dt="2024-01-09T03:06:04.391" v="347" actId="26606"/>
          <ac:spMkLst>
            <pc:docMk/>
            <pc:sldMk cId="790865366" sldId="271"/>
            <ac:spMk id="16" creationId="{7BB25A96-E96A-4D45-AA98-5275E81FAC84}"/>
          </ac:spMkLst>
        </pc:spChg>
        <pc:spChg chg="add">
          <ac:chgData name="Clayton Graves" userId="3223012b48fe14f7" providerId="LiveId" clId="{561EC942-CAEB-4FA9-8C6A-D1A1D87D5A05}" dt="2024-01-09T03:06:04.391" v="347" actId="26606"/>
          <ac:spMkLst>
            <pc:docMk/>
            <pc:sldMk cId="790865366" sldId="271"/>
            <ac:spMk id="18" creationId="{A101E513-AF74-4E9D-A31F-99664250722D}"/>
          </ac:spMkLst>
        </pc:spChg>
        <pc:graphicFrameChg chg="add">
          <ac:chgData name="Clayton Graves" userId="3223012b48fe14f7" providerId="LiveId" clId="{561EC942-CAEB-4FA9-8C6A-D1A1D87D5A05}" dt="2024-01-09T03:06:04.391" v="347" actId="26606"/>
          <ac:graphicFrameMkLst>
            <pc:docMk/>
            <pc:sldMk cId="790865366" sldId="271"/>
            <ac:graphicFrameMk id="6" creationId="{1C8E1E66-9992-8E7C-BCCB-DDB465691583}"/>
          </ac:graphicFrameMkLst>
        </pc:graphicFrameChg>
        <pc:cxnChg chg="add">
          <ac:chgData name="Clayton Graves" userId="3223012b48fe14f7" providerId="LiveId" clId="{561EC942-CAEB-4FA9-8C6A-D1A1D87D5A05}" dt="2024-01-09T03:06:04.391" v="347" actId="26606"/>
          <ac:cxnSpMkLst>
            <pc:docMk/>
            <pc:sldMk cId="790865366" sldId="271"/>
            <ac:cxnSpMk id="14" creationId="{33862825-C012-4895-A17E-F3D1F62D89DD}"/>
          </ac:cxnSpMkLst>
        </pc:cxnChg>
      </pc:sldChg>
      <pc:sldChg chg="addSp delSp modSp add mod modTransition setBg">
        <pc:chgData name="Clayton Graves" userId="3223012b48fe14f7" providerId="LiveId" clId="{561EC942-CAEB-4FA9-8C6A-D1A1D87D5A05}" dt="2024-01-09T03:08:42.648" v="356"/>
        <pc:sldMkLst>
          <pc:docMk/>
          <pc:sldMk cId="3416654329" sldId="272"/>
        </pc:sldMkLst>
        <pc:spChg chg="mod">
          <ac:chgData name="Clayton Graves" userId="3223012b48fe14f7" providerId="LiveId" clId="{561EC942-CAEB-4FA9-8C6A-D1A1D87D5A05}" dt="2024-01-09T02:42:45.630" v="258" actId="26606"/>
          <ac:spMkLst>
            <pc:docMk/>
            <pc:sldMk cId="3416654329" sldId="272"/>
            <ac:spMk id="2" creationId="{48BBF077-D08B-9768-51AF-26A60C35BB5E}"/>
          </ac:spMkLst>
        </pc:spChg>
        <pc:spChg chg="mod ord">
          <ac:chgData name="Clayton Graves" userId="3223012b48fe14f7" providerId="LiveId" clId="{561EC942-CAEB-4FA9-8C6A-D1A1D87D5A05}" dt="2024-01-09T02:43:46.936" v="332" actId="20577"/>
          <ac:spMkLst>
            <pc:docMk/>
            <pc:sldMk cId="3416654329" sldId="272"/>
            <ac:spMk id="3" creationId="{DA5702B5-3424-000B-7452-F4E3A91461B7}"/>
          </ac:spMkLst>
        </pc:spChg>
        <pc:spChg chg="add">
          <ac:chgData name="Clayton Graves" userId="3223012b48fe14f7" providerId="LiveId" clId="{561EC942-CAEB-4FA9-8C6A-D1A1D87D5A05}" dt="2024-01-09T02:42:45.630" v="258" actId="26606"/>
          <ac:spMkLst>
            <pc:docMk/>
            <pc:sldMk cId="3416654329" sldId="272"/>
            <ac:spMk id="18" creationId="{C5176844-69C3-4F79-BE38-EA5BDDF4FEA4}"/>
          </ac:spMkLst>
        </pc:spChg>
        <pc:spChg chg="add">
          <ac:chgData name="Clayton Graves" userId="3223012b48fe14f7" providerId="LiveId" clId="{561EC942-CAEB-4FA9-8C6A-D1A1D87D5A05}" dt="2024-01-09T02:42:45.630" v="258" actId="26606"/>
          <ac:spMkLst>
            <pc:docMk/>
            <pc:sldMk cId="3416654329" sldId="272"/>
            <ac:spMk id="20" creationId="{16E28E80-59C7-4175-93FA-B5F52391B6EC}"/>
          </ac:spMkLst>
        </pc:spChg>
        <pc:spChg chg="add">
          <ac:chgData name="Clayton Graves" userId="3223012b48fe14f7" providerId="LiveId" clId="{561EC942-CAEB-4FA9-8C6A-D1A1D87D5A05}" dt="2024-01-09T02:42:45.630" v="258" actId="26606"/>
          <ac:spMkLst>
            <pc:docMk/>
            <pc:sldMk cId="3416654329" sldId="272"/>
            <ac:spMk id="24" creationId="{A101E513-AF74-4E9D-A31F-99664250722D}"/>
          </ac:spMkLst>
        </pc:spChg>
        <pc:picChg chg="add del mod">
          <ac:chgData name="Clayton Graves" userId="3223012b48fe14f7" providerId="LiveId" clId="{561EC942-CAEB-4FA9-8C6A-D1A1D87D5A05}" dt="2024-01-09T02:36:54.821" v="139" actId="478"/>
          <ac:picMkLst>
            <pc:docMk/>
            <pc:sldMk cId="3416654329" sldId="272"/>
            <ac:picMk id="5" creationId="{A07C8CA1-1BAE-1AED-E76F-4FB906B082A2}"/>
          </ac:picMkLst>
        </pc:picChg>
        <pc:picChg chg="add del mod">
          <ac:chgData name="Clayton Graves" userId="3223012b48fe14f7" providerId="LiveId" clId="{561EC942-CAEB-4FA9-8C6A-D1A1D87D5A05}" dt="2024-01-09T02:36:53.862" v="138" actId="478"/>
          <ac:picMkLst>
            <pc:docMk/>
            <pc:sldMk cId="3416654329" sldId="272"/>
            <ac:picMk id="7" creationId="{4AADAFC9-B279-4686-B456-A62AC8951AB5}"/>
          </ac:picMkLst>
        </pc:picChg>
        <pc:picChg chg="add mod ord">
          <ac:chgData name="Clayton Graves" userId="3223012b48fe14f7" providerId="LiveId" clId="{561EC942-CAEB-4FA9-8C6A-D1A1D87D5A05}" dt="2024-01-09T02:42:45.630" v="258" actId="26606"/>
          <ac:picMkLst>
            <pc:docMk/>
            <pc:sldMk cId="3416654329" sldId="272"/>
            <ac:picMk id="9" creationId="{30E615D4-2743-782B-B564-51BD2F438C8D}"/>
          </ac:picMkLst>
        </pc:picChg>
        <pc:picChg chg="add mod ord">
          <ac:chgData name="Clayton Graves" userId="3223012b48fe14f7" providerId="LiveId" clId="{561EC942-CAEB-4FA9-8C6A-D1A1D87D5A05}" dt="2024-01-09T02:42:45.630" v="258" actId="26606"/>
          <ac:picMkLst>
            <pc:docMk/>
            <pc:sldMk cId="3416654329" sldId="272"/>
            <ac:picMk id="11" creationId="{5D7A9F2D-BCE9-E320-40F3-7C1F0E47F8B7}"/>
          </ac:picMkLst>
        </pc:picChg>
        <pc:picChg chg="add mod">
          <ac:chgData name="Clayton Graves" userId="3223012b48fe14f7" providerId="LiveId" clId="{561EC942-CAEB-4FA9-8C6A-D1A1D87D5A05}" dt="2024-01-09T02:42:45.630" v="258" actId="26606"/>
          <ac:picMkLst>
            <pc:docMk/>
            <pc:sldMk cId="3416654329" sldId="272"/>
            <ac:picMk id="13" creationId="{329C91F2-9D29-C86B-8486-A51822F78EC2}"/>
          </ac:picMkLst>
        </pc:picChg>
        <pc:cxnChg chg="add">
          <ac:chgData name="Clayton Graves" userId="3223012b48fe14f7" providerId="LiveId" clId="{561EC942-CAEB-4FA9-8C6A-D1A1D87D5A05}" dt="2024-01-09T02:42:45.630" v="258" actId="26606"/>
          <ac:cxnSpMkLst>
            <pc:docMk/>
            <pc:sldMk cId="3416654329" sldId="272"/>
            <ac:cxnSpMk id="22" creationId="{C1FC086D-39EC-448D-97E7-FF232355AE19}"/>
          </ac:cxnSpMkLst>
        </pc:cxnChg>
      </pc:sldChg>
      <pc:sldChg chg="add del ord">
        <pc:chgData name="Clayton Graves" userId="3223012b48fe14f7" providerId="LiveId" clId="{561EC942-CAEB-4FA9-8C6A-D1A1D87D5A05}" dt="2024-01-09T02:31:23.748" v="63" actId="47"/>
        <pc:sldMkLst>
          <pc:docMk/>
          <pc:sldMk cId="1606087308" sldId="273"/>
        </pc:sldMkLst>
      </pc:sldChg>
    </pc:docChg>
  </pc:docChgLst>
</pc:chgInfo>
</file>

<file path=ppt/diagrams/_rels/data4.xml.rels><?xml version="1.0" encoding="UTF-8" standalone="yes"?>
<Relationships xmlns="http://schemas.openxmlformats.org/package/2006/relationships"><Relationship Id="rId3" Type="http://schemas.openxmlformats.org/officeDocument/2006/relationships/hyperlink" Target="https://cdhs.colorado.gov/press-release/fostering-opportunities-paves-the-way-toward-improving-educational-outcomes-for" TargetMode="External"/><Relationship Id="rId2" Type="http://schemas.openxmlformats.org/officeDocument/2006/relationships/hyperlink" Target="https://github.com/lordegraves/exploring_data_in_foster_care/blob/main/README.md" TargetMode="External"/><Relationship Id="rId1" Type="http://schemas.openxmlformats.org/officeDocument/2006/relationships/hyperlink" Target="https://github.com/lordegraves/exploring_data_in_foster_care" TargetMode="External"/><Relationship Id="rId6" Type="http://schemas.openxmlformats.org/officeDocument/2006/relationships/hyperlink" Target="https://datacenter.aecf.org/data/tables/10439-youth-in-foster-care-who-graduated-high-school-on-time" TargetMode="External"/><Relationship Id="rId5" Type="http://schemas.openxmlformats.org/officeDocument/2006/relationships/hyperlink" Target="https://datacenter.aecf.org/data/tables/6242-children-ages-birth-to-17-in-foster-care?loc=1&amp;loct=2" TargetMode="External"/><Relationship Id="rId4" Type="http://schemas.openxmlformats.org/officeDocument/2006/relationships/hyperlink" Target="https://datacenter.aecf.org/data/tables/123-median-family-income-among-households-with-children-by-family-nativity?loc=1&amp;loct=1" TargetMode="External"/></Relationships>
</file>

<file path=ppt/diagrams/_rels/drawing4.xml.rels><?xml version="1.0" encoding="UTF-8" standalone="yes"?>
<Relationships xmlns="http://schemas.openxmlformats.org/package/2006/relationships"><Relationship Id="rId3" Type="http://schemas.openxmlformats.org/officeDocument/2006/relationships/hyperlink" Target="https://cdhs.colorado.gov/press-release/fostering-opportunities-paves-the-way-toward-improving-educational-outcomes-for" TargetMode="External"/><Relationship Id="rId2" Type="http://schemas.openxmlformats.org/officeDocument/2006/relationships/hyperlink" Target="https://github.com/lordegraves/exploring_data_in_foster_care/blob/main/README.md" TargetMode="External"/><Relationship Id="rId1" Type="http://schemas.openxmlformats.org/officeDocument/2006/relationships/hyperlink" Target="https://github.com/lordegraves/exploring_data_in_foster_care" TargetMode="External"/><Relationship Id="rId6" Type="http://schemas.openxmlformats.org/officeDocument/2006/relationships/hyperlink" Target="https://datacenter.aecf.org/data/tables/10439-youth-in-foster-care-who-graduated-high-school-on-time" TargetMode="External"/><Relationship Id="rId5" Type="http://schemas.openxmlformats.org/officeDocument/2006/relationships/hyperlink" Target="https://datacenter.aecf.org/data/tables/6242-children-ages-birth-to-17-in-foster-care?loc=1&amp;loct=2" TargetMode="External"/><Relationship Id="rId4" Type="http://schemas.openxmlformats.org/officeDocument/2006/relationships/hyperlink" Target="https://datacenter.aecf.org/data/tables/123-median-family-income-among-households-with-children-by-family-nativity?loc=1&amp;loct=1"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CA46FF-34A8-49DC-B35C-7E3075873C1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FB3BDA6-61F5-4D35-B146-3065E724B7DD}">
      <dgm:prSet/>
      <dgm:spPr/>
      <dgm:t>
        <a:bodyPr/>
        <a:lstStyle/>
        <a:p>
          <a:r>
            <a:rPr lang="en-US"/>
            <a:t>Table of Contents:</a:t>
          </a:r>
        </a:p>
      </dgm:t>
    </dgm:pt>
    <dgm:pt modelId="{321342BD-1CE5-492B-AA0F-E5CFC48DD712}" type="parTrans" cxnId="{A09FF6FA-C9DB-46CD-AA0A-48842AB18652}">
      <dgm:prSet/>
      <dgm:spPr/>
      <dgm:t>
        <a:bodyPr/>
        <a:lstStyle/>
        <a:p>
          <a:endParaRPr lang="en-US"/>
        </a:p>
      </dgm:t>
    </dgm:pt>
    <dgm:pt modelId="{8872B7C6-B870-4769-8456-23A4D6F4D8C0}" type="sibTrans" cxnId="{A09FF6FA-C9DB-46CD-AA0A-48842AB18652}">
      <dgm:prSet/>
      <dgm:spPr/>
      <dgm:t>
        <a:bodyPr/>
        <a:lstStyle/>
        <a:p>
          <a:endParaRPr lang="en-US"/>
        </a:p>
      </dgm:t>
    </dgm:pt>
    <dgm:pt modelId="{85B3E13B-8B33-4528-910C-F1996CD5E5BF}">
      <dgm:prSet/>
      <dgm:spPr/>
      <dgm:t>
        <a:bodyPr/>
        <a:lstStyle/>
        <a:p>
          <a:r>
            <a:rPr lang="en-US"/>
            <a:t>Overview</a:t>
          </a:r>
        </a:p>
      </dgm:t>
    </dgm:pt>
    <dgm:pt modelId="{206B23B2-98B9-4562-987F-B702B478468F}" type="parTrans" cxnId="{BFDEA1A5-ED62-4666-BBCA-018552C6F7BD}">
      <dgm:prSet/>
      <dgm:spPr/>
      <dgm:t>
        <a:bodyPr/>
        <a:lstStyle/>
        <a:p>
          <a:endParaRPr lang="en-US"/>
        </a:p>
      </dgm:t>
    </dgm:pt>
    <dgm:pt modelId="{C90FEA9E-369C-444B-ACD6-19DD2FBC0CB4}" type="sibTrans" cxnId="{BFDEA1A5-ED62-4666-BBCA-018552C6F7BD}">
      <dgm:prSet/>
      <dgm:spPr/>
      <dgm:t>
        <a:bodyPr/>
        <a:lstStyle/>
        <a:p>
          <a:endParaRPr lang="en-US"/>
        </a:p>
      </dgm:t>
    </dgm:pt>
    <dgm:pt modelId="{7DC7D2E2-5868-446E-B2E1-F54338597087}">
      <dgm:prSet/>
      <dgm:spPr/>
      <dgm:t>
        <a:bodyPr/>
        <a:lstStyle/>
        <a:p>
          <a:r>
            <a:rPr lang="en-US"/>
            <a:t>Hypothesis</a:t>
          </a:r>
        </a:p>
      </dgm:t>
    </dgm:pt>
    <dgm:pt modelId="{B443BF12-7C36-4198-A893-7992A9AEEB74}" type="parTrans" cxnId="{8DA4C93D-F2F9-4626-8C05-C4B90730FAF3}">
      <dgm:prSet/>
      <dgm:spPr/>
      <dgm:t>
        <a:bodyPr/>
        <a:lstStyle/>
        <a:p>
          <a:endParaRPr lang="en-US"/>
        </a:p>
      </dgm:t>
    </dgm:pt>
    <dgm:pt modelId="{4D3F4095-08CB-4C65-9562-0776734245BE}" type="sibTrans" cxnId="{8DA4C93D-F2F9-4626-8C05-C4B90730FAF3}">
      <dgm:prSet/>
      <dgm:spPr/>
      <dgm:t>
        <a:bodyPr/>
        <a:lstStyle/>
        <a:p>
          <a:endParaRPr lang="en-US"/>
        </a:p>
      </dgm:t>
    </dgm:pt>
    <dgm:pt modelId="{9E6426CF-2BEE-4492-9474-909CF7EE8939}">
      <dgm:prSet/>
      <dgm:spPr/>
      <dgm:t>
        <a:bodyPr/>
        <a:lstStyle/>
        <a:p>
          <a:r>
            <a:rPr lang="en-US"/>
            <a:t>Method</a:t>
          </a:r>
        </a:p>
      </dgm:t>
    </dgm:pt>
    <dgm:pt modelId="{3E906890-21B4-45AE-ACAF-0AA3050517D5}" type="parTrans" cxnId="{25C3D4F6-41E3-4D3F-AB0D-ADBDB446A42D}">
      <dgm:prSet/>
      <dgm:spPr/>
      <dgm:t>
        <a:bodyPr/>
        <a:lstStyle/>
        <a:p>
          <a:endParaRPr lang="en-US"/>
        </a:p>
      </dgm:t>
    </dgm:pt>
    <dgm:pt modelId="{2E53A9A7-1BE1-45B8-AC09-6317286E4C3F}" type="sibTrans" cxnId="{25C3D4F6-41E3-4D3F-AB0D-ADBDB446A42D}">
      <dgm:prSet/>
      <dgm:spPr/>
      <dgm:t>
        <a:bodyPr/>
        <a:lstStyle/>
        <a:p>
          <a:endParaRPr lang="en-US"/>
        </a:p>
      </dgm:t>
    </dgm:pt>
    <dgm:pt modelId="{EA6D6EE4-7D3D-45DC-82B3-B7EB7416DA1A}">
      <dgm:prSet/>
      <dgm:spPr/>
      <dgm:t>
        <a:bodyPr/>
        <a:lstStyle/>
        <a:p>
          <a:r>
            <a:rPr lang="en-US"/>
            <a:t>Method-Gathering the Data</a:t>
          </a:r>
        </a:p>
      </dgm:t>
    </dgm:pt>
    <dgm:pt modelId="{0AD547E9-3601-4E39-8206-56DBBB4680E8}" type="parTrans" cxnId="{AE6DF656-F986-420E-AFA9-B54E88C87F62}">
      <dgm:prSet/>
      <dgm:spPr/>
      <dgm:t>
        <a:bodyPr/>
        <a:lstStyle/>
        <a:p>
          <a:endParaRPr lang="en-US"/>
        </a:p>
      </dgm:t>
    </dgm:pt>
    <dgm:pt modelId="{E857386D-2ABB-41FC-9E37-A21368F91BF8}" type="sibTrans" cxnId="{AE6DF656-F986-420E-AFA9-B54E88C87F62}">
      <dgm:prSet/>
      <dgm:spPr/>
      <dgm:t>
        <a:bodyPr/>
        <a:lstStyle/>
        <a:p>
          <a:endParaRPr lang="en-US"/>
        </a:p>
      </dgm:t>
    </dgm:pt>
    <dgm:pt modelId="{0A06118C-DE1F-42B2-B985-439A8755896F}">
      <dgm:prSet/>
      <dgm:spPr/>
      <dgm:t>
        <a:bodyPr/>
        <a:lstStyle/>
        <a:p>
          <a:r>
            <a:rPr lang="en-US"/>
            <a:t>Median Household Income</a:t>
          </a:r>
        </a:p>
      </dgm:t>
    </dgm:pt>
    <dgm:pt modelId="{8AA4B7A4-BD84-46A5-8BCF-0902883D4DDB}" type="parTrans" cxnId="{E8AA8F0E-5200-4BFD-BE4B-71B388934780}">
      <dgm:prSet/>
      <dgm:spPr/>
      <dgm:t>
        <a:bodyPr/>
        <a:lstStyle/>
        <a:p>
          <a:endParaRPr lang="en-US"/>
        </a:p>
      </dgm:t>
    </dgm:pt>
    <dgm:pt modelId="{EE56E6E9-0ABC-4CB4-8CD2-6EC3755BB1EB}" type="sibTrans" cxnId="{E8AA8F0E-5200-4BFD-BE4B-71B388934780}">
      <dgm:prSet/>
      <dgm:spPr/>
      <dgm:t>
        <a:bodyPr/>
        <a:lstStyle/>
        <a:p>
          <a:endParaRPr lang="en-US"/>
        </a:p>
      </dgm:t>
    </dgm:pt>
    <dgm:pt modelId="{409C2FCB-6AE4-4DEE-8C93-D25C006B58FB}">
      <dgm:prSet/>
      <dgm:spPr/>
      <dgm:t>
        <a:bodyPr/>
        <a:lstStyle/>
        <a:p>
          <a:r>
            <a:rPr lang="en-US"/>
            <a:t>Children in Foster Care</a:t>
          </a:r>
        </a:p>
      </dgm:t>
    </dgm:pt>
    <dgm:pt modelId="{3FA0A8BD-44F1-4D57-AE33-1CFAE098DB1F}" type="parTrans" cxnId="{B3B66B69-579C-4849-B066-A407D78EBFCE}">
      <dgm:prSet/>
      <dgm:spPr/>
      <dgm:t>
        <a:bodyPr/>
        <a:lstStyle/>
        <a:p>
          <a:endParaRPr lang="en-US"/>
        </a:p>
      </dgm:t>
    </dgm:pt>
    <dgm:pt modelId="{25B54E08-32B2-4323-88BB-69B313CC0C18}" type="sibTrans" cxnId="{B3B66B69-579C-4849-B066-A407D78EBFCE}">
      <dgm:prSet/>
      <dgm:spPr/>
      <dgm:t>
        <a:bodyPr/>
        <a:lstStyle/>
        <a:p>
          <a:endParaRPr lang="en-US"/>
        </a:p>
      </dgm:t>
    </dgm:pt>
    <dgm:pt modelId="{734E6B63-A5F2-43B4-BCEE-F5E5B5C0AF5F}">
      <dgm:prSet/>
      <dgm:spPr/>
      <dgm:t>
        <a:bodyPr/>
        <a:lstStyle/>
        <a:p>
          <a:r>
            <a:rPr lang="en-US"/>
            <a:t>Dropouts</a:t>
          </a:r>
        </a:p>
      </dgm:t>
    </dgm:pt>
    <dgm:pt modelId="{2D8C24F4-969B-43E5-A7F3-482B0FF7BEAA}" type="parTrans" cxnId="{7D51EB0B-0D29-4195-BBB1-CB7A94654604}">
      <dgm:prSet/>
      <dgm:spPr/>
      <dgm:t>
        <a:bodyPr/>
        <a:lstStyle/>
        <a:p>
          <a:endParaRPr lang="en-US"/>
        </a:p>
      </dgm:t>
    </dgm:pt>
    <dgm:pt modelId="{15D40E74-6228-43DD-8C5C-2DF7D60B3B51}" type="sibTrans" cxnId="{7D51EB0B-0D29-4195-BBB1-CB7A94654604}">
      <dgm:prSet/>
      <dgm:spPr/>
      <dgm:t>
        <a:bodyPr/>
        <a:lstStyle/>
        <a:p>
          <a:endParaRPr lang="en-US"/>
        </a:p>
      </dgm:t>
    </dgm:pt>
    <dgm:pt modelId="{AFE47B2D-1AF1-4C53-A854-D5FFC7147A7B}">
      <dgm:prSet/>
      <dgm:spPr/>
      <dgm:t>
        <a:bodyPr/>
        <a:lstStyle/>
        <a:p>
          <a:r>
            <a:rPr lang="en-US"/>
            <a:t>Analysis</a:t>
          </a:r>
        </a:p>
      </dgm:t>
    </dgm:pt>
    <dgm:pt modelId="{E77A0599-D093-408C-A714-9D8847E50CEE}" type="parTrans" cxnId="{E17C19F0-F700-4092-BEF9-F07887A71654}">
      <dgm:prSet/>
      <dgm:spPr/>
      <dgm:t>
        <a:bodyPr/>
        <a:lstStyle/>
        <a:p>
          <a:endParaRPr lang="en-US"/>
        </a:p>
      </dgm:t>
    </dgm:pt>
    <dgm:pt modelId="{450D8C1A-7F87-43F7-8504-E68F2A1A08DE}" type="sibTrans" cxnId="{E17C19F0-F700-4092-BEF9-F07887A71654}">
      <dgm:prSet/>
      <dgm:spPr/>
      <dgm:t>
        <a:bodyPr/>
        <a:lstStyle/>
        <a:p>
          <a:endParaRPr lang="en-US"/>
        </a:p>
      </dgm:t>
    </dgm:pt>
    <dgm:pt modelId="{41D71CF0-DD15-4357-8725-06B51C505A3C}">
      <dgm:prSet/>
      <dgm:spPr/>
      <dgm:t>
        <a:bodyPr/>
        <a:lstStyle/>
        <a:p>
          <a:r>
            <a:rPr lang="en-US"/>
            <a:t>Conclusion</a:t>
          </a:r>
        </a:p>
      </dgm:t>
    </dgm:pt>
    <dgm:pt modelId="{166FC27B-E414-4672-B8A3-2BF8ACFDC7B2}" type="parTrans" cxnId="{6E38C6BC-E206-43B0-B06B-90EBAF9093DF}">
      <dgm:prSet/>
      <dgm:spPr/>
      <dgm:t>
        <a:bodyPr/>
        <a:lstStyle/>
        <a:p>
          <a:endParaRPr lang="en-US"/>
        </a:p>
      </dgm:t>
    </dgm:pt>
    <dgm:pt modelId="{24353DA6-00B9-4C80-8F20-7BB8A66363BE}" type="sibTrans" cxnId="{6E38C6BC-E206-43B0-B06B-90EBAF9093DF}">
      <dgm:prSet/>
      <dgm:spPr/>
      <dgm:t>
        <a:bodyPr/>
        <a:lstStyle/>
        <a:p>
          <a:endParaRPr lang="en-US"/>
        </a:p>
      </dgm:t>
    </dgm:pt>
    <dgm:pt modelId="{960B11DA-871F-42E2-9379-BC4B624ED068}">
      <dgm:prSet/>
      <dgm:spPr/>
      <dgm:t>
        <a:bodyPr/>
        <a:lstStyle/>
        <a:p>
          <a:r>
            <a:rPr lang="en-US"/>
            <a:t>Sources</a:t>
          </a:r>
        </a:p>
      </dgm:t>
    </dgm:pt>
    <dgm:pt modelId="{2F7A11E8-FD14-455E-84E1-F5A71533642C}" type="parTrans" cxnId="{2AF0405F-7C8C-44BE-BCEC-CD42779068F0}">
      <dgm:prSet/>
      <dgm:spPr/>
      <dgm:t>
        <a:bodyPr/>
        <a:lstStyle/>
        <a:p>
          <a:endParaRPr lang="en-US"/>
        </a:p>
      </dgm:t>
    </dgm:pt>
    <dgm:pt modelId="{EABD6D55-3CED-4F1D-A0FE-BA61A18F6544}" type="sibTrans" cxnId="{2AF0405F-7C8C-44BE-BCEC-CD42779068F0}">
      <dgm:prSet/>
      <dgm:spPr/>
      <dgm:t>
        <a:bodyPr/>
        <a:lstStyle/>
        <a:p>
          <a:endParaRPr lang="en-US"/>
        </a:p>
      </dgm:t>
    </dgm:pt>
    <dgm:pt modelId="{D2DEA44D-AB58-4A23-8D8E-9F0E6DE71C97}" type="pres">
      <dgm:prSet presAssocID="{03CA46FF-34A8-49DC-B35C-7E3075873C1C}" presName="linear" presStyleCnt="0">
        <dgm:presLayoutVars>
          <dgm:animLvl val="lvl"/>
          <dgm:resizeHandles val="exact"/>
        </dgm:presLayoutVars>
      </dgm:prSet>
      <dgm:spPr/>
    </dgm:pt>
    <dgm:pt modelId="{ADD70ED2-43A2-4DB4-93D2-6A3805729688}" type="pres">
      <dgm:prSet presAssocID="{1FB3BDA6-61F5-4D35-B146-3065E724B7DD}" presName="parentText" presStyleLbl="node1" presStyleIdx="0" presStyleCnt="1">
        <dgm:presLayoutVars>
          <dgm:chMax val="0"/>
          <dgm:bulletEnabled val="1"/>
        </dgm:presLayoutVars>
      </dgm:prSet>
      <dgm:spPr/>
    </dgm:pt>
    <dgm:pt modelId="{17D64A20-61DC-47C6-B5F9-EF6627A20B4E}" type="pres">
      <dgm:prSet presAssocID="{1FB3BDA6-61F5-4D35-B146-3065E724B7DD}" presName="childText" presStyleLbl="revTx" presStyleIdx="0" presStyleCnt="1">
        <dgm:presLayoutVars>
          <dgm:bulletEnabled val="1"/>
        </dgm:presLayoutVars>
      </dgm:prSet>
      <dgm:spPr/>
    </dgm:pt>
  </dgm:ptLst>
  <dgm:cxnLst>
    <dgm:cxn modelId="{C9039607-C0F6-4C6C-AA84-AB72C7364323}" type="presOf" srcId="{0A06118C-DE1F-42B2-B985-439A8755896F}" destId="{17D64A20-61DC-47C6-B5F9-EF6627A20B4E}" srcOrd="0" destOrd="4" presId="urn:microsoft.com/office/officeart/2005/8/layout/vList2"/>
    <dgm:cxn modelId="{7D51EB0B-0D29-4195-BBB1-CB7A94654604}" srcId="{1FB3BDA6-61F5-4D35-B146-3065E724B7DD}" destId="{734E6B63-A5F2-43B4-BCEE-F5E5B5C0AF5F}" srcOrd="6" destOrd="0" parTransId="{2D8C24F4-969B-43E5-A7F3-482B0FF7BEAA}" sibTransId="{15D40E74-6228-43DD-8C5C-2DF7D60B3B51}"/>
    <dgm:cxn modelId="{E8AA8F0E-5200-4BFD-BE4B-71B388934780}" srcId="{1FB3BDA6-61F5-4D35-B146-3065E724B7DD}" destId="{0A06118C-DE1F-42B2-B985-439A8755896F}" srcOrd="4" destOrd="0" parTransId="{8AA4B7A4-BD84-46A5-8BCF-0902883D4DDB}" sibTransId="{EE56E6E9-0ABC-4CB4-8CD2-6EC3755BB1EB}"/>
    <dgm:cxn modelId="{7E267031-7C0E-4ACB-B7A4-7E535161C810}" type="presOf" srcId="{85B3E13B-8B33-4528-910C-F1996CD5E5BF}" destId="{17D64A20-61DC-47C6-B5F9-EF6627A20B4E}" srcOrd="0" destOrd="0" presId="urn:microsoft.com/office/officeart/2005/8/layout/vList2"/>
    <dgm:cxn modelId="{60D6C338-EC03-4DD3-8FFE-BC2CD4088187}" type="presOf" srcId="{1FB3BDA6-61F5-4D35-B146-3065E724B7DD}" destId="{ADD70ED2-43A2-4DB4-93D2-6A3805729688}" srcOrd="0" destOrd="0" presId="urn:microsoft.com/office/officeart/2005/8/layout/vList2"/>
    <dgm:cxn modelId="{8DA4C93D-F2F9-4626-8C05-C4B90730FAF3}" srcId="{1FB3BDA6-61F5-4D35-B146-3065E724B7DD}" destId="{7DC7D2E2-5868-446E-B2E1-F54338597087}" srcOrd="1" destOrd="0" parTransId="{B443BF12-7C36-4198-A893-7992A9AEEB74}" sibTransId="{4D3F4095-08CB-4C65-9562-0776734245BE}"/>
    <dgm:cxn modelId="{2AF0405F-7C8C-44BE-BCEC-CD42779068F0}" srcId="{1FB3BDA6-61F5-4D35-B146-3065E724B7DD}" destId="{960B11DA-871F-42E2-9379-BC4B624ED068}" srcOrd="9" destOrd="0" parTransId="{2F7A11E8-FD14-455E-84E1-F5A71533642C}" sibTransId="{EABD6D55-3CED-4F1D-A0FE-BA61A18F6544}"/>
    <dgm:cxn modelId="{73316048-E682-4C70-92C2-9D1643B44C03}" type="presOf" srcId="{7DC7D2E2-5868-446E-B2E1-F54338597087}" destId="{17D64A20-61DC-47C6-B5F9-EF6627A20B4E}" srcOrd="0" destOrd="1" presId="urn:microsoft.com/office/officeart/2005/8/layout/vList2"/>
    <dgm:cxn modelId="{B3B66B69-579C-4849-B066-A407D78EBFCE}" srcId="{1FB3BDA6-61F5-4D35-B146-3065E724B7DD}" destId="{409C2FCB-6AE4-4DEE-8C93-D25C006B58FB}" srcOrd="5" destOrd="0" parTransId="{3FA0A8BD-44F1-4D57-AE33-1CFAE098DB1F}" sibTransId="{25B54E08-32B2-4323-88BB-69B313CC0C18}"/>
    <dgm:cxn modelId="{AE6DF656-F986-420E-AFA9-B54E88C87F62}" srcId="{1FB3BDA6-61F5-4D35-B146-3065E724B7DD}" destId="{EA6D6EE4-7D3D-45DC-82B3-B7EB7416DA1A}" srcOrd="3" destOrd="0" parTransId="{0AD547E9-3601-4E39-8206-56DBBB4680E8}" sibTransId="{E857386D-2ABB-41FC-9E37-A21368F91BF8}"/>
    <dgm:cxn modelId="{79CF8159-B991-4BA4-A31D-EDF8C4B7F698}" type="presOf" srcId="{AFE47B2D-1AF1-4C53-A854-D5FFC7147A7B}" destId="{17D64A20-61DC-47C6-B5F9-EF6627A20B4E}" srcOrd="0" destOrd="7" presId="urn:microsoft.com/office/officeart/2005/8/layout/vList2"/>
    <dgm:cxn modelId="{7CDAFC82-858E-428A-98D7-C2472AB04F42}" type="presOf" srcId="{409C2FCB-6AE4-4DEE-8C93-D25C006B58FB}" destId="{17D64A20-61DC-47C6-B5F9-EF6627A20B4E}" srcOrd="0" destOrd="5" presId="urn:microsoft.com/office/officeart/2005/8/layout/vList2"/>
    <dgm:cxn modelId="{E1FDC585-2B18-42DF-A3E2-230C9A49248F}" type="presOf" srcId="{41D71CF0-DD15-4357-8725-06B51C505A3C}" destId="{17D64A20-61DC-47C6-B5F9-EF6627A20B4E}" srcOrd="0" destOrd="8" presId="urn:microsoft.com/office/officeart/2005/8/layout/vList2"/>
    <dgm:cxn modelId="{BFDEA1A5-ED62-4666-BBCA-018552C6F7BD}" srcId="{1FB3BDA6-61F5-4D35-B146-3065E724B7DD}" destId="{85B3E13B-8B33-4528-910C-F1996CD5E5BF}" srcOrd="0" destOrd="0" parTransId="{206B23B2-98B9-4562-987F-B702B478468F}" sibTransId="{C90FEA9E-369C-444B-ACD6-19DD2FBC0CB4}"/>
    <dgm:cxn modelId="{2D4EB2AA-EE35-4EE5-94AC-FD0F672E7D83}" type="presOf" srcId="{03CA46FF-34A8-49DC-B35C-7E3075873C1C}" destId="{D2DEA44D-AB58-4A23-8D8E-9F0E6DE71C97}" srcOrd="0" destOrd="0" presId="urn:microsoft.com/office/officeart/2005/8/layout/vList2"/>
    <dgm:cxn modelId="{0681B0B3-AA99-4E3C-BE47-D84D10C6F7D0}" type="presOf" srcId="{734E6B63-A5F2-43B4-BCEE-F5E5B5C0AF5F}" destId="{17D64A20-61DC-47C6-B5F9-EF6627A20B4E}" srcOrd="0" destOrd="6" presId="urn:microsoft.com/office/officeart/2005/8/layout/vList2"/>
    <dgm:cxn modelId="{0761DBB8-CC67-4BA3-A66B-C5B03FB8749D}" type="presOf" srcId="{EA6D6EE4-7D3D-45DC-82B3-B7EB7416DA1A}" destId="{17D64A20-61DC-47C6-B5F9-EF6627A20B4E}" srcOrd="0" destOrd="3" presId="urn:microsoft.com/office/officeart/2005/8/layout/vList2"/>
    <dgm:cxn modelId="{6E38C6BC-E206-43B0-B06B-90EBAF9093DF}" srcId="{1FB3BDA6-61F5-4D35-B146-3065E724B7DD}" destId="{41D71CF0-DD15-4357-8725-06B51C505A3C}" srcOrd="8" destOrd="0" parTransId="{166FC27B-E414-4672-B8A3-2BF8ACFDC7B2}" sibTransId="{24353DA6-00B9-4C80-8F20-7BB8A66363BE}"/>
    <dgm:cxn modelId="{42667AE9-B77F-4FB6-9A6A-0B5CF1ABA3B1}" type="presOf" srcId="{9E6426CF-2BEE-4492-9474-909CF7EE8939}" destId="{17D64A20-61DC-47C6-B5F9-EF6627A20B4E}" srcOrd="0" destOrd="2" presId="urn:microsoft.com/office/officeart/2005/8/layout/vList2"/>
    <dgm:cxn modelId="{E17C19F0-F700-4092-BEF9-F07887A71654}" srcId="{1FB3BDA6-61F5-4D35-B146-3065E724B7DD}" destId="{AFE47B2D-1AF1-4C53-A854-D5FFC7147A7B}" srcOrd="7" destOrd="0" parTransId="{E77A0599-D093-408C-A714-9D8847E50CEE}" sibTransId="{450D8C1A-7F87-43F7-8504-E68F2A1A08DE}"/>
    <dgm:cxn modelId="{A79EC5F4-5C78-4DFF-AB87-00AA454F617E}" type="presOf" srcId="{960B11DA-871F-42E2-9379-BC4B624ED068}" destId="{17D64A20-61DC-47C6-B5F9-EF6627A20B4E}" srcOrd="0" destOrd="9" presId="urn:microsoft.com/office/officeart/2005/8/layout/vList2"/>
    <dgm:cxn modelId="{25C3D4F6-41E3-4D3F-AB0D-ADBDB446A42D}" srcId="{1FB3BDA6-61F5-4D35-B146-3065E724B7DD}" destId="{9E6426CF-2BEE-4492-9474-909CF7EE8939}" srcOrd="2" destOrd="0" parTransId="{3E906890-21B4-45AE-ACAF-0AA3050517D5}" sibTransId="{2E53A9A7-1BE1-45B8-AC09-6317286E4C3F}"/>
    <dgm:cxn modelId="{A09FF6FA-C9DB-46CD-AA0A-48842AB18652}" srcId="{03CA46FF-34A8-49DC-B35C-7E3075873C1C}" destId="{1FB3BDA6-61F5-4D35-B146-3065E724B7DD}" srcOrd="0" destOrd="0" parTransId="{321342BD-1CE5-492B-AA0F-E5CFC48DD712}" sibTransId="{8872B7C6-B870-4769-8456-23A4D6F4D8C0}"/>
    <dgm:cxn modelId="{F48E3E93-5FB6-4D84-93D7-C5D6FDDEACB6}" type="presParOf" srcId="{D2DEA44D-AB58-4A23-8D8E-9F0E6DE71C97}" destId="{ADD70ED2-43A2-4DB4-93D2-6A3805729688}" srcOrd="0" destOrd="0" presId="urn:microsoft.com/office/officeart/2005/8/layout/vList2"/>
    <dgm:cxn modelId="{FC3E4523-B339-4C82-BA66-1C96E4192C88}" type="presParOf" srcId="{D2DEA44D-AB58-4A23-8D8E-9F0E6DE71C97}" destId="{17D64A20-61DC-47C6-B5F9-EF6627A20B4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945F28-ADE3-4CCF-9AFE-282DD0F8D71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F119FFB-59AA-4D36-AB71-FE5F33A1C0FA}">
      <dgm:prSet/>
      <dgm:spPr/>
      <dgm:t>
        <a:bodyPr/>
        <a:lstStyle/>
        <a:p>
          <a:r>
            <a:rPr lang="en-US"/>
            <a:t>It is no secret that foster kids struggle in school.</a:t>
          </a:r>
        </a:p>
      </dgm:t>
    </dgm:pt>
    <dgm:pt modelId="{FDA32201-AB79-44D5-881A-97DB85A661CC}" type="parTrans" cxnId="{BA9D84BF-4DF1-49BA-9A23-D817D130C178}">
      <dgm:prSet/>
      <dgm:spPr/>
      <dgm:t>
        <a:bodyPr/>
        <a:lstStyle/>
        <a:p>
          <a:endParaRPr lang="en-US"/>
        </a:p>
      </dgm:t>
    </dgm:pt>
    <dgm:pt modelId="{B7362E29-C968-4B82-B974-EDCD06F163D9}" type="sibTrans" cxnId="{BA9D84BF-4DF1-49BA-9A23-D817D130C178}">
      <dgm:prSet/>
      <dgm:spPr/>
      <dgm:t>
        <a:bodyPr/>
        <a:lstStyle/>
        <a:p>
          <a:endParaRPr lang="en-US"/>
        </a:p>
      </dgm:t>
    </dgm:pt>
    <dgm:pt modelId="{F94FE175-E4E6-4A93-8187-7750E113573E}">
      <dgm:prSet/>
      <dgm:spPr/>
      <dgm:t>
        <a:bodyPr/>
        <a:lstStyle/>
        <a:p>
          <a:r>
            <a:rPr lang="en-US"/>
            <a:t>In an annual report to the Colorado Legislature, students in out-of-home placement noted significantly higher truancy rates than students in more conventional households. </a:t>
          </a:r>
        </a:p>
      </dgm:t>
    </dgm:pt>
    <dgm:pt modelId="{370BC4D3-FB05-4097-87F3-E44C55A25B60}" type="parTrans" cxnId="{57E8D159-89D1-4145-AD10-C8CEDB43CCB2}">
      <dgm:prSet/>
      <dgm:spPr/>
      <dgm:t>
        <a:bodyPr/>
        <a:lstStyle/>
        <a:p>
          <a:endParaRPr lang="en-US"/>
        </a:p>
      </dgm:t>
    </dgm:pt>
    <dgm:pt modelId="{70D65B12-1354-4F42-B843-A743B6AC68BB}" type="sibTrans" cxnId="{57E8D159-89D1-4145-AD10-C8CEDB43CCB2}">
      <dgm:prSet/>
      <dgm:spPr/>
      <dgm:t>
        <a:bodyPr/>
        <a:lstStyle/>
        <a:p>
          <a:endParaRPr lang="en-US"/>
        </a:p>
      </dgm:t>
    </dgm:pt>
    <dgm:pt modelId="{C09C899D-5F96-4FBA-9EC8-9399171DE5B6}">
      <dgm:prSet/>
      <dgm:spPr/>
      <dgm:t>
        <a:bodyPr/>
        <a:lstStyle/>
        <a:p>
          <a:r>
            <a:rPr lang="en-US"/>
            <a:t>We decided to take a look at the problem from a national perspective in order to determine how wide-spread the problem is. </a:t>
          </a:r>
        </a:p>
      </dgm:t>
    </dgm:pt>
    <dgm:pt modelId="{247E1AE5-FDB8-4AD3-A5D4-442099E484CF}" type="parTrans" cxnId="{97EFD359-0F17-4AB7-869B-6EDD79514D28}">
      <dgm:prSet/>
      <dgm:spPr/>
      <dgm:t>
        <a:bodyPr/>
        <a:lstStyle/>
        <a:p>
          <a:endParaRPr lang="en-US"/>
        </a:p>
      </dgm:t>
    </dgm:pt>
    <dgm:pt modelId="{459AB201-A83E-4A6C-867E-9BA791F28242}" type="sibTrans" cxnId="{97EFD359-0F17-4AB7-869B-6EDD79514D28}">
      <dgm:prSet/>
      <dgm:spPr/>
      <dgm:t>
        <a:bodyPr/>
        <a:lstStyle/>
        <a:p>
          <a:endParaRPr lang="en-US"/>
        </a:p>
      </dgm:t>
    </dgm:pt>
    <dgm:pt modelId="{18CB495B-AD93-44F1-AC3A-24DC678719C7}" type="pres">
      <dgm:prSet presAssocID="{05945F28-ADE3-4CCF-9AFE-282DD0F8D71B}" presName="vert0" presStyleCnt="0">
        <dgm:presLayoutVars>
          <dgm:dir/>
          <dgm:animOne val="branch"/>
          <dgm:animLvl val="lvl"/>
        </dgm:presLayoutVars>
      </dgm:prSet>
      <dgm:spPr/>
    </dgm:pt>
    <dgm:pt modelId="{1B9A852A-E485-41AF-AF18-044310065097}" type="pres">
      <dgm:prSet presAssocID="{3F119FFB-59AA-4D36-AB71-FE5F33A1C0FA}" presName="thickLine" presStyleLbl="alignNode1" presStyleIdx="0" presStyleCnt="3"/>
      <dgm:spPr/>
    </dgm:pt>
    <dgm:pt modelId="{989F8367-39F6-4AD6-AED5-A50D4CF36C90}" type="pres">
      <dgm:prSet presAssocID="{3F119FFB-59AA-4D36-AB71-FE5F33A1C0FA}" presName="horz1" presStyleCnt="0"/>
      <dgm:spPr/>
    </dgm:pt>
    <dgm:pt modelId="{BB98650D-941C-460E-9940-12E028617110}" type="pres">
      <dgm:prSet presAssocID="{3F119FFB-59AA-4D36-AB71-FE5F33A1C0FA}" presName="tx1" presStyleLbl="revTx" presStyleIdx="0" presStyleCnt="3"/>
      <dgm:spPr/>
    </dgm:pt>
    <dgm:pt modelId="{66A793AB-890D-4DC8-BEE6-961159D46040}" type="pres">
      <dgm:prSet presAssocID="{3F119FFB-59AA-4D36-AB71-FE5F33A1C0FA}" presName="vert1" presStyleCnt="0"/>
      <dgm:spPr/>
    </dgm:pt>
    <dgm:pt modelId="{65B84392-089F-447C-A5E1-7A819BE932B6}" type="pres">
      <dgm:prSet presAssocID="{F94FE175-E4E6-4A93-8187-7750E113573E}" presName="thickLine" presStyleLbl="alignNode1" presStyleIdx="1" presStyleCnt="3"/>
      <dgm:spPr/>
    </dgm:pt>
    <dgm:pt modelId="{8219250A-215E-4235-8CA3-74D2A7DC3206}" type="pres">
      <dgm:prSet presAssocID="{F94FE175-E4E6-4A93-8187-7750E113573E}" presName="horz1" presStyleCnt="0"/>
      <dgm:spPr/>
    </dgm:pt>
    <dgm:pt modelId="{BC6FE11A-C03E-49D8-A9A8-65F917CC69F0}" type="pres">
      <dgm:prSet presAssocID="{F94FE175-E4E6-4A93-8187-7750E113573E}" presName="tx1" presStyleLbl="revTx" presStyleIdx="1" presStyleCnt="3"/>
      <dgm:spPr/>
    </dgm:pt>
    <dgm:pt modelId="{1C346C52-5694-4D74-930B-3477E14F6138}" type="pres">
      <dgm:prSet presAssocID="{F94FE175-E4E6-4A93-8187-7750E113573E}" presName="vert1" presStyleCnt="0"/>
      <dgm:spPr/>
    </dgm:pt>
    <dgm:pt modelId="{7C88700B-2CF7-4E18-B002-96D0924FF6EB}" type="pres">
      <dgm:prSet presAssocID="{C09C899D-5F96-4FBA-9EC8-9399171DE5B6}" presName="thickLine" presStyleLbl="alignNode1" presStyleIdx="2" presStyleCnt="3"/>
      <dgm:spPr/>
    </dgm:pt>
    <dgm:pt modelId="{D837E0D5-24C4-4C93-B7A8-2AB83DBE73F3}" type="pres">
      <dgm:prSet presAssocID="{C09C899D-5F96-4FBA-9EC8-9399171DE5B6}" presName="horz1" presStyleCnt="0"/>
      <dgm:spPr/>
    </dgm:pt>
    <dgm:pt modelId="{052311F0-82D2-4FDC-B7ED-63B73A7E4C5F}" type="pres">
      <dgm:prSet presAssocID="{C09C899D-5F96-4FBA-9EC8-9399171DE5B6}" presName="tx1" presStyleLbl="revTx" presStyleIdx="2" presStyleCnt="3"/>
      <dgm:spPr/>
    </dgm:pt>
    <dgm:pt modelId="{3DB0E366-F650-4D02-BB68-B53027444F17}" type="pres">
      <dgm:prSet presAssocID="{C09C899D-5F96-4FBA-9EC8-9399171DE5B6}" presName="vert1" presStyleCnt="0"/>
      <dgm:spPr/>
    </dgm:pt>
  </dgm:ptLst>
  <dgm:cxnLst>
    <dgm:cxn modelId="{39576325-5D2C-43AF-BD5E-D35CD45DFB21}" type="presOf" srcId="{C09C899D-5F96-4FBA-9EC8-9399171DE5B6}" destId="{052311F0-82D2-4FDC-B7ED-63B73A7E4C5F}" srcOrd="0" destOrd="0" presId="urn:microsoft.com/office/officeart/2008/layout/LinedList"/>
    <dgm:cxn modelId="{429E756E-747E-487C-A714-B5B52DD2BE38}" type="presOf" srcId="{F94FE175-E4E6-4A93-8187-7750E113573E}" destId="{BC6FE11A-C03E-49D8-A9A8-65F917CC69F0}" srcOrd="0" destOrd="0" presId="urn:microsoft.com/office/officeart/2008/layout/LinedList"/>
    <dgm:cxn modelId="{57E8D159-89D1-4145-AD10-C8CEDB43CCB2}" srcId="{05945F28-ADE3-4CCF-9AFE-282DD0F8D71B}" destId="{F94FE175-E4E6-4A93-8187-7750E113573E}" srcOrd="1" destOrd="0" parTransId="{370BC4D3-FB05-4097-87F3-E44C55A25B60}" sibTransId="{70D65B12-1354-4F42-B843-A743B6AC68BB}"/>
    <dgm:cxn modelId="{97EFD359-0F17-4AB7-869B-6EDD79514D28}" srcId="{05945F28-ADE3-4CCF-9AFE-282DD0F8D71B}" destId="{C09C899D-5F96-4FBA-9EC8-9399171DE5B6}" srcOrd="2" destOrd="0" parTransId="{247E1AE5-FDB8-4AD3-A5D4-442099E484CF}" sibTransId="{459AB201-A83E-4A6C-867E-9BA791F28242}"/>
    <dgm:cxn modelId="{0E962EBD-0F7C-4A92-BBEB-6179E26D121A}" type="presOf" srcId="{05945F28-ADE3-4CCF-9AFE-282DD0F8D71B}" destId="{18CB495B-AD93-44F1-AC3A-24DC678719C7}" srcOrd="0" destOrd="0" presId="urn:microsoft.com/office/officeart/2008/layout/LinedList"/>
    <dgm:cxn modelId="{BA9D84BF-4DF1-49BA-9A23-D817D130C178}" srcId="{05945F28-ADE3-4CCF-9AFE-282DD0F8D71B}" destId="{3F119FFB-59AA-4D36-AB71-FE5F33A1C0FA}" srcOrd="0" destOrd="0" parTransId="{FDA32201-AB79-44D5-881A-97DB85A661CC}" sibTransId="{B7362E29-C968-4B82-B974-EDCD06F163D9}"/>
    <dgm:cxn modelId="{8435A6F8-82B2-4E12-93DE-65DC1ECCFB52}" type="presOf" srcId="{3F119FFB-59AA-4D36-AB71-FE5F33A1C0FA}" destId="{BB98650D-941C-460E-9940-12E028617110}" srcOrd="0" destOrd="0" presId="urn:microsoft.com/office/officeart/2008/layout/LinedList"/>
    <dgm:cxn modelId="{6C0B49B5-EC7B-47D4-B500-47E891573B0F}" type="presParOf" srcId="{18CB495B-AD93-44F1-AC3A-24DC678719C7}" destId="{1B9A852A-E485-41AF-AF18-044310065097}" srcOrd="0" destOrd="0" presId="urn:microsoft.com/office/officeart/2008/layout/LinedList"/>
    <dgm:cxn modelId="{E64AC9F6-9BAA-4C50-AB99-6C8ADC495428}" type="presParOf" srcId="{18CB495B-AD93-44F1-AC3A-24DC678719C7}" destId="{989F8367-39F6-4AD6-AED5-A50D4CF36C90}" srcOrd="1" destOrd="0" presId="urn:microsoft.com/office/officeart/2008/layout/LinedList"/>
    <dgm:cxn modelId="{CE7265EB-2F01-425F-B8BF-5F407E0B2536}" type="presParOf" srcId="{989F8367-39F6-4AD6-AED5-A50D4CF36C90}" destId="{BB98650D-941C-460E-9940-12E028617110}" srcOrd="0" destOrd="0" presId="urn:microsoft.com/office/officeart/2008/layout/LinedList"/>
    <dgm:cxn modelId="{8F273177-BF35-4756-9F79-AB4A97EFBC92}" type="presParOf" srcId="{989F8367-39F6-4AD6-AED5-A50D4CF36C90}" destId="{66A793AB-890D-4DC8-BEE6-961159D46040}" srcOrd="1" destOrd="0" presId="urn:microsoft.com/office/officeart/2008/layout/LinedList"/>
    <dgm:cxn modelId="{E8E5F440-38BF-4EF3-9933-DD3C4EC34035}" type="presParOf" srcId="{18CB495B-AD93-44F1-AC3A-24DC678719C7}" destId="{65B84392-089F-447C-A5E1-7A819BE932B6}" srcOrd="2" destOrd="0" presId="urn:microsoft.com/office/officeart/2008/layout/LinedList"/>
    <dgm:cxn modelId="{CC8BF31B-BC45-4D63-8AE7-AE2C9D97A1FD}" type="presParOf" srcId="{18CB495B-AD93-44F1-AC3A-24DC678719C7}" destId="{8219250A-215E-4235-8CA3-74D2A7DC3206}" srcOrd="3" destOrd="0" presId="urn:microsoft.com/office/officeart/2008/layout/LinedList"/>
    <dgm:cxn modelId="{84B86C63-8E67-4E62-81F8-E9326276D882}" type="presParOf" srcId="{8219250A-215E-4235-8CA3-74D2A7DC3206}" destId="{BC6FE11A-C03E-49D8-A9A8-65F917CC69F0}" srcOrd="0" destOrd="0" presId="urn:microsoft.com/office/officeart/2008/layout/LinedList"/>
    <dgm:cxn modelId="{4510AC20-6FD1-440F-AF7D-16D70DFD858C}" type="presParOf" srcId="{8219250A-215E-4235-8CA3-74D2A7DC3206}" destId="{1C346C52-5694-4D74-930B-3477E14F6138}" srcOrd="1" destOrd="0" presId="urn:microsoft.com/office/officeart/2008/layout/LinedList"/>
    <dgm:cxn modelId="{C38AAC16-1B56-4E7E-9B5D-C3F8050A186C}" type="presParOf" srcId="{18CB495B-AD93-44F1-AC3A-24DC678719C7}" destId="{7C88700B-2CF7-4E18-B002-96D0924FF6EB}" srcOrd="4" destOrd="0" presId="urn:microsoft.com/office/officeart/2008/layout/LinedList"/>
    <dgm:cxn modelId="{2C2B3E15-9B80-4E4B-9F51-2FE76B406F14}" type="presParOf" srcId="{18CB495B-AD93-44F1-AC3A-24DC678719C7}" destId="{D837E0D5-24C4-4C93-B7A8-2AB83DBE73F3}" srcOrd="5" destOrd="0" presId="urn:microsoft.com/office/officeart/2008/layout/LinedList"/>
    <dgm:cxn modelId="{BE1386B2-CAA0-4801-8D0D-7418D4C95600}" type="presParOf" srcId="{D837E0D5-24C4-4C93-B7A8-2AB83DBE73F3}" destId="{052311F0-82D2-4FDC-B7ED-63B73A7E4C5F}" srcOrd="0" destOrd="0" presId="urn:microsoft.com/office/officeart/2008/layout/LinedList"/>
    <dgm:cxn modelId="{136A9C02-C5C9-4825-BBC2-4CEAE2F5AC44}" type="presParOf" srcId="{D837E0D5-24C4-4C93-B7A8-2AB83DBE73F3}" destId="{3DB0E366-F650-4D02-BB68-B53027444F1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A8B91A-6380-4544-B291-E82386E658D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3FFF118-6818-4205-B599-6646C2160999}">
      <dgm:prSet/>
      <dgm:spPr/>
      <dgm:t>
        <a:bodyPr/>
        <a:lstStyle/>
        <a:p>
          <a:r>
            <a:rPr lang="en-US"/>
            <a:t>Based on Clayton’s experience, we believe that there is a direct correlation between poverty level, number of children in foster care, and the number of high school dropouts. </a:t>
          </a:r>
        </a:p>
      </dgm:t>
    </dgm:pt>
    <dgm:pt modelId="{D991A4AE-4AF3-400D-A0B9-243CA652127A}" type="parTrans" cxnId="{CE2BEE92-781D-46E5-ACAF-6149A67FE635}">
      <dgm:prSet/>
      <dgm:spPr/>
      <dgm:t>
        <a:bodyPr/>
        <a:lstStyle/>
        <a:p>
          <a:endParaRPr lang="en-US"/>
        </a:p>
      </dgm:t>
    </dgm:pt>
    <dgm:pt modelId="{6FACC812-1C9C-4DC3-9849-DD4E63A54F42}" type="sibTrans" cxnId="{CE2BEE92-781D-46E5-ACAF-6149A67FE635}">
      <dgm:prSet/>
      <dgm:spPr/>
      <dgm:t>
        <a:bodyPr/>
        <a:lstStyle/>
        <a:p>
          <a:endParaRPr lang="en-US"/>
        </a:p>
      </dgm:t>
    </dgm:pt>
    <dgm:pt modelId="{B27FD3A3-F16C-431E-89EF-8250BE12F765}">
      <dgm:prSet/>
      <dgm:spPr/>
      <dgm:t>
        <a:bodyPr/>
        <a:lstStyle/>
        <a:p>
          <a:r>
            <a:rPr lang="en-US"/>
            <a:t>The lower the median household income, the higher the number of children in foster care and thus the higher the number of children who do not finish high school </a:t>
          </a:r>
        </a:p>
      </dgm:t>
    </dgm:pt>
    <dgm:pt modelId="{420CE563-87E0-44D8-8C5E-41B156CA533A}" type="parTrans" cxnId="{3EF9FFB6-8415-4EFB-8EE8-6B0E0651140E}">
      <dgm:prSet/>
      <dgm:spPr/>
      <dgm:t>
        <a:bodyPr/>
        <a:lstStyle/>
        <a:p>
          <a:endParaRPr lang="en-US"/>
        </a:p>
      </dgm:t>
    </dgm:pt>
    <dgm:pt modelId="{A62CF598-95EB-4F64-8930-4F49FEF37C03}" type="sibTrans" cxnId="{3EF9FFB6-8415-4EFB-8EE8-6B0E0651140E}">
      <dgm:prSet/>
      <dgm:spPr/>
      <dgm:t>
        <a:bodyPr/>
        <a:lstStyle/>
        <a:p>
          <a:endParaRPr lang="en-US"/>
        </a:p>
      </dgm:t>
    </dgm:pt>
    <dgm:pt modelId="{B1479835-5520-48B6-A5E6-82BFF0B6F24F}" type="pres">
      <dgm:prSet presAssocID="{21A8B91A-6380-4544-B291-E82386E658DC}" presName="vert0" presStyleCnt="0">
        <dgm:presLayoutVars>
          <dgm:dir/>
          <dgm:animOne val="branch"/>
          <dgm:animLvl val="lvl"/>
        </dgm:presLayoutVars>
      </dgm:prSet>
      <dgm:spPr/>
    </dgm:pt>
    <dgm:pt modelId="{19EAEDF9-1E1F-401E-87E0-D2A201EAF0C0}" type="pres">
      <dgm:prSet presAssocID="{D3FFF118-6818-4205-B599-6646C2160999}" presName="thickLine" presStyleLbl="alignNode1" presStyleIdx="0" presStyleCnt="2"/>
      <dgm:spPr/>
    </dgm:pt>
    <dgm:pt modelId="{4E1CD48B-87CA-4E91-A8A7-33560ED2E25D}" type="pres">
      <dgm:prSet presAssocID="{D3FFF118-6818-4205-B599-6646C2160999}" presName="horz1" presStyleCnt="0"/>
      <dgm:spPr/>
    </dgm:pt>
    <dgm:pt modelId="{88140491-B6E7-4786-9C4A-6C40B28F3C45}" type="pres">
      <dgm:prSet presAssocID="{D3FFF118-6818-4205-B599-6646C2160999}" presName="tx1" presStyleLbl="revTx" presStyleIdx="0" presStyleCnt="2"/>
      <dgm:spPr/>
    </dgm:pt>
    <dgm:pt modelId="{205D1AD1-7831-4455-A5C7-AF5BA99F99B5}" type="pres">
      <dgm:prSet presAssocID="{D3FFF118-6818-4205-B599-6646C2160999}" presName="vert1" presStyleCnt="0"/>
      <dgm:spPr/>
    </dgm:pt>
    <dgm:pt modelId="{B474FC5D-DD57-42CC-A97F-03A7A20A908A}" type="pres">
      <dgm:prSet presAssocID="{B27FD3A3-F16C-431E-89EF-8250BE12F765}" presName="thickLine" presStyleLbl="alignNode1" presStyleIdx="1" presStyleCnt="2"/>
      <dgm:spPr/>
    </dgm:pt>
    <dgm:pt modelId="{2E158544-9674-41CD-9323-5A58D3136A6C}" type="pres">
      <dgm:prSet presAssocID="{B27FD3A3-F16C-431E-89EF-8250BE12F765}" presName="horz1" presStyleCnt="0"/>
      <dgm:spPr/>
    </dgm:pt>
    <dgm:pt modelId="{14A534AE-714A-4CA0-9124-75480B40D209}" type="pres">
      <dgm:prSet presAssocID="{B27FD3A3-F16C-431E-89EF-8250BE12F765}" presName="tx1" presStyleLbl="revTx" presStyleIdx="1" presStyleCnt="2"/>
      <dgm:spPr/>
    </dgm:pt>
    <dgm:pt modelId="{AE6712B0-1FBE-497B-BC76-EBC60D701EB3}" type="pres">
      <dgm:prSet presAssocID="{B27FD3A3-F16C-431E-89EF-8250BE12F765}" presName="vert1" presStyleCnt="0"/>
      <dgm:spPr/>
    </dgm:pt>
  </dgm:ptLst>
  <dgm:cxnLst>
    <dgm:cxn modelId="{926AAD43-F309-4B63-977D-7844394AC3AF}" type="presOf" srcId="{21A8B91A-6380-4544-B291-E82386E658DC}" destId="{B1479835-5520-48B6-A5E6-82BFF0B6F24F}" srcOrd="0" destOrd="0" presId="urn:microsoft.com/office/officeart/2008/layout/LinedList"/>
    <dgm:cxn modelId="{32624D6F-9C3B-44C9-94B4-E35086CC74C4}" type="presOf" srcId="{D3FFF118-6818-4205-B599-6646C2160999}" destId="{88140491-B6E7-4786-9C4A-6C40B28F3C45}" srcOrd="0" destOrd="0" presId="urn:microsoft.com/office/officeart/2008/layout/LinedList"/>
    <dgm:cxn modelId="{FF701156-D7FD-44F2-AAC9-CDDA28E14203}" type="presOf" srcId="{B27FD3A3-F16C-431E-89EF-8250BE12F765}" destId="{14A534AE-714A-4CA0-9124-75480B40D209}" srcOrd="0" destOrd="0" presId="urn:microsoft.com/office/officeart/2008/layout/LinedList"/>
    <dgm:cxn modelId="{CE2BEE92-781D-46E5-ACAF-6149A67FE635}" srcId="{21A8B91A-6380-4544-B291-E82386E658DC}" destId="{D3FFF118-6818-4205-B599-6646C2160999}" srcOrd="0" destOrd="0" parTransId="{D991A4AE-4AF3-400D-A0B9-243CA652127A}" sibTransId="{6FACC812-1C9C-4DC3-9849-DD4E63A54F42}"/>
    <dgm:cxn modelId="{3EF9FFB6-8415-4EFB-8EE8-6B0E0651140E}" srcId="{21A8B91A-6380-4544-B291-E82386E658DC}" destId="{B27FD3A3-F16C-431E-89EF-8250BE12F765}" srcOrd="1" destOrd="0" parTransId="{420CE563-87E0-44D8-8C5E-41B156CA533A}" sibTransId="{A62CF598-95EB-4F64-8930-4F49FEF37C03}"/>
    <dgm:cxn modelId="{B2649DBB-9BDA-4906-99C5-31BD9B7EF5C2}" type="presParOf" srcId="{B1479835-5520-48B6-A5E6-82BFF0B6F24F}" destId="{19EAEDF9-1E1F-401E-87E0-D2A201EAF0C0}" srcOrd="0" destOrd="0" presId="urn:microsoft.com/office/officeart/2008/layout/LinedList"/>
    <dgm:cxn modelId="{B9B253F5-2CAD-4DF7-97B2-679080D35653}" type="presParOf" srcId="{B1479835-5520-48B6-A5E6-82BFF0B6F24F}" destId="{4E1CD48B-87CA-4E91-A8A7-33560ED2E25D}" srcOrd="1" destOrd="0" presId="urn:microsoft.com/office/officeart/2008/layout/LinedList"/>
    <dgm:cxn modelId="{BB588B39-7638-4515-8E02-9F6F65AB6244}" type="presParOf" srcId="{4E1CD48B-87CA-4E91-A8A7-33560ED2E25D}" destId="{88140491-B6E7-4786-9C4A-6C40B28F3C45}" srcOrd="0" destOrd="0" presId="urn:microsoft.com/office/officeart/2008/layout/LinedList"/>
    <dgm:cxn modelId="{BAC6A3A4-F020-4DDF-9EDC-95CD4A258542}" type="presParOf" srcId="{4E1CD48B-87CA-4E91-A8A7-33560ED2E25D}" destId="{205D1AD1-7831-4455-A5C7-AF5BA99F99B5}" srcOrd="1" destOrd="0" presId="urn:microsoft.com/office/officeart/2008/layout/LinedList"/>
    <dgm:cxn modelId="{6F162E81-18E7-4F46-A405-074CCB9557B5}" type="presParOf" srcId="{B1479835-5520-48B6-A5E6-82BFF0B6F24F}" destId="{B474FC5D-DD57-42CC-A97F-03A7A20A908A}" srcOrd="2" destOrd="0" presId="urn:microsoft.com/office/officeart/2008/layout/LinedList"/>
    <dgm:cxn modelId="{D5CC0D2C-AAEB-4079-A0D8-51893E998C6B}" type="presParOf" srcId="{B1479835-5520-48B6-A5E6-82BFF0B6F24F}" destId="{2E158544-9674-41CD-9323-5A58D3136A6C}" srcOrd="3" destOrd="0" presId="urn:microsoft.com/office/officeart/2008/layout/LinedList"/>
    <dgm:cxn modelId="{C9CD0354-0B99-4DB4-A853-0988DCB64CE0}" type="presParOf" srcId="{2E158544-9674-41CD-9323-5A58D3136A6C}" destId="{14A534AE-714A-4CA0-9124-75480B40D209}" srcOrd="0" destOrd="0" presId="urn:microsoft.com/office/officeart/2008/layout/LinedList"/>
    <dgm:cxn modelId="{E703B90B-AEB3-4B5B-8110-C77EC37D8314}" type="presParOf" srcId="{2E158544-9674-41CD-9323-5A58D3136A6C}" destId="{AE6712B0-1FBE-497B-BC76-EBC60D701EB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F7B1B4-3502-4EC7-B926-34B33AD5D3A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BF8058E-1640-403D-81C7-8343DD4F7369}">
      <dgm:prSet/>
      <dgm:spPr/>
      <dgm:t>
        <a:bodyPr/>
        <a:lstStyle/>
        <a:p>
          <a:r>
            <a:rPr lang="en-US"/>
            <a:t>Sources</a:t>
          </a:r>
        </a:p>
      </dgm:t>
    </dgm:pt>
    <dgm:pt modelId="{D0F5BCE9-355D-4E90-B0EB-C871EBB209DF}" type="parTrans" cxnId="{AF4DB9E2-03B5-4F07-9CB0-AEA6C15B5C69}">
      <dgm:prSet/>
      <dgm:spPr/>
      <dgm:t>
        <a:bodyPr/>
        <a:lstStyle/>
        <a:p>
          <a:endParaRPr lang="en-US"/>
        </a:p>
      </dgm:t>
    </dgm:pt>
    <dgm:pt modelId="{FB849DBE-B561-4625-B752-8F4EEAB99E41}" type="sibTrans" cxnId="{AF4DB9E2-03B5-4F07-9CB0-AEA6C15B5C69}">
      <dgm:prSet/>
      <dgm:spPr/>
      <dgm:t>
        <a:bodyPr/>
        <a:lstStyle/>
        <a:p>
          <a:endParaRPr lang="en-US"/>
        </a:p>
      </dgm:t>
    </dgm:pt>
    <dgm:pt modelId="{D37F7FF2-7D80-47A3-B5EB-EFF2F20F9685}">
      <dgm:prSet/>
      <dgm:spPr/>
      <dgm:t>
        <a:bodyPr/>
        <a:lstStyle/>
        <a:p>
          <a:r>
            <a:rPr lang="en-US"/>
            <a:t>Project </a:t>
          </a:r>
          <a:r>
            <a:rPr lang="en-GB">
              <a:hlinkClick xmlns:r="http://schemas.openxmlformats.org/officeDocument/2006/relationships" r:id="rId1"/>
            </a:rPr>
            <a:t>Github</a:t>
          </a:r>
          <a:endParaRPr lang="en-US"/>
        </a:p>
      </dgm:t>
    </dgm:pt>
    <dgm:pt modelId="{84D937CA-27E6-4999-A6FC-08CCFADA3569}" type="parTrans" cxnId="{01503290-6F35-4AB8-BA9C-8907EFFAA876}">
      <dgm:prSet/>
      <dgm:spPr/>
      <dgm:t>
        <a:bodyPr/>
        <a:lstStyle/>
        <a:p>
          <a:endParaRPr lang="en-US"/>
        </a:p>
      </dgm:t>
    </dgm:pt>
    <dgm:pt modelId="{88C5E797-AFA4-493B-AB4D-112C86019D1F}" type="sibTrans" cxnId="{01503290-6F35-4AB8-BA9C-8907EFFAA876}">
      <dgm:prSet/>
      <dgm:spPr/>
      <dgm:t>
        <a:bodyPr/>
        <a:lstStyle/>
        <a:p>
          <a:endParaRPr lang="en-US"/>
        </a:p>
      </dgm:t>
    </dgm:pt>
    <dgm:pt modelId="{8E8BF808-8913-46D1-9420-F15F6D72798B}">
      <dgm:prSet/>
      <dgm:spPr/>
      <dgm:t>
        <a:bodyPr/>
        <a:lstStyle/>
        <a:p>
          <a:r>
            <a:rPr lang="en-US"/>
            <a:t>Project Github </a:t>
          </a:r>
          <a:r>
            <a:rPr lang="en-GB">
              <a:hlinkClick xmlns:r="http://schemas.openxmlformats.org/officeDocument/2006/relationships" r:id="rId2"/>
            </a:rPr>
            <a:t>README</a:t>
          </a:r>
          <a:endParaRPr lang="en-US"/>
        </a:p>
      </dgm:t>
    </dgm:pt>
    <dgm:pt modelId="{DD237570-DBF8-4B18-B945-1633C8D7479E}" type="parTrans" cxnId="{1CC63267-8604-4579-B2DB-4CAD5A04A71E}">
      <dgm:prSet/>
      <dgm:spPr/>
      <dgm:t>
        <a:bodyPr/>
        <a:lstStyle/>
        <a:p>
          <a:endParaRPr lang="en-US"/>
        </a:p>
      </dgm:t>
    </dgm:pt>
    <dgm:pt modelId="{99A6F0D5-C0EA-4BE2-9B14-10D3FFDB49D2}" type="sibTrans" cxnId="{1CC63267-8604-4579-B2DB-4CAD5A04A71E}">
      <dgm:prSet/>
      <dgm:spPr/>
      <dgm:t>
        <a:bodyPr/>
        <a:lstStyle/>
        <a:p>
          <a:endParaRPr lang="en-US"/>
        </a:p>
      </dgm:t>
    </dgm:pt>
    <dgm:pt modelId="{ED3E5A4A-2881-46EA-9BAB-35A156FAB2BB}">
      <dgm:prSet/>
      <dgm:spPr/>
      <dgm:t>
        <a:bodyPr/>
        <a:lstStyle/>
        <a:p>
          <a:r>
            <a:rPr lang="en-GB"/>
            <a:t>Quote from </a:t>
          </a:r>
          <a:r>
            <a:rPr lang="en-GB">
              <a:hlinkClick xmlns:r="http://schemas.openxmlformats.org/officeDocument/2006/relationships" r:id="rId3"/>
            </a:rPr>
            <a:t>Colorado Department of Health</a:t>
          </a:r>
          <a:endParaRPr lang="en-US"/>
        </a:p>
      </dgm:t>
    </dgm:pt>
    <dgm:pt modelId="{E168DF71-80A5-42C6-880B-90A9C6A39867}" type="parTrans" cxnId="{7E6434A3-E23F-4C5A-8840-A2333C8BEFA2}">
      <dgm:prSet/>
      <dgm:spPr/>
      <dgm:t>
        <a:bodyPr/>
        <a:lstStyle/>
        <a:p>
          <a:endParaRPr lang="en-US"/>
        </a:p>
      </dgm:t>
    </dgm:pt>
    <dgm:pt modelId="{20903CA3-A869-47D1-BFA0-4685246D9FF5}" type="sibTrans" cxnId="{7E6434A3-E23F-4C5A-8840-A2333C8BEFA2}">
      <dgm:prSet/>
      <dgm:spPr/>
      <dgm:t>
        <a:bodyPr/>
        <a:lstStyle/>
        <a:p>
          <a:endParaRPr lang="en-US"/>
        </a:p>
      </dgm:t>
    </dgm:pt>
    <dgm:pt modelId="{41DF8483-0588-42FA-82EB-981F5A0EC38D}">
      <dgm:prSet/>
      <dgm:spPr/>
      <dgm:t>
        <a:bodyPr/>
        <a:lstStyle/>
        <a:p>
          <a:r>
            <a:rPr lang="en-GB">
              <a:hlinkClick xmlns:r="http://schemas.openxmlformats.org/officeDocument/2006/relationships" r:id="rId4"/>
            </a:rPr>
            <a:t>Median Household Income Data </a:t>
          </a:r>
          <a:endParaRPr lang="en-US"/>
        </a:p>
      </dgm:t>
    </dgm:pt>
    <dgm:pt modelId="{0C7B9C8A-6D03-40BC-B373-5AE6F425EB2B}" type="parTrans" cxnId="{C0F79220-3D87-4992-94EB-33683E6FC55C}">
      <dgm:prSet/>
      <dgm:spPr/>
      <dgm:t>
        <a:bodyPr/>
        <a:lstStyle/>
        <a:p>
          <a:endParaRPr lang="en-US"/>
        </a:p>
      </dgm:t>
    </dgm:pt>
    <dgm:pt modelId="{16713DE2-1B62-4BCE-849B-F87FC29879CA}" type="sibTrans" cxnId="{C0F79220-3D87-4992-94EB-33683E6FC55C}">
      <dgm:prSet/>
      <dgm:spPr/>
      <dgm:t>
        <a:bodyPr/>
        <a:lstStyle/>
        <a:p>
          <a:endParaRPr lang="en-US"/>
        </a:p>
      </dgm:t>
    </dgm:pt>
    <dgm:pt modelId="{0DB66FCA-7E87-4126-BD6A-D48735C39FBB}">
      <dgm:prSet/>
      <dgm:spPr/>
      <dgm:t>
        <a:bodyPr/>
        <a:lstStyle/>
        <a:p>
          <a:r>
            <a:rPr lang="en-GB">
              <a:hlinkClick xmlns:r="http://schemas.openxmlformats.org/officeDocument/2006/relationships" r:id="rId5"/>
            </a:rPr>
            <a:t>Children in Foster Care Data Source </a:t>
          </a:r>
          <a:endParaRPr lang="en-US"/>
        </a:p>
      </dgm:t>
    </dgm:pt>
    <dgm:pt modelId="{93DC781B-499D-4C73-B5A0-1B6ED8AED1A2}" type="parTrans" cxnId="{0BA8DA74-CBD9-41D8-9643-660DC18A2C36}">
      <dgm:prSet/>
      <dgm:spPr/>
      <dgm:t>
        <a:bodyPr/>
        <a:lstStyle/>
        <a:p>
          <a:endParaRPr lang="en-US"/>
        </a:p>
      </dgm:t>
    </dgm:pt>
    <dgm:pt modelId="{AE849673-81C6-4679-8393-EE6DCCA489CB}" type="sibTrans" cxnId="{0BA8DA74-CBD9-41D8-9643-660DC18A2C36}">
      <dgm:prSet/>
      <dgm:spPr/>
      <dgm:t>
        <a:bodyPr/>
        <a:lstStyle/>
        <a:p>
          <a:endParaRPr lang="en-US"/>
        </a:p>
      </dgm:t>
    </dgm:pt>
    <dgm:pt modelId="{0DE9AFFE-4FC7-4FCC-95E0-1132AE555A06}">
      <dgm:prSet/>
      <dgm:spPr/>
      <dgm:t>
        <a:bodyPr/>
        <a:lstStyle/>
        <a:p>
          <a:r>
            <a:rPr lang="en-GB">
              <a:hlinkClick xmlns:r="http://schemas.openxmlformats.org/officeDocument/2006/relationships" r:id="rId6"/>
            </a:rPr>
            <a:t>Dropouts Data</a:t>
          </a:r>
          <a:endParaRPr lang="en-US"/>
        </a:p>
      </dgm:t>
    </dgm:pt>
    <dgm:pt modelId="{C7821222-FFDA-49F5-8CB5-D15E9F0CE6A7}" type="parTrans" cxnId="{19B52674-8566-4A86-9252-92A48A2E869D}">
      <dgm:prSet/>
      <dgm:spPr/>
      <dgm:t>
        <a:bodyPr/>
        <a:lstStyle/>
        <a:p>
          <a:endParaRPr lang="en-US"/>
        </a:p>
      </dgm:t>
    </dgm:pt>
    <dgm:pt modelId="{F55DC6D6-1FA2-4CC7-BC7F-7535BDD52C12}" type="sibTrans" cxnId="{19B52674-8566-4A86-9252-92A48A2E869D}">
      <dgm:prSet/>
      <dgm:spPr/>
      <dgm:t>
        <a:bodyPr/>
        <a:lstStyle/>
        <a:p>
          <a:endParaRPr lang="en-US"/>
        </a:p>
      </dgm:t>
    </dgm:pt>
    <dgm:pt modelId="{1921F3A1-EA66-4C12-9D8E-ED30E0971B48}" type="pres">
      <dgm:prSet presAssocID="{46F7B1B4-3502-4EC7-B926-34B33AD5D3A0}" presName="vert0" presStyleCnt="0">
        <dgm:presLayoutVars>
          <dgm:dir/>
          <dgm:animOne val="branch"/>
          <dgm:animLvl val="lvl"/>
        </dgm:presLayoutVars>
      </dgm:prSet>
      <dgm:spPr/>
    </dgm:pt>
    <dgm:pt modelId="{EABB0CED-604A-4375-B8F9-46E0B6957DA2}" type="pres">
      <dgm:prSet presAssocID="{6BF8058E-1640-403D-81C7-8343DD4F7369}" presName="thickLine" presStyleLbl="alignNode1" presStyleIdx="0" presStyleCnt="1"/>
      <dgm:spPr/>
    </dgm:pt>
    <dgm:pt modelId="{A56D9488-0D39-40BB-92C0-19EBC3AAD2E6}" type="pres">
      <dgm:prSet presAssocID="{6BF8058E-1640-403D-81C7-8343DD4F7369}" presName="horz1" presStyleCnt="0"/>
      <dgm:spPr/>
    </dgm:pt>
    <dgm:pt modelId="{A9B6949D-7A50-4B84-8AF6-12484283566A}" type="pres">
      <dgm:prSet presAssocID="{6BF8058E-1640-403D-81C7-8343DD4F7369}" presName="tx1" presStyleLbl="revTx" presStyleIdx="0" presStyleCnt="7"/>
      <dgm:spPr/>
    </dgm:pt>
    <dgm:pt modelId="{D850BF51-365C-4067-89FE-BAA3B4CDFE66}" type="pres">
      <dgm:prSet presAssocID="{6BF8058E-1640-403D-81C7-8343DD4F7369}" presName="vert1" presStyleCnt="0"/>
      <dgm:spPr/>
    </dgm:pt>
    <dgm:pt modelId="{8A379CE1-970D-4B76-A435-ED20241563D7}" type="pres">
      <dgm:prSet presAssocID="{D37F7FF2-7D80-47A3-B5EB-EFF2F20F9685}" presName="vertSpace2a" presStyleCnt="0"/>
      <dgm:spPr/>
    </dgm:pt>
    <dgm:pt modelId="{E66E6D06-C52B-4388-8BCC-4E827D2DF53D}" type="pres">
      <dgm:prSet presAssocID="{D37F7FF2-7D80-47A3-B5EB-EFF2F20F9685}" presName="horz2" presStyleCnt="0"/>
      <dgm:spPr/>
    </dgm:pt>
    <dgm:pt modelId="{7B6C43A5-64D5-41F6-BD06-30A60D01FBDA}" type="pres">
      <dgm:prSet presAssocID="{D37F7FF2-7D80-47A3-B5EB-EFF2F20F9685}" presName="horzSpace2" presStyleCnt="0"/>
      <dgm:spPr/>
    </dgm:pt>
    <dgm:pt modelId="{3DCCC860-A0FC-4CC5-9DD2-783D5E8768B1}" type="pres">
      <dgm:prSet presAssocID="{D37F7FF2-7D80-47A3-B5EB-EFF2F20F9685}" presName="tx2" presStyleLbl="revTx" presStyleIdx="1" presStyleCnt="7"/>
      <dgm:spPr/>
    </dgm:pt>
    <dgm:pt modelId="{C0F5B645-9776-4150-AD64-BCBC914954D7}" type="pres">
      <dgm:prSet presAssocID="{D37F7FF2-7D80-47A3-B5EB-EFF2F20F9685}" presName="vert2" presStyleCnt="0"/>
      <dgm:spPr/>
    </dgm:pt>
    <dgm:pt modelId="{AABE5848-EC47-4533-9180-4122A8D7935D}" type="pres">
      <dgm:prSet presAssocID="{D37F7FF2-7D80-47A3-B5EB-EFF2F20F9685}" presName="thinLine2b" presStyleLbl="callout" presStyleIdx="0" presStyleCnt="6"/>
      <dgm:spPr/>
    </dgm:pt>
    <dgm:pt modelId="{5B28DF50-AD71-4B71-9C8E-6740DD5AF153}" type="pres">
      <dgm:prSet presAssocID="{D37F7FF2-7D80-47A3-B5EB-EFF2F20F9685}" presName="vertSpace2b" presStyleCnt="0"/>
      <dgm:spPr/>
    </dgm:pt>
    <dgm:pt modelId="{9FFBF26C-9CD4-4C82-8D8B-10EEC7693B11}" type="pres">
      <dgm:prSet presAssocID="{8E8BF808-8913-46D1-9420-F15F6D72798B}" presName="horz2" presStyleCnt="0"/>
      <dgm:spPr/>
    </dgm:pt>
    <dgm:pt modelId="{2285133B-3DCB-40C8-9C6F-B6F0FDE82FF3}" type="pres">
      <dgm:prSet presAssocID="{8E8BF808-8913-46D1-9420-F15F6D72798B}" presName="horzSpace2" presStyleCnt="0"/>
      <dgm:spPr/>
    </dgm:pt>
    <dgm:pt modelId="{A9FFFB38-9CCF-49E1-A206-F1EAAE6A783B}" type="pres">
      <dgm:prSet presAssocID="{8E8BF808-8913-46D1-9420-F15F6D72798B}" presName="tx2" presStyleLbl="revTx" presStyleIdx="2" presStyleCnt="7"/>
      <dgm:spPr/>
    </dgm:pt>
    <dgm:pt modelId="{7276CBD0-7BB2-43BC-83C5-86A563416EA8}" type="pres">
      <dgm:prSet presAssocID="{8E8BF808-8913-46D1-9420-F15F6D72798B}" presName="vert2" presStyleCnt="0"/>
      <dgm:spPr/>
    </dgm:pt>
    <dgm:pt modelId="{1B5DD06A-A96F-4AFE-9BCE-F378443E8B00}" type="pres">
      <dgm:prSet presAssocID="{8E8BF808-8913-46D1-9420-F15F6D72798B}" presName="thinLine2b" presStyleLbl="callout" presStyleIdx="1" presStyleCnt="6"/>
      <dgm:spPr/>
    </dgm:pt>
    <dgm:pt modelId="{C3514F20-C521-4E90-9E75-B01F71E02B44}" type="pres">
      <dgm:prSet presAssocID="{8E8BF808-8913-46D1-9420-F15F6D72798B}" presName="vertSpace2b" presStyleCnt="0"/>
      <dgm:spPr/>
    </dgm:pt>
    <dgm:pt modelId="{CC316B9B-ED91-43A7-B33D-8F9D463D62FD}" type="pres">
      <dgm:prSet presAssocID="{ED3E5A4A-2881-46EA-9BAB-35A156FAB2BB}" presName="horz2" presStyleCnt="0"/>
      <dgm:spPr/>
    </dgm:pt>
    <dgm:pt modelId="{59184167-E5CA-43D6-9721-150499C62626}" type="pres">
      <dgm:prSet presAssocID="{ED3E5A4A-2881-46EA-9BAB-35A156FAB2BB}" presName="horzSpace2" presStyleCnt="0"/>
      <dgm:spPr/>
    </dgm:pt>
    <dgm:pt modelId="{16A4EE53-5EB2-40C0-A90D-6DDB3C7226B9}" type="pres">
      <dgm:prSet presAssocID="{ED3E5A4A-2881-46EA-9BAB-35A156FAB2BB}" presName="tx2" presStyleLbl="revTx" presStyleIdx="3" presStyleCnt="7"/>
      <dgm:spPr/>
    </dgm:pt>
    <dgm:pt modelId="{98C2E39F-6380-4EB2-8B6C-666A744AC465}" type="pres">
      <dgm:prSet presAssocID="{ED3E5A4A-2881-46EA-9BAB-35A156FAB2BB}" presName="vert2" presStyleCnt="0"/>
      <dgm:spPr/>
    </dgm:pt>
    <dgm:pt modelId="{3601896F-DE56-4816-8B70-BA2823925185}" type="pres">
      <dgm:prSet presAssocID="{ED3E5A4A-2881-46EA-9BAB-35A156FAB2BB}" presName="thinLine2b" presStyleLbl="callout" presStyleIdx="2" presStyleCnt="6"/>
      <dgm:spPr/>
    </dgm:pt>
    <dgm:pt modelId="{14FFCF22-79C8-4A3B-8A9E-56F5F43D74CE}" type="pres">
      <dgm:prSet presAssocID="{ED3E5A4A-2881-46EA-9BAB-35A156FAB2BB}" presName="vertSpace2b" presStyleCnt="0"/>
      <dgm:spPr/>
    </dgm:pt>
    <dgm:pt modelId="{B27985E4-437B-4AA0-B655-EE3331847CAA}" type="pres">
      <dgm:prSet presAssocID="{41DF8483-0588-42FA-82EB-981F5A0EC38D}" presName="horz2" presStyleCnt="0"/>
      <dgm:spPr/>
    </dgm:pt>
    <dgm:pt modelId="{C82EBB03-5D6C-486C-9C27-6A33CDF303D0}" type="pres">
      <dgm:prSet presAssocID="{41DF8483-0588-42FA-82EB-981F5A0EC38D}" presName="horzSpace2" presStyleCnt="0"/>
      <dgm:spPr/>
    </dgm:pt>
    <dgm:pt modelId="{F1602293-170A-43F9-8EBF-9F2BB9C0C6E4}" type="pres">
      <dgm:prSet presAssocID="{41DF8483-0588-42FA-82EB-981F5A0EC38D}" presName="tx2" presStyleLbl="revTx" presStyleIdx="4" presStyleCnt="7"/>
      <dgm:spPr/>
    </dgm:pt>
    <dgm:pt modelId="{7ECA73F9-B4B4-4347-9652-4394CEC74EB9}" type="pres">
      <dgm:prSet presAssocID="{41DF8483-0588-42FA-82EB-981F5A0EC38D}" presName="vert2" presStyleCnt="0"/>
      <dgm:spPr/>
    </dgm:pt>
    <dgm:pt modelId="{04531328-B56B-42F6-87E5-A7C2F9704AF1}" type="pres">
      <dgm:prSet presAssocID="{41DF8483-0588-42FA-82EB-981F5A0EC38D}" presName="thinLine2b" presStyleLbl="callout" presStyleIdx="3" presStyleCnt="6"/>
      <dgm:spPr/>
    </dgm:pt>
    <dgm:pt modelId="{4BD9FEE1-C0BB-4E53-A847-BEF2C08DDC6D}" type="pres">
      <dgm:prSet presAssocID="{41DF8483-0588-42FA-82EB-981F5A0EC38D}" presName="vertSpace2b" presStyleCnt="0"/>
      <dgm:spPr/>
    </dgm:pt>
    <dgm:pt modelId="{FEC5D052-A25F-4994-9C8D-36C7CE22B9AC}" type="pres">
      <dgm:prSet presAssocID="{0DB66FCA-7E87-4126-BD6A-D48735C39FBB}" presName="horz2" presStyleCnt="0"/>
      <dgm:spPr/>
    </dgm:pt>
    <dgm:pt modelId="{FF3ABA76-F149-4679-A683-E3591CBCEF5C}" type="pres">
      <dgm:prSet presAssocID="{0DB66FCA-7E87-4126-BD6A-D48735C39FBB}" presName="horzSpace2" presStyleCnt="0"/>
      <dgm:spPr/>
    </dgm:pt>
    <dgm:pt modelId="{37FF2BCE-08D9-40E0-AEC1-B385B1D38BB3}" type="pres">
      <dgm:prSet presAssocID="{0DB66FCA-7E87-4126-BD6A-D48735C39FBB}" presName="tx2" presStyleLbl="revTx" presStyleIdx="5" presStyleCnt="7"/>
      <dgm:spPr/>
    </dgm:pt>
    <dgm:pt modelId="{01F3E713-5986-49E2-A79D-14A559C8DA40}" type="pres">
      <dgm:prSet presAssocID="{0DB66FCA-7E87-4126-BD6A-D48735C39FBB}" presName="vert2" presStyleCnt="0"/>
      <dgm:spPr/>
    </dgm:pt>
    <dgm:pt modelId="{4B1827B1-E3A8-440A-9742-98AA2D159855}" type="pres">
      <dgm:prSet presAssocID="{0DB66FCA-7E87-4126-BD6A-D48735C39FBB}" presName="thinLine2b" presStyleLbl="callout" presStyleIdx="4" presStyleCnt="6"/>
      <dgm:spPr/>
    </dgm:pt>
    <dgm:pt modelId="{614CC7E8-0EBE-48A8-9189-3588A34EB425}" type="pres">
      <dgm:prSet presAssocID="{0DB66FCA-7E87-4126-BD6A-D48735C39FBB}" presName="vertSpace2b" presStyleCnt="0"/>
      <dgm:spPr/>
    </dgm:pt>
    <dgm:pt modelId="{0E768F3B-B915-437B-868C-8F29621D5A80}" type="pres">
      <dgm:prSet presAssocID="{0DE9AFFE-4FC7-4FCC-95E0-1132AE555A06}" presName="horz2" presStyleCnt="0"/>
      <dgm:spPr/>
    </dgm:pt>
    <dgm:pt modelId="{BAF925DD-2FAA-489E-BC54-A294C7C13816}" type="pres">
      <dgm:prSet presAssocID="{0DE9AFFE-4FC7-4FCC-95E0-1132AE555A06}" presName="horzSpace2" presStyleCnt="0"/>
      <dgm:spPr/>
    </dgm:pt>
    <dgm:pt modelId="{48EE5B58-52C3-448E-AA6E-73AF086206E0}" type="pres">
      <dgm:prSet presAssocID="{0DE9AFFE-4FC7-4FCC-95E0-1132AE555A06}" presName="tx2" presStyleLbl="revTx" presStyleIdx="6" presStyleCnt="7"/>
      <dgm:spPr/>
    </dgm:pt>
    <dgm:pt modelId="{5C45EFCF-04D0-476E-BCF0-B075CBAC03AA}" type="pres">
      <dgm:prSet presAssocID="{0DE9AFFE-4FC7-4FCC-95E0-1132AE555A06}" presName="vert2" presStyleCnt="0"/>
      <dgm:spPr/>
    </dgm:pt>
    <dgm:pt modelId="{8AD30706-2FC5-47ED-A664-7FD0E22C949E}" type="pres">
      <dgm:prSet presAssocID="{0DE9AFFE-4FC7-4FCC-95E0-1132AE555A06}" presName="thinLine2b" presStyleLbl="callout" presStyleIdx="5" presStyleCnt="6"/>
      <dgm:spPr/>
    </dgm:pt>
    <dgm:pt modelId="{1AAF58D6-A22C-4BF9-BE0B-646EE91089EF}" type="pres">
      <dgm:prSet presAssocID="{0DE9AFFE-4FC7-4FCC-95E0-1132AE555A06}" presName="vertSpace2b" presStyleCnt="0"/>
      <dgm:spPr/>
    </dgm:pt>
  </dgm:ptLst>
  <dgm:cxnLst>
    <dgm:cxn modelId="{C0F79220-3D87-4992-94EB-33683E6FC55C}" srcId="{6BF8058E-1640-403D-81C7-8343DD4F7369}" destId="{41DF8483-0588-42FA-82EB-981F5A0EC38D}" srcOrd="3" destOrd="0" parTransId="{0C7B9C8A-6D03-40BC-B373-5AE6F425EB2B}" sibTransId="{16713DE2-1B62-4BCE-849B-F87FC29879CA}"/>
    <dgm:cxn modelId="{1CC63267-8604-4579-B2DB-4CAD5A04A71E}" srcId="{6BF8058E-1640-403D-81C7-8343DD4F7369}" destId="{8E8BF808-8913-46D1-9420-F15F6D72798B}" srcOrd="1" destOrd="0" parTransId="{DD237570-DBF8-4B18-B945-1633C8D7479E}" sibTransId="{99A6F0D5-C0EA-4BE2-9B14-10D3FFDB49D2}"/>
    <dgm:cxn modelId="{5D3B1573-1677-4D73-8B44-7C94E5FC3402}" type="presOf" srcId="{6BF8058E-1640-403D-81C7-8343DD4F7369}" destId="{A9B6949D-7A50-4B84-8AF6-12484283566A}" srcOrd="0" destOrd="0" presId="urn:microsoft.com/office/officeart/2008/layout/LinedList"/>
    <dgm:cxn modelId="{19B52674-8566-4A86-9252-92A48A2E869D}" srcId="{6BF8058E-1640-403D-81C7-8343DD4F7369}" destId="{0DE9AFFE-4FC7-4FCC-95E0-1132AE555A06}" srcOrd="5" destOrd="0" parTransId="{C7821222-FFDA-49F5-8CB5-D15E9F0CE6A7}" sibTransId="{F55DC6D6-1FA2-4CC7-BC7F-7535BDD52C12}"/>
    <dgm:cxn modelId="{0BA8DA74-CBD9-41D8-9643-660DC18A2C36}" srcId="{6BF8058E-1640-403D-81C7-8343DD4F7369}" destId="{0DB66FCA-7E87-4126-BD6A-D48735C39FBB}" srcOrd="4" destOrd="0" parTransId="{93DC781B-499D-4C73-B5A0-1B6ED8AED1A2}" sibTransId="{AE849673-81C6-4679-8393-EE6DCCA489CB}"/>
    <dgm:cxn modelId="{4F7F4286-5095-4055-A147-55B48617A362}" type="presOf" srcId="{0DE9AFFE-4FC7-4FCC-95E0-1132AE555A06}" destId="{48EE5B58-52C3-448E-AA6E-73AF086206E0}" srcOrd="0" destOrd="0" presId="urn:microsoft.com/office/officeart/2008/layout/LinedList"/>
    <dgm:cxn modelId="{01503290-6F35-4AB8-BA9C-8907EFFAA876}" srcId="{6BF8058E-1640-403D-81C7-8343DD4F7369}" destId="{D37F7FF2-7D80-47A3-B5EB-EFF2F20F9685}" srcOrd="0" destOrd="0" parTransId="{84D937CA-27E6-4999-A6FC-08CCFADA3569}" sibTransId="{88C5E797-AFA4-493B-AB4D-112C86019D1F}"/>
    <dgm:cxn modelId="{7E6434A3-E23F-4C5A-8840-A2333C8BEFA2}" srcId="{6BF8058E-1640-403D-81C7-8343DD4F7369}" destId="{ED3E5A4A-2881-46EA-9BAB-35A156FAB2BB}" srcOrd="2" destOrd="0" parTransId="{E168DF71-80A5-42C6-880B-90A9C6A39867}" sibTransId="{20903CA3-A869-47D1-BFA0-4685246D9FF5}"/>
    <dgm:cxn modelId="{820F96C5-B9F0-486E-A343-5D72754A0EFF}" type="presOf" srcId="{46F7B1B4-3502-4EC7-B926-34B33AD5D3A0}" destId="{1921F3A1-EA66-4C12-9D8E-ED30E0971B48}" srcOrd="0" destOrd="0" presId="urn:microsoft.com/office/officeart/2008/layout/LinedList"/>
    <dgm:cxn modelId="{D1DFF7CA-19E1-45AA-8C87-CBC7057B6E22}" type="presOf" srcId="{ED3E5A4A-2881-46EA-9BAB-35A156FAB2BB}" destId="{16A4EE53-5EB2-40C0-A90D-6DDB3C7226B9}" srcOrd="0" destOrd="0" presId="urn:microsoft.com/office/officeart/2008/layout/LinedList"/>
    <dgm:cxn modelId="{744790D5-24A4-4AAD-8562-6A08A9E231A8}" type="presOf" srcId="{8E8BF808-8913-46D1-9420-F15F6D72798B}" destId="{A9FFFB38-9CCF-49E1-A206-F1EAAE6A783B}" srcOrd="0" destOrd="0" presId="urn:microsoft.com/office/officeart/2008/layout/LinedList"/>
    <dgm:cxn modelId="{572C2BD7-9928-4493-9F7B-EAC4970C17A4}" type="presOf" srcId="{0DB66FCA-7E87-4126-BD6A-D48735C39FBB}" destId="{37FF2BCE-08D9-40E0-AEC1-B385B1D38BB3}" srcOrd="0" destOrd="0" presId="urn:microsoft.com/office/officeart/2008/layout/LinedList"/>
    <dgm:cxn modelId="{AF4DB9E2-03B5-4F07-9CB0-AEA6C15B5C69}" srcId="{46F7B1B4-3502-4EC7-B926-34B33AD5D3A0}" destId="{6BF8058E-1640-403D-81C7-8343DD4F7369}" srcOrd="0" destOrd="0" parTransId="{D0F5BCE9-355D-4E90-B0EB-C871EBB209DF}" sibTransId="{FB849DBE-B561-4625-B752-8F4EEAB99E41}"/>
    <dgm:cxn modelId="{A44771ED-51B6-452D-BC82-54911A54FBEC}" type="presOf" srcId="{41DF8483-0588-42FA-82EB-981F5A0EC38D}" destId="{F1602293-170A-43F9-8EBF-9F2BB9C0C6E4}" srcOrd="0" destOrd="0" presId="urn:microsoft.com/office/officeart/2008/layout/LinedList"/>
    <dgm:cxn modelId="{23BF5EF6-DB31-4476-9F21-EE27117D7EEE}" type="presOf" srcId="{D37F7FF2-7D80-47A3-B5EB-EFF2F20F9685}" destId="{3DCCC860-A0FC-4CC5-9DD2-783D5E8768B1}" srcOrd="0" destOrd="0" presId="urn:microsoft.com/office/officeart/2008/layout/LinedList"/>
    <dgm:cxn modelId="{3CFA5CFF-AF90-454D-A533-ACE88194AAF0}" type="presParOf" srcId="{1921F3A1-EA66-4C12-9D8E-ED30E0971B48}" destId="{EABB0CED-604A-4375-B8F9-46E0B6957DA2}" srcOrd="0" destOrd="0" presId="urn:microsoft.com/office/officeart/2008/layout/LinedList"/>
    <dgm:cxn modelId="{116758FE-3032-4DE9-9F4B-18A487413646}" type="presParOf" srcId="{1921F3A1-EA66-4C12-9D8E-ED30E0971B48}" destId="{A56D9488-0D39-40BB-92C0-19EBC3AAD2E6}" srcOrd="1" destOrd="0" presId="urn:microsoft.com/office/officeart/2008/layout/LinedList"/>
    <dgm:cxn modelId="{00EB5244-90C8-4617-840A-84DD365BD6D7}" type="presParOf" srcId="{A56D9488-0D39-40BB-92C0-19EBC3AAD2E6}" destId="{A9B6949D-7A50-4B84-8AF6-12484283566A}" srcOrd="0" destOrd="0" presId="urn:microsoft.com/office/officeart/2008/layout/LinedList"/>
    <dgm:cxn modelId="{73D26142-D635-40CF-9DAB-FEC5BC49E4C7}" type="presParOf" srcId="{A56D9488-0D39-40BB-92C0-19EBC3AAD2E6}" destId="{D850BF51-365C-4067-89FE-BAA3B4CDFE66}" srcOrd="1" destOrd="0" presId="urn:microsoft.com/office/officeart/2008/layout/LinedList"/>
    <dgm:cxn modelId="{FAE8C82A-A764-4297-AFF4-FCAC38E018EE}" type="presParOf" srcId="{D850BF51-365C-4067-89FE-BAA3B4CDFE66}" destId="{8A379CE1-970D-4B76-A435-ED20241563D7}" srcOrd="0" destOrd="0" presId="urn:microsoft.com/office/officeart/2008/layout/LinedList"/>
    <dgm:cxn modelId="{10E500DE-F9D0-4E70-9E4E-FFB1823130D7}" type="presParOf" srcId="{D850BF51-365C-4067-89FE-BAA3B4CDFE66}" destId="{E66E6D06-C52B-4388-8BCC-4E827D2DF53D}" srcOrd="1" destOrd="0" presId="urn:microsoft.com/office/officeart/2008/layout/LinedList"/>
    <dgm:cxn modelId="{3E1A95C2-46CC-45A8-907E-B49F11C828E5}" type="presParOf" srcId="{E66E6D06-C52B-4388-8BCC-4E827D2DF53D}" destId="{7B6C43A5-64D5-41F6-BD06-30A60D01FBDA}" srcOrd="0" destOrd="0" presId="urn:microsoft.com/office/officeart/2008/layout/LinedList"/>
    <dgm:cxn modelId="{7A743171-AD7C-424A-B9F2-652E983F3661}" type="presParOf" srcId="{E66E6D06-C52B-4388-8BCC-4E827D2DF53D}" destId="{3DCCC860-A0FC-4CC5-9DD2-783D5E8768B1}" srcOrd="1" destOrd="0" presId="urn:microsoft.com/office/officeart/2008/layout/LinedList"/>
    <dgm:cxn modelId="{EB06157B-2573-47AD-A2A3-9A44F7C3A14F}" type="presParOf" srcId="{E66E6D06-C52B-4388-8BCC-4E827D2DF53D}" destId="{C0F5B645-9776-4150-AD64-BCBC914954D7}" srcOrd="2" destOrd="0" presId="urn:microsoft.com/office/officeart/2008/layout/LinedList"/>
    <dgm:cxn modelId="{9362DDE4-7AF3-4187-99E4-C607736C531D}" type="presParOf" srcId="{D850BF51-365C-4067-89FE-BAA3B4CDFE66}" destId="{AABE5848-EC47-4533-9180-4122A8D7935D}" srcOrd="2" destOrd="0" presId="urn:microsoft.com/office/officeart/2008/layout/LinedList"/>
    <dgm:cxn modelId="{A72F5988-1177-4960-9199-F72A757BCFC6}" type="presParOf" srcId="{D850BF51-365C-4067-89FE-BAA3B4CDFE66}" destId="{5B28DF50-AD71-4B71-9C8E-6740DD5AF153}" srcOrd="3" destOrd="0" presId="urn:microsoft.com/office/officeart/2008/layout/LinedList"/>
    <dgm:cxn modelId="{FDDD88BA-F112-4F6A-BE4D-CFB3B50D3FAF}" type="presParOf" srcId="{D850BF51-365C-4067-89FE-BAA3B4CDFE66}" destId="{9FFBF26C-9CD4-4C82-8D8B-10EEC7693B11}" srcOrd="4" destOrd="0" presId="urn:microsoft.com/office/officeart/2008/layout/LinedList"/>
    <dgm:cxn modelId="{56768996-A7E1-4FE9-9276-57EBA0F93369}" type="presParOf" srcId="{9FFBF26C-9CD4-4C82-8D8B-10EEC7693B11}" destId="{2285133B-3DCB-40C8-9C6F-B6F0FDE82FF3}" srcOrd="0" destOrd="0" presId="urn:microsoft.com/office/officeart/2008/layout/LinedList"/>
    <dgm:cxn modelId="{E1A4EBBA-1C54-4E37-9A7A-A28AD5E9B1CF}" type="presParOf" srcId="{9FFBF26C-9CD4-4C82-8D8B-10EEC7693B11}" destId="{A9FFFB38-9CCF-49E1-A206-F1EAAE6A783B}" srcOrd="1" destOrd="0" presId="urn:microsoft.com/office/officeart/2008/layout/LinedList"/>
    <dgm:cxn modelId="{889E01ED-4D9E-4BDD-A16B-B1E50EB466F2}" type="presParOf" srcId="{9FFBF26C-9CD4-4C82-8D8B-10EEC7693B11}" destId="{7276CBD0-7BB2-43BC-83C5-86A563416EA8}" srcOrd="2" destOrd="0" presId="urn:microsoft.com/office/officeart/2008/layout/LinedList"/>
    <dgm:cxn modelId="{2FC22D61-1256-4FE6-9460-D4AC5EC514BA}" type="presParOf" srcId="{D850BF51-365C-4067-89FE-BAA3B4CDFE66}" destId="{1B5DD06A-A96F-4AFE-9BCE-F378443E8B00}" srcOrd="5" destOrd="0" presId="urn:microsoft.com/office/officeart/2008/layout/LinedList"/>
    <dgm:cxn modelId="{777B1F18-460A-4344-AFF2-2F8B6FFC524C}" type="presParOf" srcId="{D850BF51-365C-4067-89FE-BAA3B4CDFE66}" destId="{C3514F20-C521-4E90-9E75-B01F71E02B44}" srcOrd="6" destOrd="0" presId="urn:microsoft.com/office/officeart/2008/layout/LinedList"/>
    <dgm:cxn modelId="{D6F3AC27-1693-46B1-9694-B2D5447FC8E3}" type="presParOf" srcId="{D850BF51-365C-4067-89FE-BAA3B4CDFE66}" destId="{CC316B9B-ED91-43A7-B33D-8F9D463D62FD}" srcOrd="7" destOrd="0" presId="urn:microsoft.com/office/officeart/2008/layout/LinedList"/>
    <dgm:cxn modelId="{2EC1011F-532F-48DC-9A56-84D4D4524477}" type="presParOf" srcId="{CC316B9B-ED91-43A7-B33D-8F9D463D62FD}" destId="{59184167-E5CA-43D6-9721-150499C62626}" srcOrd="0" destOrd="0" presId="urn:microsoft.com/office/officeart/2008/layout/LinedList"/>
    <dgm:cxn modelId="{D76C013D-1CFC-406F-9ABB-046EABACA58A}" type="presParOf" srcId="{CC316B9B-ED91-43A7-B33D-8F9D463D62FD}" destId="{16A4EE53-5EB2-40C0-A90D-6DDB3C7226B9}" srcOrd="1" destOrd="0" presId="urn:microsoft.com/office/officeart/2008/layout/LinedList"/>
    <dgm:cxn modelId="{011941DB-80E6-4C8C-9616-84ABBDDC7E30}" type="presParOf" srcId="{CC316B9B-ED91-43A7-B33D-8F9D463D62FD}" destId="{98C2E39F-6380-4EB2-8B6C-666A744AC465}" srcOrd="2" destOrd="0" presId="urn:microsoft.com/office/officeart/2008/layout/LinedList"/>
    <dgm:cxn modelId="{D52B707D-DD99-4429-8044-5EFCB70911E7}" type="presParOf" srcId="{D850BF51-365C-4067-89FE-BAA3B4CDFE66}" destId="{3601896F-DE56-4816-8B70-BA2823925185}" srcOrd="8" destOrd="0" presId="urn:microsoft.com/office/officeart/2008/layout/LinedList"/>
    <dgm:cxn modelId="{86B42880-AF81-4D5C-8AF2-CDC6236CE16C}" type="presParOf" srcId="{D850BF51-365C-4067-89FE-BAA3B4CDFE66}" destId="{14FFCF22-79C8-4A3B-8A9E-56F5F43D74CE}" srcOrd="9" destOrd="0" presId="urn:microsoft.com/office/officeart/2008/layout/LinedList"/>
    <dgm:cxn modelId="{7D634A07-B9C2-4CEB-A562-FCE299CA6CD2}" type="presParOf" srcId="{D850BF51-365C-4067-89FE-BAA3B4CDFE66}" destId="{B27985E4-437B-4AA0-B655-EE3331847CAA}" srcOrd="10" destOrd="0" presId="urn:microsoft.com/office/officeart/2008/layout/LinedList"/>
    <dgm:cxn modelId="{0516F47F-1ADC-42D8-BA33-0596111B461B}" type="presParOf" srcId="{B27985E4-437B-4AA0-B655-EE3331847CAA}" destId="{C82EBB03-5D6C-486C-9C27-6A33CDF303D0}" srcOrd="0" destOrd="0" presId="urn:microsoft.com/office/officeart/2008/layout/LinedList"/>
    <dgm:cxn modelId="{ED12D25B-A4A5-475E-9BF6-55F6AFA64C8B}" type="presParOf" srcId="{B27985E4-437B-4AA0-B655-EE3331847CAA}" destId="{F1602293-170A-43F9-8EBF-9F2BB9C0C6E4}" srcOrd="1" destOrd="0" presId="urn:microsoft.com/office/officeart/2008/layout/LinedList"/>
    <dgm:cxn modelId="{6A2A85D3-60E9-40AE-94E4-5B7410501F22}" type="presParOf" srcId="{B27985E4-437B-4AA0-B655-EE3331847CAA}" destId="{7ECA73F9-B4B4-4347-9652-4394CEC74EB9}" srcOrd="2" destOrd="0" presId="urn:microsoft.com/office/officeart/2008/layout/LinedList"/>
    <dgm:cxn modelId="{B5C9D3BA-CB6B-4630-A628-269F7FDA54C0}" type="presParOf" srcId="{D850BF51-365C-4067-89FE-BAA3B4CDFE66}" destId="{04531328-B56B-42F6-87E5-A7C2F9704AF1}" srcOrd="11" destOrd="0" presId="urn:microsoft.com/office/officeart/2008/layout/LinedList"/>
    <dgm:cxn modelId="{2FA50E79-847A-469F-B281-8C384BE239B0}" type="presParOf" srcId="{D850BF51-365C-4067-89FE-BAA3B4CDFE66}" destId="{4BD9FEE1-C0BB-4E53-A847-BEF2C08DDC6D}" srcOrd="12" destOrd="0" presId="urn:microsoft.com/office/officeart/2008/layout/LinedList"/>
    <dgm:cxn modelId="{4FEDCAD9-E518-4CF3-9DAC-DEBBA58490CD}" type="presParOf" srcId="{D850BF51-365C-4067-89FE-BAA3B4CDFE66}" destId="{FEC5D052-A25F-4994-9C8D-36C7CE22B9AC}" srcOrd="13" destOrd="0" presId="urn:microsoft.com/office/officeart/2008/layout/LinedList"/>
    <dgm:cxn modelId="{3CDBA98F-DC84-4B52-BEB6-97C682087F06}" type="presParOf" srcId="{FEC5D052-A25F-4994-9C8D-36C7CE22B9AC}" destId="{FF3ABA76-F149-4679-A683-E3591CBCEF5C}" srcOrd="0" destOrd="0" presId="urn:microsoft.com/office/officeart/2008/layout/LinedList"/>
    <dgm:cxn modelId="{D0B3EE11-1739-4050-B322-00FC6175F4E2}" type="presParOf" srcId="{FEC5D052-A25F-4994-9C8D-36C7CE22B9AC}" destId="{37FF2BCE-08D9-40E0-AEC1-B385B1D38BB3}" srcOrd="1" destOrd="0" presId="urn:microsoft.com/office/officeart/2008/layout/LinedList"/>
    <dgm:cxn modelId="{18655450-0BF7-4F4F-9D5C-0BE869C5E56A}" type="presParOf" srcId="{FEC5D052-A25F-4994-9C8D-36C7CE22B9AC}" destId="{01F3E713-5986-49E2-A79D-14A559C8DA40}" srcOrd="2" destOrd="0" presId="urn:microsoft.com/office/officeart/2008/layout/LinedList"/>
    <dgm:cxn modelId="{6FB8B52A-FE4B-453D-9A78-11A84BC56FE4}" type="presParOf" srcId="{D850BF51-365C-4067-89FE-BAA3B4CDFE66}" destId="{4B1827B1-E3A8-440A-9742-98AA2D159855}" srcOrd="14" destOrd="0" presId="urn:microsoft.com/office/officeart/2008/layout/LinedList"/>
    <dgm:cxn modelId="{84D6D0A3-6FE1-4AC8-87EA-0CE283CE2B02}" type="presParOf" srcId="{D850BF51-365C-4067-89FE-BAA3B4CDFE66}" destId="{614CC7E8-0EBE-48A8-9189-3588A34EB425}" srcOrd="15" destOrd="0" presId="urn:microsoft.com/office/officeart/2008/layout/LinedList"/>
    <dgm:cxn modelId="{67F77054-17F0-4CB6-9516-E0C56560CEEC}" type="presParOf" srcId="{D850BF51-365C-4067-89FE-BAA3B4CDFE66}" destId="{0E768F3B-B915-437B-868C-8F29621D5A80}" srcOrd="16" destOrd="0" presId="urn:microsoft.com/office/officeart/2008/layout/LinedList"/>
    <dgm:cxn modelId="{0CECF54D-8B9A-4B00-BD1E-F7D5BDA592F5}" type="presParOf" srcId="{0E768F3B-B915-437B-868C-8F29621D5A80}" destId="{BAF925DD-2FAA-489E-BC54-A294C7C13816}" srcOrd="0" destOrd="0" presId="urn:microsoft.com/office/officeart/2008/layout/LinedList"/>
    <dgm:cxn modelId="{26F6BA31-F82F-4F99-89ED-A228166800FA}" type="presParOf" srcId="{0E768F3B-B915-437B-868C-8F29621D5A80}" destId="{48EE5B58-52C3-448E-AA6E-73AF086206E0}" srcOrd="1" destOrd="0" presId="urn:microsoft.com/office/officeart/2008/layout/LinedList"/>
    <dgm:cxn modelId="{C8FD72F4-E64E-4713-A9EF-09EA3B3CF3DE}" type="presParOf" srcId="{0E768F3B-B915-437B-868C-8F29621D5A80}" destId="{5C45EFCF-04D0-476E-BCF0-B075CBAC03AA}" srcOrd="2" destOrd="0" presId="urn:microsoft.com/office/officeart/2008/layout/LinedList"/>
    <dgm:cxn modelId="{BD450067-E22D-4AE6-91E3-5DC40ED81D7C}" type="presParOf" srcId="{D850BF51-365C-4067-89FE-BAA3B4CDFE66}" destId="{8AD30706-2FC5-47ED-A664-7FD0E22C949E}" srcOrd="17" destOrd="0" presId="urn:microsoft.com/office/officeart/2008/layout/LinedList"/>
    <dgm:cxn modelId="{749870D5-D650-41C6-BBC4-FD4EE4F8EE42}" type="presParOf" srcId="{D850BF51-365C-4067-89FE-BAA3B4CDFE66}" destId="{1AAF58D6-A22C-4BF9-BE0B-646EE91089EF}"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70ED2-43A2-4DB4-93D2-6A3805729688}">
      <dsp:nvSpPr>
        <dsp:cNvPr id="0" name=""/>
        <dsp:cNvSpPr/>
      </dsp:nvSpPr>
      <dsp:spPr>
        <a:xfrm>
          <a:off x="0" y="64639"/>
          <a:ext cx="5664038" cy="743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Table of Contents:</a:t>
          </a:r>
        </a:p>
      </dsp:txBody>
      <dsp:txXfrm>
        <a:off x="36296" y="100935"/>
        <a:ext cx="5591446" cy="670943"/>
      </dsp:txXfrm>
    </dsp:sp>
    <dsp:sp modelId="{17D64A20-61DC-47C6-B5F9-EF6627A20B4E}">
      <dsp:nvSpPr>
        <dsp:cNvPr id="0" name=""/>
        <dsp:cNvSpPr/>
      </dsp:nvSpPr>
      <dsp:spPr>
        <a:xfrm>
          <a:off x="0" y="808174"/>
          <a:ext cx="5664038" cy="4106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833"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Overview</a:t>
          </a:r>
        </a:p>
        <a:p>
          <a:pPr marL="228600" lvl="1" indent="-228600" algn="l" defTabSz="1066800">
            <a:lnSpc>
              <a:spcPct val="90000"/>
            </a:lnSpc>
            <a:spcBef>
              <a:spcPct val="0"/>
            </a:spcBef>
            <a:spcAft>
              <a:spcPct val="20000"/>
            </a:spcAft>
            <a:buChar char="•"/>
          </a:pPr>
          <a:r>
            <a:rPr lang="en-US" sz="2400" kern="1200"/>
            <a:t>Hypothesis</a:t>
          </a:r>
        </a:p>
        <a:p>
          <a:pPr marL="228600" lvl="1" indent="-228600" algn="l" defTabSz="1066800">
            <a:lnSpc>
              <a:spcPct val="90000"/>
            </a:lnSpc>
            <a:spcBef>
              <a:spcPct val="0"/>
            </a:spcBef>
            <a:spcAft>
              <a:spcPct val="20000"/>
            </a:spcAft>
            <a:buChar char="•"/>
          </a:pPr>
          <a:r>
            <a:rPr lang="en-US" sz="2400" kern="1200"/>
            <a:t>Method</a:t>
          </a:r>
        </a:p>
        <a:p>
          <a:pPr marL="228600" lvl="1" indent="-228600" algn="l" defTabSz="1066800">
            <a:lnSpc>
              <a:spcPct val="90000"/>
            </a:lnSpc>
            <a:spcBef>
              <a:spcPct val="0"/>
            </a:spcBef>
            <a:spcAft>
              <a:spcPct val="20000"/>
            </a:spcAft>
            <a:buChar char="•"/>
          </a:pPr>
          <a:r>
            <a:rPr lang="en-US" sz="2400" kern="1200"/>
            <a:t>Method-Gathering the Data</a:t>
          </a:r>
        </a:p>
        <a:p>
          <a:pPr marL="228600" lvl="1" indent="-228600" algn="l" defTabSz="1066800">
            <a:lnSpc>
              <a:spcPct val="90000"/>
            </a:lnSpc>
            <a:spcBef>
              <a:spcPct val="0"/>
            </a:spcBef>
            <a:spcAft>
              <a:spcPct val="20000"/>
            </a:spcAft>
            <a:buChar char="•"/>
          </a:pPr>
          <a:r>
            <a:rPr lang="en-US" sz="2400" kern="1200"/>
            <a:t>Median Household Income</a:t>
          </a:r>
        </a:p>
        <a:p>
          <a:pPr marL="228600" lvl="1" indent="-228600" algn="l" defTabSz="1066800">
            <a:lnSpc>
              <a:spcPct val="90000"/>
            </a:lnSpc>
            <a:spcBef>
              <a:spcPct val="0"/>
            </a:spcBef>
            <a:spcAft>
              <a:spcPct val="20000"/>
            </a:spcAft>
            <a:buChar char="•"/>
          </a:pPr>
          <a:r>
            <a:rPr lang="en-US" sz="2400" kern="1200"/>
            <a:t>Children in Foster Care</a:t>
          </a:r>
        </a:p>
        <a:p>
          <a:pPr marL="228600" lvl="1" indent="-228600" algn="l" defTabSz="1066800">
            <a:lnSpc>
              <a:spcPct val="90000"/>
            </a:lnSpc>
            <a:spcBef>
              <a:spcPct val="0"/>
            </a:spcBef>
            <a:spcAft>
              <a:spcPct val="20000"/>
            </a:spcAft>
            <a:buChar char="•"/>
          </a:pPr>
          <a:r>
            <a:rPr lang="en-US" sz="2400" kern="1200"/>
            <a:t>Dropouts</a:t>
          </a:r>
        </a:p>
        <a:p>
          <a:pPr marL="228600" lvl="1" indent="-228600" algn="l" defTabSz="1066800">
            <a:lnSpc>
              <a:spcPct val="90000"/>
            </a:lnSpc>
            <a:spcBef>
              <a:spcPct val="0"/>
            </a:spcBef>
            <a:spcAft>
              <a:spcPct val="20000"/>
            </a:spcAft>
            <a:buChar char="•"/>
          </a:pPr>
          <a:r>
            <a:rPr lang="en-US" sz="2400" kern="1200"/>
            <a:t>Analysis</a:t>
          </a:r>
        </a:p>
        <a:p>
          <a:pPr marL="228600" lvl="1" indent="-228600" algn="l" defTabSz="1066800">
            <a:lnSpc>
              <a:spcPct val="90000"/>
            </a:lnSpc>
            <a:spcBef>
              <a:spcPct val="0"/>
            </a:spcBef>
            <a:spcAft>
              <a:spcPct val="20000"/>
            </a:spcAft>
            <a:buChar char="•"/>
          </a:pPr>
          <a:r>
            <a:rPr lang="en-US" sz="2400" kern="1200"/>
            <a:t>Conclusion</a:t>
          </a:r>
        </a:p>
        <a:p>
          <a:pPr marL="228600" lvl="1" indent="-228600" algn="l" defTabSz="1066800">
            <a:lnSpc>
              <a:spcPct val="90000"/>
            </a:lnSpc>
            <a:spcBef>
              <a:spcPct val="0"/>
            </a:spcBef>
            <a:spcAft>
              <a:spcPct val="20000"/>
            </a:spcAft>
            <a:buChar char="•"/>
          </a:pPr>
          <a:r>
            <a:rPr lang="en-US" sz="2400" kern="1200"/>
            <a:t>Sources</a:t>
          </a:r>
        </a:p>
      </dsp:txBody>
      <dsp:txXfrm>
        <a:off x="0" y="808174"/>
        <a:ext cx="5664038" cy="4106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A852A-E485-41AF-AF18-044310065097}">
      <dsp:nvSpPr>
        <dsp:cNvPr id="0" name=""/>
        <dsp:cNvSpPr/>
      </dsp:nvSpPr>
      <dsp:spPr>
        <a:xfrm>
          <a:off x="0" y="2431"/>
          <a:ext cx="56640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98650D-941C-460E-9940-12E028617110}">
      <dsp:nvSpPr>
        <dsp:cNvPr id="0" name=""/>
        <dsp:cNvSpPr/>
      </dsp:nvSpPr>
      <dsp:spPr>
        <a:xfrm>
          <a:off x="0" y="2431"/>
          <a:ext cx="5664038" cy="1658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It is no secret that foster kids struggle in school.</a:t>
          </a:r>
        </a:p>
      </dsp:txBody>
      <dsp:txXfrm>
        <a:off x="0" y="2431"/>
        <a:ext cx="5664038" cy="1658277"/>
      </dsp:txXfrm>
    </dsp:sp>
    <dsp:sp modelId="{65B84392-089F-447C-A5E1-7A819BE932B6}">
      <dsp:nvSpPr>
        <dsp:cNvPr id="0" name=""/>
        <dsp:cNvSpPr/>
      </dsp:nvSpPr>
      <dsp:spPr>
        <a:xfrm>
          <a:off x="0" y="1660708"/>
          <a:ext cx="56640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6FE11A-C03E-49D8-A9A8-65F917CC69F0}">
      <dsp:nvSpPr>
        <dsp:cNvPr id="0" name=""/>
        <dsp:cNvSpPr/>
      </dsp:nvSpPr>
      <dsp:spPr>
        <a:xfrm>
          <a:off x="0" y="1660708"/>
          <a:ext cx="5664038" cy="1658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In an annual report to the Colorado Legislature, students in out-of-home placement noted significantly higher truancy rates than students in more conventional households. </a:t>
          </a:r>
        </a:p>
      </dsp:txBody>
      <dsp:txXfrm>
        <a:off x="0" y="1660708"/>
        <a:ext cx="5664038" cy="1658277"/>
      </dsp:txXfrm>
    </dsp:sp>
    <dsp:sp modelId="{7C88700B-2CF7-4E18-B002-96D0924FF6EB}">
      <dsp:nvSpPr>
        <dsp:cNvPr id="0" name=""/>
        <dsp:cNvSpPr/>
      </dsp:nvSpPr>
      <dsp:spPr>
        <a:xfrm>
          <a:off x="0" y="3318985"/>
          <a:ext cx="56640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2311F0-82D2-4FDC-B7ED-63B73A7E4C5F}">
      <dsp:nvSpPr>
        <dsp:cNvPr id="0" name=""/>
        <dsp:cNvSpPr/>
      </dsp:nvSpPr>
      <dsp:spPr>
        <a:xfrm>
          <a:off x="0" y="3318985"/>
          <a:ext cx="5664038" cy="1658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We decided to take a look at the problem from a national perspective in order to determine how wide-spread the problem is. </a:t>
          </a:r>
        </a:p>
      </dsp:txBody>
      <dsp:txXfrm>
        <a:off x="0" y="3318985"/>
        <a:ext cx="5664038" cy="16582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AEDF9-1E1F-401E-87E0-D2A201EAF0C0}">
      <dsp:nvSpPr>
        <dsp:cNvPr id="0" name=""/>
        <dsp:cNvSpPr/>
      </dsp:nvSpPr>
      <dsp:spPr>
        <a:xfrm>
          <a:off x="0" y="0"/>
          <a:ext cx="56640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140491-B6E7-4786-9C4A-6C40B28F3C45}">
      <dsp:nvSpPr>
        <dsp:cNvPr id="0" name=""/>
        <dsp:cNvSpPr/>
      </dsp:nvSpPr>
      <dsp:spPr>
        <a:xfrm>
          <a:off x="0" y="0"/>
          <a:ext cx="5664038" cy="248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Based on Clayton’s experience, we believe that there is a direct correlation between poverty level, number of children in foster care, and the number of high school dropouts. </a:t>
          </a:r>
        </a:p>
      </dsp:txBody>
      <dsp:txXfrm>
        <a:off x="0" y="0"/>
        <a:ext cx="5664038" cy="2489847"/>
      </dsp:txXfrm>
    </dsp:sp>
    <dsp:sp modelId="{B474FC5D-DD57-42CC-A97F-03A7A20A908A}">
      <dsp:nvSpPr>
        <dsp:cNvPr id="0" name=""/>
        <dsp:cNvSpPr/>
      </dsp:nvSpPr>
      <dsp:spPr>
        <a:xfrm>
          <a:off x="0" y="2489847"/>
          <a:ext cx="56640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A534AE-714A-4CA0-9124-75480B40D209}">
      <dsp:nvSpPr>
        <dsp:cNvPr id="0" name=""/>
        <dsp:cNvSpPr/>
      </dsp:nvSpPr>
      <dsp:spPr>
        <a:xfrm>
          <a:off x="0" y="2489847"/>
          <a:ext cx="5664038" cy="248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The lower the median household income, the higher the number of children in foster care and thus the higher the number of children who do not finish high school </a:t>
          </a:r>
        </a:p>
      </dsp:txBody>
      <dsp:txXfrm>
        <a:off x="0" y="2489847"/>
        <a:ext cx="5664038" cy="24898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B0CED-604A-4375-B8F9-46E0B6957DA2}">
      <dsp:nvSpPr>
        <dsp:cNvPr id="0" name=""/>
        <dsp:cNvSpPr/>
      </dsp:nvSpPr>
      <dsp:spPr>
        <a:xfrm>
          <a:off x="0" y="0"/>
          <a:ext cx="5664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B6949D-7A50-4B84-8AF6-12484283566A}">
      <dsp:nvSpPr>
        <dsp:cNvPr id="0" name=""/>
        <dsp:cNvSpPr/>
      </dsp:nvSpPr>
      <dsp:spPr>
        <a:xfrm>
          <a:off x="0" y="0"/>
          <a:ext cx="1132807" cy="4979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Sources</a:t>
          </a:r>
        </a:p>
      </dsp:txBody>
      <dsp:txXfrm>
        <a:off x="0" y="0"/>
        <a:ext cx="1132807" cy="4979694"/>
      </dsp:txXfrm>
    </dsp:sp>
    <dsp:sp modelId="{3DCCC860-A0FC-4CC5-9DD2-783D5E8768B1}">
      <dsp:nvSpPr>
        <dsp:cNvPr id="0" name=""/>
        <dsp:cNvSpPr/>
      </dsp:nvSpPr>
      <dsp:spPr>
        <a:xfrm>
          <a:off x="1217768" y="39207"/>
          <a:ext cx="4446269" cy="78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Project </a:t>
          </a:r>
          <a:r>
            <a:rPr lang="en-GB" sz="2200" kern="1200">
              <a:hlinkClick xmlns:r="http://schemas.openxmlformats.org/officeDocument/2006/relationships" r:id="rId1"/>
            </a:rPr>
            <a:t>Github</a:t>
          </a:r>
          <a:endParaRPr lang="en-US" sz="2200" kern="1200"/>
        </a:p>
      </dsp:txBody>
      <dsp:txXfrm>
        <a:off x="1217768" y="39207"/>
        <a:ext cx="4446269" cy="784155"/>
      </dsp:txXfrm>
    </dsp:sp>
    <dsp:sp modelId="{AABE5848-EC47-4533-9180-4122A8D7935D}">
      <dsp:nvSpPr>
        <dsp:cNvPr id="0" name=""/>
        <dsp:cNvSpPr/>
      </dsp:nvSpPr>
      <dsp:spPr>
        <a:xfrm>
          <a:off x="1132807" y="823363"/>
          <a:ext cx="4531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FFB38-9CCF-49E1-A206-F1EAAE6A783B}">
      <dsp:nvSpPr>
        <dsp:cNvPr id="0" name=""/>
        <dsp:cNvSpPr/>
      </dsp:nvSpPr>
      <dsp:spPr>
        <a:xfrm>
          <a:off x="1217768" y="862571"/>
          <a:ext cx="4446269" cy="78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Project Github </a:t>
          </a:r>
          <a:r>
            <a:rPr lang="en-GB" sz="2200" kern="1200">
              <a:hlinkClick xmlns:r="http://schemas.openxmlformats.org/officeDocument/2006/relationships" r:id="rId2"/>
            </a:rPr>
            <a:t>README</a:t>
          </a:r>
          <a:endParaRPr lang="en-US" sz="2200" kern="1200"/>
        </a:p>
      </dsp:txBody>
      <dsp:txXfrm>
        <a:off x="1217768" y="862571"/>
        <a:ext cx="4446269" cy="784155"/>
      </dsp:txXfrm>
    </dsp:sp>
    <dsp:sp modelId="{1B5DD06A-A96F-4AFE-9BCE-F378443E8B00}">
      <dsp:nvSpPr>
        <dsp:cNvPr id="0" name=""/>
        <dsp:cNvSpPr/>
      </dsp:nvSpPr>
      <dsp:spPr>
        <a:xfrm>
          <a:off x="1132807" y="1646727"/>
          <a:ext cx="4531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A4EE53-5EB2-40C0-A90D-6DDB3C7226B9}">
      <dsp:nvSpPr>
        <dsp:cNvPr id="0" name=""/>
        <dsp:cNvSpPr/>
      </dsp:nvSpPr>
      <dsp:spPr>
        <a:xfrm>
          <a:off x="1217768" y="1685935"/>
          <a:ext cx="4446269" cy="78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Quote from </a:t>
          </a:r>
          <a:r>
            <a:rPr lang="en-GB" sz="2200" kern="1200">
              <a:hlinkClick xmlns:r="http://schemas.openxmlformats.org/officeDocument/2006/relationships" r:id="rId3"/>
            </a:rPr>
            <a:t>Colorado Department of Health</a:t>
          </a:r>
          <a:endParaRPr lang="en-US" sz="2200" kern="1200"/>
        </a:p>
      </dsp:txBody>
      <dsp:txXfrm>
        <a:off x="1217768" y="1685935"/>
        <a:ext cx="4446269" cy="784155"/>
      </dsp:txXfrm>
    </dsp:sp>
    <dsp:sp modelId="{3601896F-DE56-4816-8B70-BA2823925185}">
      <dsp:nvSpPr>
        <dsp:cNvPr id="0" name=""/>
        <dsp:cNvSpPr/>
      </dsp:nvSpPr>
      <dsp:spPr>
        <a:xfrm>
          <a:off x="1132807" y="2470091"/>
          <a:ext cx="4531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602293-170A-43F9-8EBF-9F2BB9C0C6E4}">
      <dsp:nvSpPr>
        <dsp:cNvPr id="0" name=""/>
        <dsp:cNvSpPr/>
      </dsp:nvSpPr>
      <dsp:spPr>
        <a:xfrm>
          <a:off x="1217768" y="2509298"/>
          <a:ext cx="4446269" cy="78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hlinkClick xmlns:r="http://schemas.openxmlformats.org/officeDocument/2006/relationships" r:id="rId4"/>
            </a:rPr>
            <a:t>Median Household Income Data </a:t>
          </a:r>
          <a:endParaRPr lang="en-US" sz="2200" kern="1200"/>
        </a:p>
      </dsp:txBody>
      <dsp:txXfrm>
        <a:off x="1217768" y="2509298"/>
        <a:ext cx="4446269" cy="784155"/>
      </dsp:txXfrm>
    </dsp:sp>
    <dsp:sp modelId="{04531328-B56B-42F6-87E5-A7C2F9704AF1}">
      <dsp:nvSpPr>
        <dsp:cNvPr id="0" name=""/>
        <dsp:cNvSpPr/>
      </dsp:nvSpPr>
      <dsp:spPr>
        <a:xfrm>
          <a:off x="1132807" y="3293454"/>
          <a:ext cx="4531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FF2BCE-08D9-40E0-AEC1-B385B1D38BB3}">
      <dsp:nvSpPr>
        <dsp:cNvPr id="0" name=""/>
        <dsp:cNvSpPr/>
      </dsp:nvSpPr>
      <dsp:spPr>
        <a:xfrm>
          <a:off x="1217768" y="3332662"/>
          <a:ext cx="4446269" cy="78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hlinkClick xmlns:r="http://schemas.openxmlformats.org/officeDocument/2006/relationships" r:id="rId5"/>
            </a:rPr>
            <a:t>Children in Foster Care Data Source </a:t>
          </a:r>
          <a:endParaRPr lang="en-US" sz="2200" kern="1200"/>
        </a:p>
      </dsp:txBody>
      <dsp:txXfrm>
        <a:off x="1217768" y="3332662"/>
        <a:ext cx="4446269" cy="784155"/>
      </dsp:txXfrm>
    </dsp:sp>
    <dsp:sp modelId="{4B1827B1-E3A8-440A-9742-98AA2D159855}">
      <dsp:nvSpPr>
        <dsp:cNvPr id="0" name=""/>
        <dsp:cNvSpPr/>
      </dsp:nvSpPr>
      <dsp:spPr>
        <a:xfrm>
          <a:off x="1132807" y="4116818"/>
          <a:ext cx="4531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EE5B58-52C3-448E-AA6E-73AF086206E0}">
      <dsp:nvSpPr>
        <dsp:cNvPr id="0" name=""/>
        <dsp:cNvSpPr/>
      </dsp:nvSpPr>
      <dsp:spPr>
        <a:xfrm>
          <a:off x="1217768" y="4156026"/>
          <a:ext cx="4446269" cy="78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hlinkClick xmlns:r="http://schemas.openxmlformats.org/officeDocument/2006/relationships" r:id="rId6"/>
            </a:rPr>
            <a:t>Dropouts Data</a:t>
          </a:r>
          <a:endParaRPr lang="en-US" sz="2200" kern="1200"/>
        </a:p>
      </dsp:txBody>
      <dsp:txXfrm>
        <a:off x="1217768" y="4156026"/>
        <a:ext cx="4446269" cy="784155"/>
      </dsp:txXfrm>
    </dsp:sp>
    <dsp:sp modelId="{8AD30706-2FC5-47ED-A664-7FD0E22C949E}">
      <dsp:nvSpPr>
        <dsp:cNvPr id="0" name=""/>
        <dsp:cNvSpPr/>
      </dsp:nvSpPr>
      <dsp:spPr>
        <a:xfrm>
          <a:off x="1132807" y="4940182"/>
          <a:ext cx="4531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1/10/2024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87597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1/10/2024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280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1/10/2024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5092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1/10/2024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63472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1/10/2024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5173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1/10/2024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5463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1/10/2024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7679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1/10/2024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4490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1/10/2024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0734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1/10/2024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262797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1/10/2024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38680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1/10/2024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0316614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47D55C-6942-8221-1B24-3A5C4B0754FB}"/>
              </a:ext>
            </a:extLst>
          </p:cNvPr>
          <p:cNvPicPr>
            <a:picLocks noChangeAspect="1"/>
          </p:cNvPicPr>
          <p:nvPr/>
        </p:nvPicPr>
        <p:blipFill rotWithShape="1">
          <a:blip r:embed="rId2"/>
          <a:srcRect t="1747"/>
          <a:stretch/>
        </p:blipFill>
        <p:spPr>
          <a:xfrm>
            <a:off x="20" y="10"/>
            <a:ext cx="12191980" cy="6857990"/>
          </a:xfrm>
          <a:prstGeom prst="rect">
            <a:avLst/>
          </a:prstGeom>
        </p:spPr>
      </p:pic>
      <p:sp>
        <p:nvSpPr>
          <p:cNvPr id="20" name="Freeform: Shape 19">
            <a:extLst>
              <a:ext uri="{FF2B5EF4-FFF2-40B4-BE49-F238E27FC236}">
                <a16:creationId xmlns:a16="http://schemas.microsoft.com/office/drawing/2014/main" id="{893019E0-FD21-491F-A6EC-470CCB356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bg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37C17E-D61A-64C5-8856-B34D6947E825}"/>
              </a:ext>
            </a:extLst>
          </p:cNvPr>
          <p:cNvSpPr>
            <a:spLocks noGrp="1"/>
          </p:cNvSpPr>
          <p:nvPr>
            <p:ph type="ctrTitle"/>
          </p:nvPr>
        </p:nvSpPr>
        <p:spPr>
          <a:xfrm>
            <a:off x="7902054" y="1357952"/>
            <a:ext cx="3940007" cy="2769750"/>
          </a:xfrm>
        </p:spPr>
        <p:txBody>
          <a:bodyPr anchor="b">
            <a:normAutofit/>
          </a:bodyPr>
          <a:lstStyle/>
          <a:p>
            <a:r>
              <a:rPr lang="en-US" sz="4600">
                <a:solidFill>
                  <a:schemeClr val="tx1"/>
                </a:solidFill>
              </a:rPr>
              <a:t>Foster Care and High School Dropouts</a:t>
            </a:r>
          </a:p>
        </p:txBody>
      </p:sp>
      <p:sp>
        <p:nvSpPr>
          <p:cNvPr id="3" name="Subtitle 2">
            <a:extLst>
              <a:ext uri="{FF2B5EF4-FFF2-40B4-BE49-F238E27FC236}">
                <a16:creationId xmlns:a16="http://schemas.microsoft.com/office/drawing/2014/main" id="{E9673E7C-ABF5-102D-7FA3-850171FC9796}"/>
              </a:ext>
            </a:extLst>
          </p:cNvPr>
          <p:cNvSpPr>
            <a:spLocks noGrp="1"/>
          </p:cNvSpPr>
          <p:nvPr>
            <p:ph type="subTitle" idx="1"/>
          </p:nvPr>
        </p:nvSpPr>
        <p:spPr>
          <a:xfrm>
            <a:off x="7902054" y="4333164"/>
            <a:ext cx="3940008" cy="842340"/>
          </a:xfrm>
        </p:spPr>
        <p:txBody>
          <a:bodyPr>
            <a:normAutofit/>
          </a:bodyPr>
          <a:lstStyle/>
          <a:p>
            <a:pPr>
              <a:lnSpc>
                <a:spcPct val="90000"/>
              </a:lnSpc>
            </a:pPr>
            <a:r>
              <a:rPr lang="en-US" sz="1700">
                <a:solidFill>
                  <a:schemeClr val="tx1"/>
                </a:solidFill>
              </a:rPr>
              <a:t>An exploration into the correlation between kids in foster care and high school drop out rates. </a:t>
            </a:r>
          </a:p>
        </p:txBody>
      </p:sp>
      <p:sp>
        <p:nvSpPr>
          <p:cNvPr id="22"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54860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dirty="0"/>
              <a:t>Dropouts</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sz="2000" dirty="0"/>
              <a:t>We pulled the data from datacenter.aef.org.</a:t>
            </a:r>
          </a:p>
          <a:p>
            <a:r>
              <a:rPr lang="en-US" sz="2000" dirty="0"/>
              <a:t>Data was presented by state and year. </a:t>
            </a:r>
            <a:endParaRPr lang="en-US" dirty="0"/>
          </a:p>
          <a:p>
            <a:r>
              <a:rPr lang="en-US" dirty="0"/>
              <a:t>Dropout rates appear to be trending downward over the last 16 years and are expected to continue to do so throughout 2024.</a:t>
            </a:r>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graph with a line graph&#10;&#10;Description automatically generated with medium confidence">
            <a:extLst>
              <a:ext uri="{FF2B5EF4-FFF2-40B4-BE49-F238E27FC236}">
                <a16:creationId xmlns:a16="http://schemas.microsoft.com/office/drawing/2014/main" id="{80A92F9F-7B7A-27DC-A092-A614B43DF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135" y="2363763"/>
            <a:ext cx="4923466" cy="2917153"/>
          </a:xfrm>
          <a:prstGeom prst="rect">
            <a:avLst/>
          </a:prstGeom>
        </p:spPr>
      </p:pic>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27629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a:t>Analysis</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Initial comparison of data shows no correlation at all between median household income and they other datasets. </a:t>
            </a:r>
          </a:p>
          <a:p>
            <a:endParaRPr lang="en-US" dirty="0"/>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graph of the number of people in the number of years&#10;&#10;Description automatically generated">
            <a:extLst>
              <a:ext uri="{FF2B5EF4-FFF2-40B4-BE49-F238E27FC236}">
                <a16:creationId xmlns:a16="http://schemas.microsoft.com/office/drawing/2014/main" id="{5D76AFA3-2DD9-8123-0E57-EFAE18E4E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3114" y="2307946"/>
            <a:ext cx="4713573" cy="2945982"/>
          </a:xfrm>
          <a:prstGeom prst="rect">
            <a:avLst/>
          </a:prstGeom>
        </p:spPr>
      </p:pic>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98626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dirty="0"/>
              <a:t>Analysis</a:t>
            </a:r>
          </a:p>
        </p:txBody>
      </p:sp>
      <p:cxnSp>
        <p:nvCxnSpPr>
          <p:cNvPr id="12" name="Straight Connector 11">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However, when viewing the data in a normalized format, a relationship does begin to materialize. </a:t>
            </a:r>
          </a:p>
          <a:p>
            <a:r>
              <a:rPr lang="en-US" dirty="0"/>
              <a:t>We are able to see an inverse correlation where the household income increased, and the number of children in foster care and dropouts decreased. </a:t>
            </a:r>
          </a:p>
        </p:txBody>
      </p:sp>
      <p:sp>
        <p:nvSpPr>
          <p:cNvPr id="14" name="Freeform: Shape 13">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0EE862F-27D2-BE07-52A4-D362E657E6BA}"/>
              </a:ext>
            </a:extLst>
          </p:cNvPr>
          <p:cNvPicPr>
            <a:picLocks noChangeAspect="1"/>
          </p:cNvPicPr>
          <p:nvPr/>
        </p:nvPicPr>
        <p:blipFill>
          <a:blip r:embed="rId2"/>
          <a:stretch>
            <a:fillRect/>
          </a:stretch>
        </p:blipFill>
        <p:spPr>
          <a:xfrm>
            <a:off x="7321462" y="2374397"/>
            <a:ext cx="4870537" cy="2885794"/>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80970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5877532" y="1063255"/>
            <a:ext cx="5312254" cy="1806727"/>
          </a:xfrm>
        </p:spPr>
        <p:txBody>
          <a:bodyPr>
            <a:normAutofit/>
          </a:bodyPr>
          <a:lstStyle/>
          <a:p>
            <a:r>
              <a:rPr lang="en-US" dirty="0"/>
              <a:t>Analysis</a:t>
            </a:r>
          </a:p>
        </p:txBody>
      </p:sp>
      <p:sp>
        <p:nvSpPr>
          <p:cNvPr id="34" name="Freeform: Shape 33">
            <a:extLst>
              <a:ext uri="{FF2B5EF4-FFF2-40B4-BE49-F238E27FC236}">
                <a16:creationId xmlns:a16="http://schemas.microsoft.com/office/drawing/2014/main" id="{16E28E80-59C7-4175-93FA-B5F52391B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shot of a chart&#10;&#10;Description automatically generated">
            <a:extLst>
              <a:ext uri="{FF2B5EF4-FFF2-40B4-BE49-F238E27FC236}">
                <a16:creationId xmlns:a16="http://schemas.microsoft.com/office/drawing/2014/main" id="{E890BE86-2091-803E-14E4-493DD3098CBB}"/>
              </a:ext>
            </a:extLst>
          </p:cNvPr>
          <p:cNvPicPr>
            <a:picLocks noChangeAspect="1"/>
          </p:cNvPicPr>
          <p:nvPr/>
        </p:nvPicPr>
        <p:blipFill>
          <a:blip r:embed="rId2"/>
          <a:stretch>
            <a:fillRect/>
          </a:stretch>
        </p:blipFill>
        <p:spPr>
          <a:xfrm>
            <a:off x="532086" y="911438"/>
            <a:ext cx="3217333" cy="2356696"/>
          </a:xfrm>
          <a:prstGeom prst="rect">
            <a:avLst/>
          </a:prstGeom>
        </p:spPr>
      </p:pic>
      <p:cxnSp>
        <p:nvCxnSpPr>
          <p:cNvPr id="35" name="Straight Connector 34">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graph with blue and orange lines&#10;&#10;Description automatically generated">
            <a:extLst>
              <a:ext uri="{FF2B5EF4-FFF2-40B4-BE49-F238E27FC236}">
                <a16:creationId xmlns:a16="http://schemas.microsoft.com/office/drawing/2014/main" id="{4270BAC7-947C-E78A-382A-45C29F2534D1}"/>
              </a:ext>
            </a:extLst>
          </p:cNvPr>
          <p:cNvPicPr>
            <a:picLocks noChangeAspect="1"/>
          </p:cNvPicPr>
          <p:nvPr/>
        </p:nvPicPr>
        <p:blipFill>
          <a:blip r:embed="rId3"/>
          <a:stretch>
            <a:fillRect/>
          </a:stretch>
        </p:blipFill>
        <p:spPr>
          <a:xfrm>
            <a:off x="532085" y="3589866"/>
            <a:ext cx="3217333" cy="2026919"/>
          </a:xfrm>
          <a:prstGeom prst="rect">
            <a:avLst/>
          </a:prstGeom>
        </p:spPr>
      </p:pic>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5877532" y="3309582"/>
            <a:ext cx="5312254" cy="2485157"/>
          </a:xfrm>
        </p:spPr>
        <p:txBody>
          <a:bodyPr>
            <a:normAutofit/>
          </a:bodyPr>
          <a:lstStyle/>
          <a:p>
            <a:r>
              <a:rPr lang="en-US" dirty="0"/>
              <a:t>When we dive deeper into the analysis of the number of children in foster care and the number of dropouts for the same time period, we do see evidence of a relationship. </a:t>
            </a:r>
          </a:p>
        </p:txBody>
      </p:sp>
      <p:sp>
        <p:nvSpPr>
          <p:cNvPr id="3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69305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dirty="0"/>
              <a:t>Conclusion</a:t>
            </a:r>
          </a:p>
        </p:txBody>
      </p:sp>
      <p:cxnSp>
        <p:nvCxnSpPr>
          <p:cNvPr id="11" name="Straight Connector 1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pPr>
              <a:lnSpc>
                <a:spcPct val="100000"/>
              </a:lnSpc>
            </a:pPr>
            <a:r>
              <a:rPr lang="en-US" sz="1400"/>
              <a:t>Median household income is reported to be increasing overtime, although our data doesn’t account for inflation. </a:t>
            </a:r>
          </a:p>
          <a:p>
            <a:pPr>
              <a:lnSpc>
                <a:spcPct val="100000"/>
              </a:lnSpc>
            </a:pPr>
            <a:r>
              <a:rPr lang="en-US" sz="1400"/>
              <a:t>There appears to be an inverse correlation between median household incomes and children in foster care/high school dropouts</a:t>
            </a:r>
          </a:p>
          <a:p>
            <a:pPr>
              <a:lnSpc>
                <a:spcPct val="100000"/>
              </a:lnSpc>
            </a:pPr>
            <a:r>
              <a:rPr lang="en-US" sz="1400"/>
              <a:t>The appearance of a correlation between the rates of children in foster care and dropouts presents an opportunity to directly focus on the dropout rates of children in foster care. There is also an opportunity to look into how best to allocate federal funds for maximum impact. </a:t>
            </a:r>
          </a:p>
        </p:txBody>
      </p:sp>
      <p:pic>
        <p:nvPicPr>
          <p:cNvPr id="5" name="Picture 4" descr="Magnifying glass showing decling performance">
            <a:extLst>
              <a:ext uri="{FF2B5EF4-FFF2-40B4-BE49-F238E27FC236}">
                <a16:creationId xmlns:a16="http://schemas.microsoft.com/office/drawing/2014/main" id="{AD8F94FA-CDC3-D99C-DA8D-65B02AA90826}"/>
              </a:ext>
            </a:extLst>
          </p:cNvPr>
          <p:cNvPicPr>
            <a:picLocks noChangeAspect="1"/>
          </p:cNvPicPr>
          <p:nvPr/>
        </p:nvPicPr>
        <p:blipFill rotWithShape="1">
          <a:blip r:embed="rId2"/>
          <a:srcRect l="9338" r="39902" b="-1"/>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204088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7BB25A96-E96A-4D45-AA98-5275E81FA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6" name="TextBox 3">
            <a:extLst>
              <a:ext uri="{FF2B5EF4-FFF2-40B4-BE49-F238E27FC236}">
                <a16:creationId xmlns:a16="http://schemas.microsoft.com/office/drawing/2014/main" id="{1C8E1E66-9992-8E7C-BCCB-DDB465691583}"/>
              </a:ext>
            </a:extLst>
          </p:cNvPr>
          <p:cNvGraphicFramePr/>
          <p:nvPr>
            <p:extLst>
              <p:ext uri="{D42A27DB-BD31-4B8C-83A1-F6EECF244321}">
                <p14:modId xmlns:p14="http://schemas.microsoft.com/office/powerpoint/2010/main" val="1355128967"/>
              </p:ext>
            </p:extLst>
          </p:nvPr>
        </p:nvGraphicFramePr>
        <p:xfrm>
          <a:off x="5765962" y="972642"/>
          <a:ext cx="5664038" cy="4979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086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6" name="Rectangle 15">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7BB25A96-E96A-4D45-AA98-5275E81FA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0" name="TextBox 7">
            <a:extLst>
              <a:ext uri="{FF2B5EF4-FFF2-40B4-BE49-F238E27FC236}">
                <a16:creationId xmlns:a16="http://schemas.microsoft.com/office/drawing/2014/main" id="{F68934FB-12C0-38CE-DEC1-94A9F33872A8}"/>
              </a:ext>
            </a:extLst>
          </p:cNvPr>
          <p:cNvGraphicFramePr/>
          <p:nvPr>
            <p:extLst>
              <p:ext uri="{D42A27DB-BD31-4B8C-83A1-F6EECF244321}">
                <p14:modId xmlns:p14="http://schemas.microsoft.com/office/powerpoint/2010/main" val="613513478"/>
              </p:ext>
            </p:extLst>
          </p:nvPr>
        </p:nvGraphicFramePr>
        <p:xfrm>
          <a:off x="5765962" y="972642"/>
          <a:ext cx="5664038" cy="4979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181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4D3C63-6DEF-5EBD-DBE3-7DDBBC809D54}"/>
              </a:ext>
            </a:extLst>
          </p:cNvPr>
          <p:cNvSpPr>
            <a:spLocks noGrp="1"/>
          </p:cNvSpPr>
          <p:nvPr>
            <p:ph type="title"/>
          </p:nvPr>
        </p:nvSpPr>
        <p:spPr>
          <a:xfrm>
            <a:off x="1068497" y="1063256"/>
            <a:ext cx="5312254" cy="1540106"/>
          </a:xfrm>
        </p:spPr>
        <p:txBody>
          <a:bodyPr>
            <a:normAutofit/>
          </a:bodyPr>
          <a:lstStyle/>
          <a:p>
            <a:r>
              <a:rPr lang="en-US" sz="5100"/>
              <a:t>A story about a boy…</a:t>
            </a:r>
          </a:p>
        </p:txBody>
      </p:sp>
      <p:cxnSp>
        <p:nvCxnSpPr>
          <p:cNvPr id="11" name="Straight Connector 1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3625C8-830F-C8F0-F19E-5054C905A9DB}"/>
              </a:ext>
            </a:extLst>
          </p:cNvPr>
          <p:cNvSpPr>
            <a:spLocks noGrp="1"/>
          </p:cNvSpPr>
          <p:nvPr>
            <p:ph idx="1"/>
          </p:nvPr>
        </p:nvSpPr>
        <p:spPr>
          <a:xfrm>
            <a:off x="1068497" y="2933390"/>
            <a:ext cx="5312254" cy="2861349"/>
          </a:xfrm>
        </p:spPr>
        <p:txBody>
          <a:bodyPr>
            <a:normAutofit/>
          </a:bodyPr>
          <a:lstStyle/>
          <a:p>
            <a:pPr>
              <a:lnSpc>
                <a:spcPct val="100000"/>
              </a:lnSpc>
            </a:pPr>
            <a:r>
              <a:rPr lang="en-US" sz="1400"/>
              <a:t>Clayton Graves aged out of the foster care system in 1991. </a:t>
            </a:r>
          </a:p>
          <a:p>
            <a:pPr>
              <a:lnSpc>
                <a:spcPct val="100000"/>
              </a:lnSpc>
            </a:pPr>
            <a:r>
              <a:rPr lang="en-US" sz="1400"/>
              <a:t>During his early years, Clayton was a bright student who was inquisitive and engaging. </a:t>
            </a:r>
          </a:p>
          <a:p>
            <a:pPr>
              <a:lnSpc>
                <a:spcPct val="100000"/>
              </a:lnSpc>
            </a:pPr>
            <a:r>
              <a:rPr lang="en-US" sz="1400"/>
              <a:t>Starting his first year of high school, Clayton quickly fell behind the rest of his class. </a:t>
            </a:r>
          </a:p>
          <a:p>
            <a:pPr>
              <a:lnSpc>
                <a:spcPct val="100000"/>
              </a:lnSpc>
            </a:pPr>
            <a:r>
              <a:rPr lang="en-US" sz="1400"/>
              <a:t>Moving from home to home made it difficult for him to keep up with his peers as he changed schools. </a:t>
            </a:r>
          </a:p>
          <a:p>
            <a:pPr>
              <a:lnSpc>
                <a:spcPct val="100000"/>
              </a:lnSpc>
            </a:pPr>
            <a:r>
              <a:rPr lang="en-US" sz="1400"/>
              <a:t>By the time he turned he turned 18, Clayton was homeless and had dropped out of high school. He would remain homeless for the next 10 years. </a:t>
            </a:r>
          </a:p>
        </p:txBody>
      </p:sp>
      <p:pic>
        <p:nvPicPr>
          <p:cNvPr id="5" name="Picture 4" descr="House in a field">
            <a:extLst>
              <a:ext uri="{FF2B5EF4-FFF2-40B4-BE49-F238E27FC236}">
                <a16:creationId xmlns:a16="http://schemas.microsoft.com/office/drawing/2014/main" id="{A7B48177-247B-3178-8D30-55E5AAAD9E5D}"/>
              </a:ext>
            </a:extLst>
          </p:cNvPr>
          <p:cNvPicPr>
            <a:picLocks noChangeAspect="1"/>
          </p:cNvPicPr>
          <p:nvPr/>
        </p:nvPicPr>
        <p:blipFill rotWithShape="1">
          <a:blip r:embed="rId2"/>
          <a:srcRect l="29860" r="18430" b="-1"/>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59855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E70D3-E641-1515-82CA-8247C136CB67}"/>
              </a:ext>
            </a:extLst>
          </p:cNvPr>
          <p:cNvSpPr>
            <a:spLocks noGrp="1"/>
          </p:cNvSpPr>
          <p:nvPr>
            <p:ph type="title"/>
          </p:nvPr>
        </p:nvSpPr>
        <p:spPr>
          <a:xfrm>
            <a:off x="1068497" y="1063255"/>
            <a:ext cx="3122148" cy="4807541"/>
          </a:xfrm>
        </p:spPr>
        <p:txBody>
          <a:bodyPr>
            <a:normAutofit/>
          </a:bodyPr>
          <a:lstStyle/>
          <a:p>
            <a:r>
              <a:rPr lang="en-US" sz="2900"/>
              <a:t>“In Colorado, only one in four students who experience foster care during high school graduate with their class.”</a:t>
            </a:r>
            <a:br>
              <a:rPr lang="en-US" sz="2900"/>
            </a:br>
            <a:br>
              <a:rPr lang="en-US" sz="2900"/>
            </a:br>
            <a:r>
              <a:rPr lang="en-US" sz="2900"/>
              <a:t>-Colorado Department of Human Services</a:t>
            </a:r>
          </a:p>
        </p:txBody>
      </p:sp>
      <p:cxnSp>
        <p:nvCxnSpPr>
          <p:cNvPr id="11" name="Straight Connector 1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7BB25A96-E96A-4D45-AA98-5275E81FA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E6F0C1EC-83BF-442C-EFE4-562CD7068525}"/>
              </a:ext>
            </a:extLst>
          </p:cNvPr>
          <p:cNvGraphicFramePr>
            <a:graphicFrameLocks noGrp="1"/>
          </p:cNvGraphicFramePr>
          <p:nvPr>
            <p:ph idx="1"/>
            <p:extLst>
              <p:ext uri="{D42A27DB-BD31-4B8C-83A1-F6EECF244321}">
                <p14:modId xmlns:p14="http://schemas.microsoft.com/office/powerpoint/2010/main" val="2897185918"/>
              </p:ext>
            </p:extLst>
          </p:nvPr>
        </p:nvGraphicFramePr>
        <p:xfrm>
          <a:off x="5765962" y="972642"/>
          <a:ext cx="5664038" cy="4979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161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5"/>
            <a:ext cx="3122148" cy="4807541"/>
          </a:xfrm>
        </p:spPr>
        <p:txBody>
          <a:bodyPr>
            <a:normAutofit/>
          </a:bodyPr>
          <a:lstStyle/>
          <a:p>
            <a:r>
              <a:rPr lang="en-US" sz="5100"/>
              <a:t>Hypothesis</a:t>
            </a:r>
          </a:p>
        </p:txBody>
      </p:sp>
      <p:cxnSp>
        <p:nvCxnSpPr>
          <p:cNvPr id="11" name="Straight Connector 1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7BB25A96-E96A-4D45-AA98-5275E81FA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CFB2A488-571B-F9FE-26D3-8AB80340FD31}"/>
              </a:ext>
            </a:extLst>
          </p:cNvPr>
          <p:cNvGraphicFramePr>
            <a:graphicFrameLocks noGrp="1"/>
          </p:cNvGraphicFramePr>
          <p:nvPr>
            <p:ph idx="1"/>
            <p:extLst>
              <p:ext uri="{D42A27DB-BD31-4B8C-83A1-F6EECF244321}">
                <p14:modId xmlns:p14="http://schemas.microsoft.com/office/powerpoint/2010/main" val="3419454492"/>
              </p:ext>
            </p:extLst>
          </p:nvPr>
        </p:nvGraphicFramePr>
        <p:xfrm>
          <a:off x="5765962" y="972642"/>
          <a:ext cx="5664038" cy="4979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401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dirty="0"/>
              <a:t>Method</a:t>
            </a:r>
          </a:p>
        </p:txBody>
      </p:sp>
      <p:cxnSp>
        <p:nvCxnSpPr>
          <p:cNvPr id="31" name="Straight Connector 3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pPr>
              <a:lnSpc>
                <a:spcPct val="100000"/>
              </a:lnSpc>
            </a:pPr>
            <a:r>
              <a:rPr lang="en-US" sz="1100"/>
              <a:t> In order to properly test our hypothesis, we needed to gather 3 data sets on a national level:</a:t>
            </a:r>
          </a:p>
          <a:p>
            <a:pPr marL="697230" lvl="1" indent="-514350">
              <a:lnSpc>
                <a:spcPct val="100000"/>
              </a:lnSpc>
              <a:buFont typeface="+mj-lt"/>
              <a:buAutoNum type="arabicPeriod"/>
            </a:pPr>
            <a:r>
              <a:rPr lang="en-US" sz="1100"/>
              <a:t>Median household income by state</a:t>
            </a:r>
          </a:p>
          <a:p>
            <a:pPr marL="697230" lvl="1" indent="-514350">
              <a:lnSpc>
                <a:spcPct val="100000"/>
              </a:lnSpc>
              <a:buFont typeface="+mj-lt"/>
              <a:buAutoNum type="arabicPeriod"/>
            </a:pPr>
            <a:r>
              <a:rPr lang="en-US" sz="1100"/>
              <a:t>Number of children in foster care by state</a:t>
            </a:r>
          </a:p>
          <a:p>
            <a:pPr marL="697230" lvl="1" indent="-514350">
              <a:lnSpc>
                <a:spcPct val="100000"/>
              </a:lnSpc>
              <a:buFont typeface="+mj-lt"/>
              <a:buAutoNum type="arabicPeriod"/>
            </a:pPr>
            <a:r>
              <a:rPr lang="en-US" sz="1100"/>
              <a:t>Number of foster children who successfully graduated high school and/or completed post secondary degrees</a:t>
            </a:r>
          </a:p>
          <a:p>
            <a:pPr>
              <a:lnSpc>
                <a:spcPct val="100000"/>
              </a:lnSpc>
            </a:pPr>
            <a:r>
              <a:rPr lang="en-US" sz="1100"/>
              <a:t>The third data set was not formatted in a way we could use so we had to find a substitute.</a:t>
            </a:r>
            <a:endParaRPr lang="en-US" sz="1100" i="0"/>
          </a:p>
          <a:p>
            <a:pPr>
              <a:lnSpc>
                <a:spcPct val="100000"/>
              </a:lnSpc>
            </a:pPr>
            <a:r>
              <a:rPr lang="en-US" sz="1100"/>
              <a:t>T</a:t>
            </a:r>
            <a:r>
              <a:rPr lang="en-US" sz="1100" i="0"/>
              <a:t>he number of high school drop-outs was available by state and could still potentially show a correlation. We will explore this more in later slides. </a:t>
            </a:r>
          </a:p>
          <a:p>
            <a:pPr marL="0" indent="0">
              <a:lnSpc>
                <a:spcPct val="100000"/>
              </a:lnSpc>
              <a:buNone/>
            </a:pPr>
            <a:endParaRPr lang="en-US" sz="1100"/>
          </a:p>
          <a:p>
            <a:pPr>
              <a:lnSpc>
                <a:spcPct val="100000"/>
              </a:lnSpc>
            </a:pPr>
            <a:endParaRPr lang="en-US" sz="1100"/>
          </a:p>
        </p:txBody>
      </p:sp>
      <p:pic>
        <p:nvPicPr>
          <p:cNvPr id="6" name="Picture 5">
            <a:extLst>
              <a:ext uri="{FF2B5EF4-FFF2-40B4-BE49-F238E27FC236}">
                <a16:creationId xmlns:a16="http://schemas.microsoft.com/office/drawing/2014/main" id="{D8AC45CB-B224-B90A-07A3-FF9DEDC5051A}"/>
              </a:ext>
            </a:extLst>
          </p:cNvPr>
          <p:cNvPicPr>
            <a:picLocks noChangeAspect="1"/>
          </p:cNvPicPr>
          <p:nvPr/>
        </p:nvPicPr>
        <p:blipFill rotWithShape="1">
          <a:blip r:embed="rId2"/>
          <a:srcRect r="20164"/>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3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21390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5877532" y="1063255"/>
            <a:ext cx="5312254" cy="1806727"/>
          </a:xfrm>
        </p:spPr>
        <p:txBody>
          <a:bodyPr>
            <a:normAutofit/>
          </a:bodyPr>
          <a:lstStyle/>
          <a:p>
            <a:r>
              <a:rPr lang="en-US" sz="5100" dirty="0"/>
              <a:t>Method-Gathering the Data</a:t>
            </a:r>
          </a:p>
        </p:txBody>
      </p:sp>
      <p:sp>
        <p:nvSpPr>
          <p:cNvPr id="20" name="Freeform: Shape 19">
            <a:extLst>
              <a:ext uri="{FF2B5EF4-FFF2-40B4-BE49-F238E27FC236}">
                <a16:creationId xmlns:a16="http://schemas.microsoft.com/office/drawing/2014/main" id="{16E28E80-59C7-4175-93FA-B5F52391B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Picture 12">
            <a:extLst>
              <a:ext uri="{FF2B5EF4-FFF2-40B4-BE49-F238E27FC236}">
                <a16:creationId xmlns:a16="http://schemas.microsoft.com/office/drawing/2014/main" id="{329C91F2-9D29-C86B-8486-A51822F78EC2}"/>
              </a:ext>
            </a:extLst>
          </p:cNvPr>
          <p:cNvPicPr>
            <a:picLocks noChangeAspect="1"/>
          </p:cNvPicPr>
          <p:nvPr/>
        </p:nvPicPr>
        <p:blipFill>
          <a:blip r:embed="rId2"/>
          <a:stretch>
            <a:fillRect/>
          </a:stretch>
        </p:blipFill>
        <p:spPr>
          <a:xfrm>
            <a:off x="839835" y="756954"/>
            <a:ext cx="2520195" cy="1606624"/>
          </a:xfrm>
          <a:prstGeom prst="rect">
            <a:avLst/>
          </a:prstGeom>
        </p:spPr>
      </p:pic>
      <p:pic>
        <p:nvPicPr>
          <p:cNvPr id="11" name="Picture 10">
            <a:extLst>
              <a:ext uri="{FF2B5EF4-FFF2-40B4-BE49-F238E27FC236}">
                <a16:creationId xmlns:a16="http://schemas.microsoft.com/office/drawing/2014/main" id="{5D7A9F2D-BCE9-E320-40F3-7C1F0E47F8B7}"/>
              </a:ext>
            </a:extLst>
          </p:cNvPr>
          <p:cNvPicPr>
            <a:picLocks noChangeAspect="1"/>
          </p:cNvPicPr>
          <p:nvPr/>
        </p:nvPicPr>
        <p:blipFill>
          <a:blip r:embed="rId3"/>
          <a:stretch>
            <a:fillRect/>
          </a:stretch>
        </p:blipFill>
        <p:spPr>
          <a:xfrm>
            <a:off x="788405" y="2558817"/>
            <a:ext cx="2623059" cy="1606624"/>
          </a:xfrm>
          <a:prstGeom prst="rect">
            <a:avLst/>
          </a:prstGeom>
        </p:spPr>
      </p:pic>
      <p:cxnSp>
        <p:nvCxnSpPr>
          <p:cNvPr id="22" name="Straight Connector 21">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0E615D4-2743-782B-B564-51BD2F438C8D}"/>
              </a:ext>
            </a:extLst>
          </p:cNvPr>
          <p:cNvPicPr>
            <a:picLocks noChangeAspect="1"/>
          </p:cNvPicPr>
          <p:nvPr/>
        </p:nvPicPr>
        <p:blipFill>
          <a:blip r:embed="rId4"/>
          <a:stretch>
            <a:fillRect/>
          </a:stretch>
        </p:blipFill>
        <p:spPr>
          <a:xfrm>
            <a:off x="777609" y="4360681"/>
            <a:ext cx="2644649" cy="1606624"/>
          </a:xfrm>
          <a:prstGeom prst="rect">
            <a:avLst/>
          </a:prstGeom>
        </p:spPr>
      </p:pic>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5877532" y="3309582"/>
            <a:ext cx="5312254" cy="2485157"/>
          </a:xfrm>
        </p:spPr>
        <p:txBody>
          <a:bodyPr>
            <a:normAutofit/>
          </a:bodyPr>
          <a:lstStyle/>
          <a:p>
            <a:pPr marL="0" indent="0">
              <a:buNone/>
            </a:pPr>
            <a:endParaRPr lang="en-US" dirty="0"/>
          </a:p>
          <a:p>
            <a:r>
              <a:rPr lang="en-US" dirty="0"/>
              <a:t>Initial data by state was too hard to read with 52 states represented.</a:t>
            </a:r>
          </a:p>
        </p:txBody>
      </p:sp>
      <p:sp>
        <p:nvSpPr>
          <p:cNvPr id="2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16654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sz="5100"/>
              <a:t>Median Household Income</a:t>
            </a:r>
          </a:p>
        </p:txBody>
      </p:sp>
      <p:cxnSp>
        <p:nvCxnSpPr>
          <p:cNvPr id="21" name="Straight Connector 2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We pulled the data from datacenter.aef.org.</a:t>
            </a:r>
          </a:p>
          <a:p>
            <a:r>
              <a:rPr lang="en-US" dirty="0"/>
              <a:t>Data was presented by state and year. </a:t>
            </a:r>
          </a:p>
          <a:p>
            <a:r>
              <a:rPr lang="en-US" dirty="0"/>
              <a:t>Despite the impact of the 2008 housing crises, initial graph data showed a steady increase in household income from 2005 to 2021</a:t>
            </a:r>
          </a:p>
          <a:p>
            <a:endParaRPr lang="en-US" dirty="0"/>
          </a:p>
          <a:p>
            <a:endParaRPr lang="en-US" dirty="0"/>
          </a:p>
          <a:p>
            <a:endParaRPr lang="en-US" dirty="0"/>
          </a:p>
        </p:txBody>
      </p:sp>
      <p:sp>
        <p:nvSpPr>
          <p:cNvPr id="23" name="Freeform: Shape 22">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7" name="Picture 6" descr="A graph with a line graph&#10;&#10;Description automatically generated with medium confidence">
            <a:extLst>
              <a:ext uri="{FF2B5EF4-FFF2-40B4-BE49-F238E27FC236}">
                <a16:creationId xmlns:a16="http://schemas.microsoft.com/office/drawing/2014/main" id="{7BD2D744-C4B7-055B-8644-2D51A753D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248" y="2065116"/>
            <a:ext cx="4468774" cy="3463162"/>
          </a:xfrm>
          <a:prstGeom prst="rect">
            <a:avLst/>
          </a:prstGeom>
        </p:spPr>
      </p:pic>
    </p:spTree>
    <p:extLst>
      <p:ext uri="{BB962C8B-B14F-4D97-AF65-F5344CB8AC3E}">
        <p14:creationId xmlns:p14="http://schemas.microsoft.com/office/powerpoint/2010/main" val="4014408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sz="5100" dirty="0"/>
              <a:t>Children In Foster Care</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fontScale="92500"/>
          </a:bodyPr>
          <a:lstStyle/>
          <a:p>
            <a:r>
              <a:rPr lang="en-US" dirty="0"/>
              <a:t>We pulled the data from datacenter.aef.org.</a:t>
            </a:r>
          </a:p>
          <a:p>
            <a:r>
              <a:rPr lang="en-US" dirty="0"/>
              <a:t>Data was presented by state and year. </a:t>
            </a:r>
          </a:p>
          <a:p>
            <a:r>
              <a:rPr lang="en-US" dirty="0"/>
              <a:t>Overall numbers showed a sharp drop, followed by an increase in 2016.</a:t>
            </a:r>
          </a:p>
          <a:p>
            <a:r>
              <a:rPr lang="en-US" dirty="0"/>
              <a:t>The over all trend is expected to continue to decrease and is already at its lowest level in our recorded data.</a:t>
            </a:r>
          </a:p>
          <a:p>
            <a:endParaRPr lang="en-US" dirty="0"/>
          </a:p>
          <a:p>
            <a:endParaRPr lang="en-US" dirty="0"/>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8" name="Picture 7" descr="A graph with a line graph">
            <a:extLst>
              <a:ext uri="{FF2B5EF4-FFF2-40B4-BE49-F238E27FC236}">
                <a16:creationId xmlns:a16="http://schemas.microsoft.com/office/drawing/2014/main" id="{B0209A66-2EF9-2C46-4750-071644C63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3411" y="2308982"/>
            <a:ext cx="4752510" cy="2809937"/>
          </a:xfrm>
          <a:prstGeom prst="rect">
            <a:avLst/>
          </a:prstGeom>
        </p:spPr>
      </p:pic>
    </p:spTree>
    <p:extLst>
      <p:ext uri="{BB962C8B-B14F-4D97-AF65-F5344CB8AC3E}">
        <p14:creationId xmlns:p14="http://schemas.microsoft.com/office/powerpoint/2010/main" val="357767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dlinesVTI">
  <a:themeElements>
    <a:clrScheme name="AnalogousFromRegularSeedRightStep">
      <a:dk1>
        <a:srgbClr val="000000"/>
      </a:dk1>
      <a:lt1>
        <a:srgbClr val="FFFFFF"/>
      </a:lt1>
      <a:dk2>
        <a:srgbClr val="243241"/>
      </a:dk2>
      <a:lt2>
        <a:srgbClr val="E2E8E8"/>
      </a:lt2>
      <a:accent1>
        <a:srgbClr val="E7292E"/>
      </a:accent1>
      <a:accent2>
        <a:srgbClr val="D56117"/>
      </a:accent2>
      <a:accent3>
        <a:srgbClr val="BFA022"/>
      </a:accent3>
      <a:accent4>
        <a:srgbClr val="8DB013"/>
      </a:accent4>
      <a:accent5>
        <a:srgbClr val="57B821"/>
      </a:accent5>
      <a:accent6>
        <a:srgbClr val="15BE1E"/>
      </a:accent6>
      <a:hlink>
        <a:srgbClr val="30918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300</TotalTime>
  <Words>772</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Avenir Next LT Pro</vt:lpstr>
      <vt:lpstr>Sitka Banner</vt:lpstr>
      <vt:lpstr>HeadlinesVTI</vt:lpstr>
      <vt:lpstr>Foster Care and High School Dropouts</vt:lpstr>
      <vt:lpstr>PowerPoint Presentation</vt:lpstr>
      <vt:lpstr>A story about a boy…</vt:lpstr>
      <vt:lpstr>“In Colorado, only one in four students who experience foster care during high school graduate with their class.”  -Colorado Department of Human Services</vt:lpstr>
      <vt:lpstr>Hypothesis</vt:lpstr>
      <vt:lpstr>Method</vt:lpstr>
      <vt:lpstr>Method-Gathering the Data</vt:lpstr>
      <vt:lpstr>Median Household Income</vt:lpstr>
      <vt:lpstr>Children In Foster Care</vt:lpstr>
      <vt:lpstr>Dropouts</vt:lpstr>
      <vt:lpstr>Analysis</vt:lpstr>
      <vt:lpstr>Analysis</vt:lpstr>
      <vt:lpstr>Analysis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Foster Care and High School Dropouts</dc:title>
  <dc:creator>Clayton Graves</dc:creator>
  <cp:lastModifiedBy>Clayton Graves</cp:lastModifiedBy>
  <cp:revision>4</cp:revision>
  <dcterms:created xsi:type="dcterms:W3CDTF">2024-01-05T01:49:47Z</dcterms:created>
  <dcterms:modified xsi:type="dcterms:W3CDTF">2024-01-11T01:47:47Z</dcterms:modified>
</cp:coreProperties>
</file>