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lordegraves/predictingCarPrice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ayton M. Graves, Rodney Simba Masarirambi &amp; Derek Rikke. 29 February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Clayton M. Graves, Rodney Simba Masarirambi &amp; Derek Rikke. 29 February 2024</a:t>
            </a:r>
          </a:p>
        </p:txBody>
      </p:sp>
      <p:sp>
        <p:nvSpPr>
          <p:cNvPr id="172" name="Predicting Car Pri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Car Prices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cutive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Executive Summary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https://github.com/lordegraves/predictingCarPric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https://github.com/lordegraves/predictingCarPrices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 Collection, Cleanup &amp;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Collection, Cleanup &amp; Exploration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dditional Question That Surfac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Question That Surfaced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uture Research/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Research/Development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