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2" r:id="rId2"/>
  </p:sldMasterIdLst>
  <p:notesMasterIdLst>
    <p:notesMasterId r:id="rId26"/>
  </p:notesMasterIdLst>
  <p:handoutMasterIdLst>
    <p:handoutMasterId r:id="rId27"/>
  </p:handoutMasterIdLst>
  <p:sldIdLst>
    <p:sldId id="327" r:id="rId3"/>
    <p:sldId id="328" r:id="rId4"/>
    <p:sldId id="329" r:id="rId5"/>
    <p:sldId id="330" r:id="rId6"/>
    <p:sldId id="311" r:id="rId7"/>
    <p:sldId id="323" r:id="rId8"/>
    <p:sldId id="312" r:id="rId9"/>
    <p:sldId id="313" r:id="rId10"/>
    <p:sldId id="331" r:id="rId11"/>
    <p:sldId id="314" r:id="rId12"/>
    <p:sldId id="332" r:id="rId13"/>
    <p:sldId id="324" r:id="rId14"/>
    <p:sldId id="334" r:id="rId15"/>
    <p:sldId id="333" r:id="rId16"/>
    <p:sldId id="317" r:id="rId17"/>
    <p:sldId id="318" r:id="rId18"/>
    <p:sldId id="325" r:id="rId19"/>
    <p:sldId id="322" r:id="rId20"/>
    <p:sldId id="316" r:id="rId21"/>
    <p:sldId id="326" r:id="rId22"/>
    <p:sldId id="319" r:id="rId23"/>
    <p:sldId id="321" r:id="rId24"/>
    <p:sldId id="320" r:id="rId25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howGuides="1">
      <p:cViewPr>
        <p:scale>
          <a:sx n="120" d="100"/>
          <a:sy n="120" d="100"/>
        </p:scale>
        <p:origin x="-129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F808E-D663-4AEE-9EFE-C7D292FE8C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0B9239-EA06-4343-9E2E-98EA13A16C5B}">
      <dgm:prSet phldrT="[Text]"/>
      <dgm:spPr/>
      <dgm:t>
        <a:bodyPr/>
        <a:lstStyle/>
        <a:p>
          <a:r>
            <a:rPr lang="es-PE" dirty="0" smtClean="0"/>
            <a:t>El compilador reserva memoria para la variable declarada.</a:t>
          </a:r>
          <a:endParaRPr lang="en-US" dirty="0"/>
        </a:p>
      </dgm:t>
    </dgm:pt>
    <dgm:pt modelId="{BCABD494-6F91-4432-AB8C-98FEB9321B4E}" type="parTrans" cxnId="{FEEC6E92-F395-46AA-A23D-B7E9F4910461}">
      <dgm:prSet/>
      <dgm:spPr/>
      <dgm:t>
        <a:bodyPr/>
        <a:lstStyle/>
        <a:p>
          <a:endParaRPr lang="en-US"/>
        </a:p>
      </dgm:t>
    </dgm:pt>
    <dgm:pt modelId="{BD956F4B-35B5-4932-B7E1-8AC153ACCE5E}" type="sibTrans" cxnId="{FEEC6E92-F395-46AA-A23D-B7E9F4910461}">
      <dgm:prSet/>
      <dgm:spPr/>
      <dgm:t>
        <a:bodyPr/>
        <a:lstStyle/>
        <a:p>
          <a:endParaRPr lang="en-US"/>
        </a:p>
      </dgm:t>
    </dgm:pt>
    <dgm:pt modelId="{46F25916-E2B8-4D55-A27D-84B34CB7DF5F}">
      <dgm:prSet phldrT="[Text]"/>
      <dgm:spPr/>
      <dgm:t>
        <a:bodyPr/>
        <a:lstStyle/>
        <a:p>
          <a:r>
            <a:rPr lang="es-PE" dirty="0" smtClean="0"/>
            <a:t>Antes de usar una variable debemos declararla.</a:t>
          </a:r>
          <a:endParaRPr lang="en-US" dirty="0"/>
        </a:p>
      </dgm:t>
    </dgm:pt>
    <dgm:pt modelId="{416F867D-7D3C-4C47-B204-60F48F221B19}" type="parTrans" cxnId="{6E6D894C-FB7C-4657-BA52-4FE78BB149A3}">
      <dgm:prSet/>
      <dgm:spPr/>
      <dgm:t>
        <a:bodyPr/>
        <a:lstStyle/>
        <a:p>
          <a:endParaRPr lang="en-US"/>
        </a:p>
      </dgm:t>
    </dgm:pt>
    <dgm:pt modelId="{E330A4F3-DB1B-4363-8756-C95D2CC80680}" type="sibTrans" cxnId="{6E6D894C-FB7C-4657-BA52-4FE78BB149A3}">
      <dgm:prSet/>
      <dgm:spPr/>
      <dgm:t>
        <a:bodyPr/>
        <a:lstStyle/>
        <a:p>
          <a:endParaRPr lang="en-US"/>
        </a:p>
      </dgm:t>
    </dgm:pt>
    <dgm:pt modelId="{85A1C71F-AEB0-4D36-9BD7-DB43D7CAFA26}">
      <dgm:prSet phldrT="[Text]"/>
      <dgm:spPr/>
      <dgm:t>
        <a:bodyPr/>
        <a:lstStyle/>
        <a:p>
          <a:r>
            <a:rPr lang="es-PE" dirty="0" smtClean="0"/>
            <a:t>Al declararla, especificamos su </a:t>
          </a:r>
          <a:r>
            <a:rPr lang="es-PE" b="1" dirty="0" smtClean="0"/>
            <a:t>tipo</a:t>
          </a:r>
          <a:r>
            <a:rPr lang="es-PE" dirty="0" smtClean="0"/>
            <a:t>, </a:t>
          </a:r>
          <a:r>
            <a:rPr lang="es-PE" b="1" dirty="0" smtClean="0"/>
            <a:t>nombre</a:t>
          </a:r>
          <a:r>
            <a:rPr lang="es-PE" dirty="0" smtClean="0"/>
            <a:t> y opcionalmente su </a:t>
          </a:r>
          <a:r>
            <a:rPr lang="es-PE" b="1" dirty="0" smtClean="0"/>
            <a:t>valor</a:t>
          </a:r>
          <a:r>
            <a:rPr lang="es-PE" dirty="0" smtClean="0"/>
            <a:t> inicial</a:t>
          </a:r>
          <a:endParaRPr lang="en-US" dirty="0"/>
        </a:p>
      </dgm:t>
    </dgm:pt>
    <dgm:pt modelId="{8BB2A4E8-1E08-4105-AAF5-28705D37451A}" type="parTrans" cxnId="{41C5E42A-2FAF-494F-B744-9B190D482432}">
      <dgm:prSet/>
      <dgm:spPr/>
      <dgm:t>
        <a:bodyPr/>
        <a:lstStyle/>
        <a:p>
          <a:endParaRPr lang="en-US"/>
        </a:p>
      </dgm:t>
    </dgm:pt>
    <dgm:pt modelId="{08D65167-0385-4F78-9F45-3793A8771452}" type="sibTrans" cxnId="{41C5E42A-2FAF-494F-B744-9B190D482432}">
      <dgm:prSet/>
      <dgm:spPr/>
      <dgm:t>
        <a:bodyPr/>
        <a:lstStyle/>
        <a:p>
          <a:endParaRPr lang="en-US"/>
        </a:p>
      </dgm:t>
    </dgm:pt>
    <dgm:pt modelId="{557F6446-6E20-4980-B130-A3C3BB1EE026}">
      <dgm:prSet phldrT="[Text]"/>
      <dgm:spPr/>
      <dgm:t>
        <a:bodyPr/>
        <a:lstStyle/>
        <a:p>
          <a:r>
            <a:rPr lang="es-PE" dirty="0" smtClean="0"/>
            <a:t>Definiciones</a:t>
          </a:r>
          <a:endParaRPr lang="en-US" dirty="0"/>
        </a:p>
      </dgm:t>
    </dgm:pt>
    <dgm:pt modelId="{FDA8B7C8-9896-4201-B69E-B2A1E7ADED69}" type="parTrans" cxnId="{295B6DB5-8801-41FF-B56A-6FEF03A95264}">
      <dgm:prSet/>
      <dgm:spPr/>
      <dgm:t>
        <a:bodyPr/>
        <a:lstStyle/>
        <a:p>
          <a:endParaRPr lang="en-US"/>
        </a:p>
      </dgm:t>
    </dgm:pt>
    <dgm:pt modelId="{4B525F7C-47F7-4AFC-9C5E-99AC90518974}" type="sibTrans" cxnId="{295B6DB5-8801-41FF-B56A-6FEF03A95264}">
      <dgm:prSet/>
      <dgm:spPr/>
      <dgm:t>
        <a:bodyPr/>
        <a:lstStyle/>
        <a:p>
          <a:endParaRPr lang="en-US"/>
        </a:p>
      </dgm:t>
    </dgm:pt>
    <dgm:pt modelId="{E3BAB354-B3C7-4446-AA72-7C08D7F8D4B5}">
      <dgm:prSet phldrT="[Text]"/>
      <dgm:spPr/>
      <dgm:t>
        <a:bodyPr/>
        <a:lstStyle/>
        <a:p>
          <a:r>
            <a:rPr lang="es-PE" dirty="0" smtClean="0"/>
            <a:t>Ejemplo</a:t>
          </a:r>
          <a:endParaRPr lang="en-US" dirty="0"/>
        </a:p>
      </dgm:t>
    </dgm:pt>
    <dgm:pt modelId="{DA16D6F8-90D0-432C-847E-7DAE7E7DE790}" type="parTrans" cxnId="{53517A69-4B38-45CE-9DC4-3830563F303E}">
      <dgm:prSet/>
      <dgm:spPr/>
      <dgm:t>
        <a:bodyPr/>
        <a:lstStyle/>
        <a:p>
          <a:endParaRPr lang="en-US"/>
        </a:p>
      </dgm:t>
    </dgm:pt>
    <dgm:pt modelId="{0F9254C6-0A5B-46C2-97D7-E2F8382BCDD6}" type="sibTrans" cxnId="{53517A69-4B38-45CE-9DC4-3830563F303E}">
      <dgm:prSet/>
      <dgm:spPr/>
      <dgm:t>
        <a:bodyPr/>
        <a:lstStyle/>
        <a:p>
          <a:endParaRPr lang="en-US"/>
        </a:p>
      </dgm:t>
    </dgm:pt>
    <dgm:pt modelId="{A1FAD865-9AFD-4EF6-868B-4C72F8C9D825}">
      <dgm:prSet phldrT="[Text]"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soyUnEntero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D035BDA-BAAD-4915-B6E1-5A00C4927A71}" type="parTrans" cxnId="{598E44CC-B23E-4756-9E8D-2DAD60E5B625}">
      <dgm:prSet/>
      <dgm:spPr/>
      <dgm:t>
        <a:bodyPr/>
        <a:lstStyle/>
        <a:p>
          <a:endParaRPr lang="en-US"/>
        </a:p>
      </dgm:t>
    </dgm:pt>
    <dgm:pt modelId="{5D59A160-D6D6-4569-8657-9232205508DD}" type="sibTrans" cxnId="{598E44CC-B23E-4756-9E8D-2DAD60E5B625}">
      <dgm:prSet/>
      <dgm:spPr/>
      <dgm:t>
        <a:bodyPr/>
        <a:lstStyle/>
        <a:p>
          <a:endParaRPr lang="en-US"/>
        </a:p>
      </dgm:t>
    </dgm:pt>
    <dgm:pt modelId="{C5459523-E450-4645-BEF6-D2B51E62C444}">
      <dgm:prSet phldrT="[Text]"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float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yoUnReal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= 3.2;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6F556D8-BD6A-4ECF-B91B-35C13F72A60A}" type="parTrans" cxnId="{D50D29F4-D9AA-4FCF-9B30-5B539D676C84}">
      <dgm:prSet/>
      <dgm:spPr/>
      <dgm:t>
        <a:bodyPr/>
        <a:lstStyle/>
        <a:p>
          <a:endParaRPr lang="en-US"/>
        </a:p>
      </dgm:t>
    </dgm:pt>
    <dgm:pt modelId="{07795115-1905-4FFA-AAD3-57E1C39738EB}" type="sibTrans" cxnId="{D50D29F4-D9AA-4FCF-9B30-5B539D676C84}">
      <dgm:prSet/>
      <dgm:spPr/>
      <dgm:t>
        <a:bodyPr/>
        <a:lstStyle/>
        <a:p>
          <a:endParaRPr lang="en-US"/>
        </a:p>
      </dgm:t>
    </dgm:pt>
    <dgm:pt modelId="{F2A64012-3BA0-41F6-9854-5E704440DDAF}" type="pres">
      <dgm:prSet presAssocID="{56FF808E-D663-4AEE-9EFE-C7D292FE8CE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4295495-8FAE-43D1-B0F8-A08C4C78216E}" type="pres">
      <dgm:prSet presAssocID="{557F6446-6E20-4980-B130-A3C3BB1EE026}" presName="thickLine" presStyleLbl="alignNode1" presStyleIdx="0" presStyleCnt="2"/>
      <dgm:spPr/>
    </dgm:pt>
    <dgm:pt modelId="{432A6F8A-4B27-4480-BE09-1FF0571995F5}" type="pres">
      <dgm:prSet presAssocID="{557F6446-6E20-4980-B130-A3C3BB1EE026}" presName="horz1" presStyleCnt="0"/>
      <dgm:spPr/>
    </dgm:pt>
    <dgm:pt modelId="{0F227E2B-A489-41B1-892E-1C5C8B82D6B7}" type="pres">
      <dgm:prSet presAssocID="{557F6446-6E20-4980-B130-A3C3BB1EE026}" presName="tx1" presStyleLbl="revTx" presStyleIdx="0" presStyleCnt="7"/>
      <dgm:spPr/>
      <dgm:t>
        <a:bodyPr/>
        <a:lstStyle/>
        <a:p>
          <a:endParaRPr lang="en-US"/>
        </a:p>
      </dgm:t>
    </dgm:pt>
    <dgm:pt modelId="{1B178CEC-36FC-43F6-AD2F-FF483EE906EF}" type="pres">
      <dgm:prSet presAssocID="{557F6446-6E20-4980-B130-A3C3BB1EE026}" presName="vert1" presStyleCnt="0"/>
      <dgm:spPr/>
    </dgm:pt>
    <dgm:pt modelId="{1BBF15DF-7182-4E6D-9890-1B3D5C655873}" type="pres">
      <dgm:prSet presAssocID="{46F25916-E2B8-4D55-A27D-84B34CB7DF5F}" presName="vertSpace2a" presStyleCnt="0"/>
      <dgm:spPr/>
    </dgm:pt>
    <dgm:pt modelId="{F2E1492F-35CD-4849-BAA4-0EAE399BE250}" type="pres">
      <dgm:prSet presAssocID="{46F25916-E2B8-4D55-A27D-84B34CB7DF5F}" presName="horz2" presStyleCnt="0"/>
      <dgm:spPr/>
    </dgm:pt>
    <dgm:pt modelId="{BA3C008C-3BB4-45EF-8C05-3F88141169A2}" type="pres">
      <dgm:prSet presAssocID="{46F25916-E2B8-4D55-A27D-84B34CB7DF5F}" presName="horzSpace2" presStyleCnt="0"/>
      <dgm:spPr/>
    </dgm:pt>
    <dgm:pt modelId="{A11AEA57-07C5-4314-91B9-84023E11765D}" type="pres">
      <dgm:prSet presAssocID="{46F25916-E2B8-4D55-A27D-84B34CB7DF5F}" presName="tx2" presStyleLbl="revTx" presStyleIdx="1" presStyleCnt="7"/>
      <dgm:spPr/>
      <dgm:t>
        <a:bodyPr/>
        <a:lstStyle/>
        <a:p>
          <a:endParaRPr lang="en-US"/>
        </a:p>
      </dgm:t>
    </dgm:pt>
    <dgm:pt modelId="{57B883B6-AB8C-4B6D-BD5C-9A13BFD87E6E}" type="pres">
      <dgm:prSet presAssocID="{46F25916-E2B8-4D55-A27D-84B34CB7DF5F}" presName="vert2" presStyleCnt="0"/>
      <dgm:spPr/>
    </dgm:pt>
    <dgm:pt modelId="{08502863-7C5C-43DE-8727-44EF364A6CEC}" type="pres">
      <dgm:prSet presAssocID="{46F25916-E2B8-4D55-A27D-84B34CB7DF5F}" presName="thinLine2b" presStyleLbl="callout" presStyleIdx="0" presStyleCnt="5"/>
      <dgm:spPr/>
    </dgm:pt>
    <dgm:pt modelId="{E7193836-057C-499D-9684-314F13C61B2D}" type="pres">
      <dgm:prSet presAssocID="{46F25916-E2B8-4D55-A27D-84B34CB7DF5F}" presName="vertSpace2b" presStyleCnt="0"/>
      <dgm:spPr/>
    </dgm:pt>
    <dgm:pt modelId="{6DF62545-5940-4146-AA5C-2A256FF953CA}" type="pres">
      <dgm:prSet presAssocID="{85A1C71F-AEB0-4D36-9BD7-DB43D7CAFA26}" presName="horz2" presStyleCnt="0"/>
      <dgm:spPr/>
    </dgm:pt>
    <dgm:pt modelId="{B99F7E06-8F3F-46AE-A5C6-1945E10A1B65}" type="pres">
      <dgm:prSet presAssocID="{85A1C71F-AEB0-4D36-9BD7-DB43D7CAFA26}" presName="horzSpace2" presStyleCnt="0"/>
      <dgm:spPr/>
    </dgm:pt>
    <dgm:pt modelId="{6FBD36AE-E6C8-4CB5-BF41-1470A1BF75C2}" type="pres">
      <dgm:prSet presAssocID="{85A1C71F-AEB0-4D36-9BD7-DB43D7CAFA26}" presName="tx2" presStyleLbl="revTx" presStyleIdx="2" presStyleCnt="7"/>
      <dgm:spPr/>
      <dgm:t>
        <a:bodyPr/>
        <a:lstStyle/>
        <a:p>
          <a:endParaRPr lang="en-US"/>
        </a:p>
      </dgm:t>
    </dgm:pt>
    <dgm:pt modelId="{A8DD1A5A-CFD0-43D1-9164-7FD8A8997C62}" type="pres">
      <dgm:prSet presAssocID="{85A1C71F-AEB0-4D36-9BD7-DB43D7CAFA26}" presName="vert2" presStyleCnt="0"/>
      <dgm:spPr/>
    </dgm:pt>
    <dgm:pt modelId="{F757A8EF-F30E-4EFA-B1B3-E3C87206A0B3}" type="pres">
      <dgm:prSet presAssocID="{85A1C71F-AEB0-4D36-9BD7-DB43D7CAFA26}" presName="thinLine2b" presStyleLbl="callout" presStyleIdx="1" presStyleCnt="5"/>
      <dgm:spPr/>
    </dgm:pt>
    <dgm:pt modelId="{C6EC09BA-3379-482E-972E-EBE2F089F6C1}" type="pres">
      <dgm:prSet presAssocID="{85A1C71F-AEB0-4D36-9BD7-DB43D7CAFA26}" presName="vertSpace2b" presStyleCnt="0"/>
      <dgm:spPr/>
    </dgm:pt>
    <dgm:pt modelId="{328327C3-851E-4E0E-9C30-9A85585F579E}" type="pres">
      <dgm:prSet presAssocID="{900B9239-EA06-4343-9E2E-98EA13A16C5B}" presName="horz2" presStyleCnt="0"/>
      <dgm:spPr/>
    </dgm:pt>
    <dgm:pt modelId="{3415FB51-19A9-41C1-A06A-DA9CE414AA66}" type="pres">
      <dgm:prSet presAssocID="{900B9239-EA06-4343-9E2E-98EA13A16C5B}" presName="horzSpace2" presStyleCnt="0"/>
      <dgm:spPr/>
    </dgm:pt>
    <dgm:pt modelId="{AFF3E3AC-4DB0-4BA1-8B3D-3F40FE9F34F4}" type="pres">
      <dgm:prSet presAssocID="{900B9239-EA06-4343-9E2E-98EA13A16C5B}" presName="tx2" presStyleLbl="revTx" presStyleIdx="3" presStyleCnt="7"/>
      <dgm:spPr/>
      <dgm:t>
        <a:bodyPr/>
        <a:lstStyle/>
        <a:p>
          <a:endParaRPr lang="en-US"/>
        </a:p>
      </dgm:t>
    </dgm:pt>
    <dgm:pt modelId="{62DCDC06-2D1B-4C13-A8B9-5D7F4EE5CE9E}" type="pres">
      <dgm:prSet presAssocID="{900B9239-EA06-4343-9E2E-98EA13A16C5B}" presName="vert2" presStyleCnt="0"/>
      <dgm:spPr/>
    </dgm:pt>
    <dgm:pt modelId="{3D74986E-17BF-4457-8EA8-34CBD98B4371}" type="pres">
      <dgm:prSet presAssocID="{900B9239-EA06-4343-9E2E-98EA13A16C5B}" presName="thinLine2b" presStyleLbl="callout" presStyleIdx="2" presStyleCnt="5"/>
      <dgm:spPr/>
    </dgm:pt>
    <dgm:pt modelId="{FC572DF2-61B3-49FD-A514-C62162EC6084}" type="pres">
      <dgm:prSet presAssocID="{900B9239-EA06-4343-9E2E-98EA13A16C5B}" presName="vertSpace2b" presStyleCnt="0"/>
      <dgm:spPr/>
    </dgm:pt>
    <dgm:pt modelId="{D3BC4EDB-018B-4BCE-A2E8-99C287428A0A}" type="pres">
      <dgm:prSet presAssocID="{E3BAB354-B3C7-4446-AA72-7C08D7F8D4B5}" presName="thickLine" presStyleLbl="alignNode1" presStyleIdx="1" presStyleCnt="2"/>
      <dgm:spPr/>
    </dgm:pt>
    <dgm:pt modelId="{91CFFF68-23C3-4E80-B506-1930FCEBC0F7}" type="pres">
      <dgm:prSet presAssocID="{E3BAB354-B3C7-4446-AA72-7C08D7F8D4B5}" presName="horz1" presStyleCnt="0"/>
      <dgm:spPr/>
    </dgm:pt>
    <dgm:pt modelId="{65096709-B9EC-49E7-B4A4-B4C926CACC8A}" type="pres">
      <dgm:prSet presAssocID="{E3BAB354-B3C7-4446-AA72-7C08D7F8D4B5}" presName="tx1" presStyleLbl="revTx" presStyleIdx="4" presStyleCnt="7"/>
      <dgm:spPr/>
      <dgm:t>
        <a:bodyPr/>
        <a:lstStyle/>
        <a:p>
          <a:endParaRPr lang="en-US"/>
        </a:p>
      </dgm:t>
    </dgm:pt>
    <dgm:pt modelId="{C5B4A88F-472A-42A1-A8C8-69DC97324B5D}" type="pres">
      <dgm:prSet presAssocID="{E3BAB354-B3C7-4446-AA72-7C08D7F8D4B5}" presName="vert1" presStyleCnt="0"/>
      <dgm:spPr/>
    </dgm:pt>
    <dgm:pt modelId="{2A685C33-FC93-4DA5-A412-1B822101DC14}" type="pres">
      <dgm:prSet presAssocID="{A1FAD865-9AFD-4EF6-868B-4C72F8C9D825}" presName="vertSpace2a" presStyleCnt="0"/>
      <dgm:spPr/>
    </dgm:pt>
    <dgm:pt modelId="{9816704F-2178-479B-8425-F5660C495B15}" type="pres">
      <dgm:prSet presAssocID="{A1FAD865-9AFD-4EF6-868B-4C72F8C9D825}" presName="horz2" presStyleCnt="0"/>
      <dgm:spPr/>
    </dgm:pt>
    <dgm:pt modelId="{3623F4C1-B64F-46D7-9EFB-5BDA85E474C5}" type="pres">
      <dgm:prSet presAssocID="{A1FAD865-9AFD-4EF6-868B-4C72F8C9D825}" presName="horzSpace2" presStyleCnt="0"/>
      <dgm:spPr/>
    </dgm:pt>
    <dgm:pt modelId="{6B6B8B49-9897-42B6-9CC7-27E9A02ACD63}" type="pres">
      <dgm:prSet presAssocID="{A1FAD865-9AFD-4EF6-868B-4C72F8C9D825}" presName="tx2" presStyleLbl="revTx" presStyleIdx="5" presStyleCnt="7"/>
      <dgm:spPr/>
      <dgm:t>
        <a:bodyPr/>
        <a:lstStyle/>
        <a:p>
          <a:endParaRPr lang="en-US"/>
        </a:p>
      </dgm:t>
    </dgm:pt>
    <dgm:pt modelId="{18877506-41E6-4C11-B460-AC8A5E62E9FE}" type="pres">
      <dgm:prSet presAssocID="{A1FAD865-9AFD-4EF6-868B-4C72F8C9D825}" presName="vert2" presStyleCnt="0"/>
      <dgm:spPr/>
    </dgm:pt>
    <dgm:pt modelId="{25225DE0-0A04-4D11-91A0-44902D166BCE}" type="pres">
      <dgm:prSet presAssocID="{A1FAD865-9AFD-4EF6-868B-4C72F8C9D825}" presName="thinLine2b" presStyleLbl="callout" presStyleIdx="3" presStyleCnt="5"/>
      <dgm:spPr/>
    </dgm:pt>
    <dgm:pt modelId="{930C8A08-C7C5-4415-8D2B-A1882445E50E}" type="pres">
      <dgm:prSet presAssocID="{A1FAD865-9AFD-4EF6-868B-4C72F8C9D825}" presName="vertSpace2b" presStyleCnt="0"/>
      <dgm:spPr/>
    </dgm:pt>
    <dgm:pt modelId="{DAB98428-B46D-4C9E-ACD4-3AD79A2273B1}" type="pres">
      <dgm:prSet presAssocID="{C5459523-E450-4645-BEF6-D2B51E62C444}" presName="horz2" presStyleCnt="0"/>
      <dgm:spPr/>
    </dgm:pt>
    <dgm:pt modelId="{F517182E-324A-4868-9070-243D9A3F4F61}" type="pres">
      <dgm:prSet presAssocID="{C5459523-E450-4645-BEF6-D2B51E62C444}" presName="horzSpace2" presStyleCnt="0"/>
      <dgm:spPr/>
    </dgm:pt>
    <dgm:pt modelId="{F019A0BC-3398-4620-B94E-149E17EAC84E}" type="pres">
      <dgm:prSet presAssocID="{C5459523-E450-4645-BEF6-D2B51E62C444}" presName="tx2" presStyleLbl="revTx" presStyleIdx="6" presStyleCnt="7"/>
      <dgm:spPr/>
      <dgm:t>
        <a:bodyPr/>
        <a:lstStyle/>
        <a:p>
          <a:endParaRPr lang="en-US"/>
        </a:p>
      </dgm:t>
    </dgm:pt>
    <dgm:pt modelId="{BEA08B0B-07E3-427F-A94D-7D017E5CEE7D}" type="pres">
      <dgm:prSet presAssocID="{C5459523-E450-4645-BEF6-D2B51E62C444}" presName="vert2" presStyleCnt="0"/>
      <dgm:spPr/>
    </dgm:pt>
    <dgm:pt modelId="{9EDC9FF6-EA1F-497C-A542-8B0EC597C714}" type="pres">
      <dgm:prSet presAssocID="{C5459523-E450-4645-BEF6-D2B51E62C444}" presName="thinLine2b" presStyleLbl="callout" presStyleIdx="4" presStyleCnt="5"/>
      <dgm:spPr/>
    </dgm:pt>
    <dgm:pt modelId="{5EC87DFE-923A-4BD6-9251-2D0804904F51}" type="pres">
      <dgm:prSet presAssocID="{C5459523-E450-4645-BEF6-D2B51E62C444}" presName="vertSpace2b" presStyleCnt="0"/>
      <dgm:spPr/>
    </dgm:pt>
  </dgm:ptLst>
  <dgm:cxnLst>
    <dgm:cxn modelId="{7A51B17D-55F5-414F-BC17-FE5A1104F994}" type="presOf" srcId="{C5459523-E450-4645-BEF6-D2B51E62C444}" destId="{F019A0BC-3398-4620-B94E-149E17EAC84E}" srcOrd="0" destOrd="0" presId="urn:microsoft.com/office/officeart/2008/layout/LinedList"/>
    <dgm:cxn modelId="{41C5E42A-2FAF-494F-B744-9B190D482432}" srcId="{557F6446-6E20-4980-B130-A3C3BB1EE026}" destId="{85A1C71F-AEB0-4D36-9BD7-DB43D7CAFA26}" srcOrd="1" destOrd="0" parTransId="{8BB2A4E8-1E08-4105-AAF5-28705D37451A}" sibTransId="{08D65167-0385-4F78-9F45-3793A8771452}"/>
    <dgm:cxn modelId="{FEEC6E92-F395-46AA-A23D-B7E9F4910461}" srcId="{557F6446-6E20-4980-B130-A3C3BB1EE026}" destId="{900B9239-EA06-4343-9E2E-98EA13A16C5B}" srcOrd="2" destOrd="0" parTransId="{BCABD494-6F91-4432-AB8C-98FEB9321B4E}" sibTransId="{BD956F4B-35B5-4932-B7E1-8AC153ACCE5E}"/>
    <dgm:cxn modelId="{C46862EF-B7D7-4D9B-9ED9-DBDF408E31CC}" type="presOf" srcId="{46F25916-E2B8-4D55-A27D-84B34CB7DF5F}" destId="{A11AEA57-07C5-4314-91B9-84023E11765D}" srcOrd="0" destOrd="0" presId="urn:microsoft.com/office/officeart/2008/layout/LinedList"/>
    <dgm:cxn modelId="{61E76C49-A721-448A-BC13-91E247B37647}" type="presOf" srcId="{E3BAB354-B3C7-4446-AA72-7C08D7F8D4B5}" destId="{65096709-B9EC-49E7-B4A4-B4C926CACC8A}" srcOrd="0" destOrd="0" presId="urn:microsoft.com/office/officeart/2008/layout/LinedList"/>
    <dgm:cxn modelId="{F1E3E794-2C2F-4276-9916-A2BD5B84D18E}" type="presOf" srcId="{A1FAD865-9AFD-4EF6-868B-4C72F8C9D825}" destId="{6B6B8B49-9897-42B6-9CC7-27E9A02ACD63}" srcOrd="0" destOrd="0" presId="urn:microsoft.com/office/officeart/2008/layout/LinedList"/>
    <dgm:cxn modelId="{041A9A3D-53E4-40F7-9E2D-79413F511B13}" type="presOf" srcId="{85A1C71F-AEB0-4D36-9BD7-DB43D7CAFA26}" destId="{6FBD36AE-E6C8-4CB5-BF41-1470A1BF75C2}" srcOrd="0" destOrd="0" presId="urn:microsoft.com/office/officeart/2008/layout/LinedList"/>
    <dgm:cxn modelId="{6E6D894C-FB7C-4657-BA52-4FE78BB149A3}" srcId="{557F6446-6E20-4980-B130-A3C3BB1EE026}" destId="{46F25916-E2B8-4D55-A27D-84B34CB7DF5F}" srcOrd="0" destOrd="0" parTransId="{416F867D-7D3C-4C47-B204-60F48F221B19}" sibTransId="{E330A4F3-DB1B-4363-8756-C95D2CC80680}"/>
    <dgm:cxn modelId="{3CAE6B64-512C-429D-A3F3-85BAB43AD104}" type="presOf" srcId="{557F6446-6E20-4980-B130-A3C3BB1EE026}" destId="{0F227E2B-A489-41B1-892E-1C5C8B82D6B7}" srcOrd="0" destOrd="0" presId="urn:microsoft.com/office/officeart/2008/layout/LinedList"/>
    <dgm:cxn modelId="{53517A69-4B38-45CE-9DC4-3830563F303E}" srcId="{56FF808E-D663-4AEE-9EFE-C7D292FE8CE6}" destId="{E3BAB354-B3C7-4446-AA72-7C08D7F8D4B5}" srcOrd="1" destOrd="0" parTransId="{DA16D6F8-90D0-432C-847E-7DAE7E7DE790}" sibTransId="{0F9254C6-0A5B-46C2-97D7-E2F8382BCDD6}"/>
    <dgm:cxn modelId="{EE14584C-4005-400F-8AA8-CF81F00EE335}" type="presOf" srcId="{56FF808E-D663-4AEE-9EFE-C7D292FE8CE6}" destId="{F2A64012-3BA0-41F6-9854-5E704440DDAF}" srcOrd="0" destOrd="0" presId="urn:microsoft.com/office/officeart/2008/layout/LinedList"/>
    <dgm:cxn modelId="{2447DD6B-A5E6-47F8-A32E-FEE8658C137F}" type="presOf" srcId="{900B9239-EA06-4343-9E2E-98EA13A16C5B}" destId="{AFF3E3AC-4DB0-4BA1-8B3D-3F40FE9F34F4}" srcOrd="0" destOrd="0" presId="urn:microsoft.com/office/officeart/2008/layout/LinedList"/>
    <dgm:cxn modelId="{598E44CC-B23E-4756-9E8D-2DAD60E5B625}" srcId="{E3BAB354-B3C7-4446-AA72-7C08D7F8D4B5}" destId="{A1FAD865-9AFD-4EF6-868B-4C72F8C9D825}" srcOrd="0" destOrd="0" parTransId="{8D035BDA-BAAD-4915-B6E1-5A00C4927A71}" sibTransId="{5D59A160-D6D6-4569-8657-9232205508DD}"/>
    <dgm:cxn modelId="{D50D29F4-D9AA-4FCF-9B30-5B539D676C84}" srcId="{E3BAB354-B3C7-4446-AA72-7C08D7F8D4B5}" destId="{C5459523-E450-4645-BEF6-D2B51E62C444}" srcOrd="1" destOrd="0" parTransId="{36F556D8-BD6A-4ECF-B91B-35C13F72A60A}" sibTransId="{07795115-1905-4FFA-AAD3-57E1C39738EB}"/>
    <dgm:cxn modelId="{295B6DB5-8801-41FF-B56A-6FEF03A95264}" srcId="{56FF808E-D663-4AEE-9EFE-C7D292FE8CE6}" destId="{557F6446-6E20-4980-B130-A3C3BB1EE026}" srcOrd="0" destOrd="0" parTransId="{FDA8B7C8-9896-4201-B69E-B2A1E7ADED69}" sibTransId="{4B525F7C-47F7-4AFC-9C5E-99AC90518974}"/>
    <dgm:cxn modelId="{FE689499-DE56-40D9-8779-2E13CEEEF686}" type="presParOf" srcId="{F2A64012-3BA0-41F6-9854-5E704440DDAF}" destId="{B4295495-8FAE-43D1-B0F8-A08C4C78216E}" srcOrd="0" destOrd="0" presId="urn:microsoft.com/office/officeart/2008/layout/LinedList"/>
    <dgm:cxn modelId="{84DFC39B-8F64-4D52-8829-2B8B7B82BD77}" type="presParOf" srcId="{F2A64012-3BA0-41F6-9854-5E704440DDAF}" destId="{432A6F8A-4B27-4480-BE09-1FF0571995F5}" srcOrd="1" destOrd="0" presId="urn:microsoft.com/office/officeart/2008/layout/LinedList"/>
    <dgm:cxn modelId="{DEB9F05E-A68F-4970-B9CE-B5D82A0B7C58}" type="presParOf" srcId="{432A6F8A-4B27-4480-BE09-1FF0571995F5}" destId="{0F227E2B-A489-41B1-892E-1C5C8B82D6B7}" srcOrd="0" destOrd="0" presId="urn:microsoft.com/office/officeart/2008/layout/LinedList"/>
    <dgm:cxn modelId="{8DE7EE4F-E181-420B-96DA-656867A77924}" type="presParOf" srcId="{432A6F8A-4B27-4480-BE09-1FF0571995F5}" destId="{1B178CEC-36FC-43F6-AD2F-FF483EE906EF}" srcOrd="1" destOrd="0" presId="urn:microsoft.com/office/officeart/2008/layout/LinedList"/>
    <dgm:cxn modelId="{72C9BA51-3618-4515-B178-C611D071D69B}" type="presParOf" srcId="{1B178CEC-36FC-43F6-AD2F-FF483EE906EF}" destId="{1BBF15DF-7182-4E6D-9890-1B3D5C655873}" srcOrd="0" destOrd="0" presId="urn:microsoft.com/office/officeart/2008/layout/LinedList"/>
    <dgm:cxn modelId="{47222A65-663C-41D6-ACC2-90B0083DB36A}" type="presParOf" srcId="{1B178CEC-36FC-43F6-AD2F-FF483EE906EF}" destId="{F2E1492F-35CD-4849-BAA4-0EAE399BE250}" srcOrd="1" destOrd="0" presId="urn:microsoft.com/office/officeart/2008/layout/LinedList"/>
    <dgm:cxn modelId="{3A1EB571-AC40-4937-BB77-7864202D02A5}" type="presParOf" srcId="{F2E1492F-35CD-4849-BAA4-0EAE399BE250}" destId="{BA3C008C-3BB4-45EF-8C05-3F88141169A2}" srcOrd="0" destOrd="0" presId="urn:microsoft.com/office/officeart/2008/layout/LinedList"/>
    <dgm:cxn modelId="{35797A67-B6FD-4511-821D-3CDD9855A910}" type="presParOf" srcId="{F2E1492F-35CD-4849-BAA4-0EAE399BE250}" destId="{A11AEA57-07C5-4314-91B9-84023E11765D}" srcOrd="1" destOrd="0" presId="urn:microsoft.com/office/officeart/2008/layout/LinedList"/>
    <dgm:cxn modelId="{9B61D0EC-6F36-4F8D-B305-5AC4B71450A9}" type="presParOf" srcId="{F2E1492F-35CD-4849-BAA4-0EAE399BE250}" destId="{57B883B6-AB8C-4B6D-BD5C-9A13BFD87E6E}" srcOrd="2" destOrd="0" presId="urn:microsoft.com/office/officeart/2008/layout/LinedList"/>
    <dgm:cxn modelId="{E3D1E513-3E40-4493-8D59-D00E17323512}" type="presParOf" srcId="{1B178CEC-36FC-43F6-AD2F-FF483EE906EF}" destId="{08502863-7C5C-43DE-8727-44EF364A6CEC}" srcOrd="2" destOrd="0" presId="urn:microsoft.com/office/officeart/2008/layout/LinedList"/>
    <dgm:cxn modelId="{09E86323-9BE3-4ED0-95B6-495D1CCC2DC3}" type="presParOf" srcId="{1B178CEC-36FC-43F6-AD2F-FF483EE906EF}" destId="{E7193836-057C-499D-9684-314F13C61B2D}" srcOrd="3" destOrd="0" presId="urn:microsoft.com/office/officeart/2008/layout/LinedList"/>
    <dgm:cxn modelId="{D841139E-416A-4070-821D-8E785B6F8FD6}" type="presParOf" srcId="{1B178CEC-36FC-43F6-AD2F-FF483EE906EF}" destId="{6DF62545-5940-4146-AA5C-2A256FF953CA}" srcOrd="4" destOrd="0" presId="urn:microsoft.com/office/officeart/2008/layout/LinedList"/>
    <dgm:cxn modelId="{AAC02767-6A2B-4FB1-8755-81DC509EA3F2}" type="presParOf" srcId="{6DF62545-5940-4146-AA5C-2A256FF953CA}" destId="{B99F7E06-8F3F-46AE-A5C6-1945E10A1B65}" srcOrd="0" destOrd="0" presId="urn:microsoft.com/office/officeart/2008/layout/LinedList"/>
    <dgm:cxn modelId="{21D89F5A-23C1-459C-971E-8D768E4C5887}" type="presParOf" srcId="{6DF62545-5940-4146-AA5C-2A256FF953CA}" destId="{6FBD36AE-E6C8-4CB5-BF41-1470A1BF75C2}" srcOrd="1" destOrd="0" presId="urn:microsoft.com/office/officeart/2008/layout/LinedList"/>
    <dgm:cxn modelId="{62318A10-BB50-4F39-9629-FF27417C9AD3}" type="presParOf" srcId="{6DF62545-5940-4146-AA5C-2A256FF953CA}" destId="{A8DD1A5A-CFD0-43D1-9164-7FD8A8997C62}" srcOrd="2" destOrd="0" presId="urn:microsoft.com/office/officeart/2008/layout/LinedList"/>
    <dgm:cxn modelId="{D9B0D4A5-BA84-4B1B-A72A-BA5DBB6B97D2}" type="presParOf" srcId="{1B178CEC-36FC-43F6-AD2F-FF483EE906EF}" destId="{F757A8EF-F30E-4EFA-B1B3-E3C87206A0B3}" srcOrd="5" destOrd="0" presId="urn:microsoft.com/office/officeart/2008/layout/LinedList"/>
    <dgm:cxn modelId="{EF8C76F8-17C6-467D-B5F7-C56AFC3B7E99}" type="presParOf" srcId="{1B178CEC-36FC-43F6-AD2F-FF483EE906EF}" destId="{C6EC09BA-3379-482E-972E-EBE2F089F6C1}" srcOrd="6" destOrd="0" presId="urn:microsoft.com/office/officeart/2008/layout/LinedList"/>
    <dgm:cxn modelId="{F78AEAA2-C03F-4572-BD16-A0C054151BB5}" type="presParOf" srcId="{1B178CEC-36FC-43F6-AD2F-FF483EE906EF}" destId="{328327C3-851E-4E0E-9C30-9A85585F579E}" srcOrd="7" destOrd="0" presId="urn:microsoft.com/office/officeart/2008/layout/LinedList"/>
    <dgm:cxn modelId="{FA6A8677-2312-4C3C-AE44-66ECB4A11A1A}" type="presParOf" srcId="{328327C3-851E-4E0E-9C30-9A85585F579E}" destId="{3415FB51-19A9-41C1-A06A-DA9CE414AA66}" srcOrd="0" destOrd="0" presId="urn:microsoft.com/office/officeart/2008/layout/LinedList"/>
    <dgm:cxn modelId="{239C57D4-99B2-4295-8CF1-5937F1088B4E}" type="presParOf" srcId="{328327C3-851E-4E0E-9C30-9A85585F579E}" destId="{AFF3E3AC-4DB0-4BA1-8B3D-3F40FE9F34F4}" srcOrd="1" destOrd="0" presId="urn:microsoft.com/office/officeart/2008/layout/LinedList"/>
    <dgm:cxn modelId="{F6340B92-0D09-44C4-A384-C7F1167E20E6}" type="presParOf" srcId="{328327C3-851E-4E0E-9C30-9A85585F579E}" destId="{62DCDC06-2D1B-4C13-A8B9-5D7F4EE5CE9E}" srcOrd="2" destOrd="0" presId="urn:microsoft.com/office/officeart/2008/layout/LinedList"/>
    <dgm:cxn modelId="{FD0B59E3-4954-426B-8822-EA8084B1C164}" type="presParOf" srcId="{1B178CEC-36FC-43F6-AD2F-FF483EE906EF}" destId="{3D74986E-17BF-4457-8EA8-34CBD98B4371}" srcOrd="8" destOrd="0" presId="urn:microsoft.com/office/officeart/2008/layout/LinedList"/>
    <dgm:cxn modelId="{827514C3-83E7-41B3-8944-2C9C3E96E6FF}" type="presParOf" srcId="{1B178CEC-36FC-43F6-AD2F-FF483EE906EF}" destId="{FC572DF2-61B3-49FD-A514-C62162EC6084}" srcOrd="9" destOrd="0" presId="urn:microsoft.com/office/officeart/2008/layout/LinedList"/>
    <dgm:cxn modelId="{FBA319A9-7B91-4E7A-9055-4F8DA8EE5458}" type="presParOf" srcId="{F2A64012-3BA0-41F6-9854-5E704440DDAF}" destId="{D3BC4EDB-018B-4BCE-A2E8-99C287428A0A}" srcOrd="2" destOrd="0" presId="urn:microsoft.com/office/officeart/2008/layout/LinedList"/>
    <dgm:cxn modelId="{0C878189-0A08-4B28-AC58-BA2B8459D12C}" type="presParOf" srcId="{F2A64012-3BA0-41F6-9854-5E704440DDAF}" destId="{91CFFF68-23C3-4E80-B506-1930FCEBC0F7}" srcOrd="3" destOrd="0" presId="urn:microsoft.com/office/officeart/2008/layout/LinedList"/>
    <dgm:cxn modelId="{03EF5586-7B45-43DC-B0FD-070C897A3998}" type="presParOf" srcId="{91CFFF68-23C3-4E80-B506-1930FCEBC0F7}" destId="{65096709-B9EC-49E7-B4A4-B4C926CACC8A}" srcOrd="0" destOrd="0" presId="urn:microsoft.com/office/officeart/2008/layout/LinedList"/>
    <dgm:cxn modelId="{6D63A626-FF58-4F2D-8B3B-A197BE58B1F2}" type="presParOf" srcId="{91CFFF68-23C3-4E80-B506-1930FCEBC0F7}" destId="{C5B4A88F-472A-42A1-A8C8-69DC97324B5D}" srcOrd="1" destOrd="0" presId="urn:microsoft.com/office/officeart/2008/layout/LinedList"/>
    <dgm:cxn modelId="{1C3FBB9A-CE5C-4B5E-AC34-AEE4E6ABE8BA}" type="presParOf" srcId="{C5B4A88F-472A-42A1-A8C8-69DC97324B5D}" destId="{2A685C33-FC93-4DA5-A412-1B822101DC14}" srcOrd="0" destOrd="0" presId="urn:microsoft.com/office/officeart/2008/layout/LinedList"/>
    <dgm:cxn modelId="{A9C7E5E7-1845-4D78-9CFD-1129FF64271C}" type="presParOf" srcId="{C5B4A88F-472A-42A1-A8C8-69DC97324B5D}" destId="{9816704F-2178-479B-8425-F5660C495B15}" srcOrd="1" destOrd="0" presId="urn:microsoft.com/office/officeart/2008/layout/LinedList"/>
    <dgm:cxn modelId="{4017D322-C6BD-4E32-A545-4EB1988BF8C4}" type="presParOf" srcId="{9816704F-2178-479B-8425-F5660C495B15}" destId="{3623F4C1-B64F-46D7-9EFB-5BDA85E474C5}" srcOrd="0" destOrd="0" presId="urn:microsoft.com/office/officeart/2008/layout/LinedList"/>
    <dgm:cxn modelId="{EA4B9CDF-D9C5-4D43-B709-5ED0D745A1C5}" type="presParOf" srcId="{9816704F-2178-479B-8425-F5660C495B15}" destId="{6B6B8B49-9897-42B6-9CC7-27E9A02ACD63}" srcOrd="1" destOrd="0" presId="urn:microsoft.com/office/officeart/2008/layout/LinedList"/>
    <dgm:cxn modelId="{44C6828D-DBD4-437F-8DFB-2D383E9ABC3B}" type="presParOf" srcId="{9816704F-2178-479B-8425-F5660C495B15}" destId="{18877506-41E6-4C11-B460-AC8A5E62E9FE}" srcOrd="2" destOrd="0" presId="urn:microsoft.com/office/officeart/2008/layout/LinedList"/>
    <dgm:cxn modelId="{5DC6D019-4E5F-4BBE-B7AF-F1FA1B4123F9}" type="presParOf" srcId="{C5B4A88F-472A-42A1-A8C8-69DC97324B5D}" destId="{25225DE0-0A04-4D11-91A0-44902D166BCE}" srcOrd="2" destOrd="0" presId="urn:microsoft.com/office/officeart/2008/layout/LinedList"/>
    <dgm:cxn modelId="{8BE86928-3A3E-4D59-88C9-C565DE1447B5}" type="presParOf" srcId="{C5B4A88F-472A-42A1-A8C8-69DC97324B5D}" destId="{930C8A08-C7C5-4415-8D2B-A1882445E50E}" srcOrd="3" destOrd="0" presId="urn:microsoft.com/office/officeart/2008/layout/LinedList"/>
    <dgm:cxn modelId="{37E65ED1-778F-4C59-9B23-F3C1B1E9550D}" type="presParOf" srcId="{C5B4A88F-472A-42A1-A8C8-69DC97324B5D}" destId="{DAB98428-B46D-4C9E-ACD4-3AD79A2273B1}" srcOrd="4" destOrd="0" presId="urn:microsoft.com/office/officeart/2008/layout/LinedList"/>
    <dgm:cxn modelId="{EC8AE8A9-BC99-4667-B82F-673A58645BEF}" type="presParOf" srcId="{DAB98428-B46D-4C9E-ACD4-3AD79A2273B1}" destId="{F517182E-324A-4868-9070-243D9A3F4F61}" srcOrd="0" destOrd="0" presId="urn:microsoft.com/office/officeart/2008/layout/LinedList"/>
    <dgm:cxn modelId="{E48E30C8-8342-40B6-A4F9-2A2B66650C7A}" type="presParOf" srcId="{DAB98428-B46D-4C9E-ACD4-3AD79A2273B1}" destId="{F019A0BC-3398-4620-B94E-149E17EAC84E}" srcOrd="1" destOrd="0" presId="urn:microsoft.com/office/officeart/2008/layout/LinedList"/>
    <dgm:cxn modelId="{80BD1D0F-0B98-40D1-AFF5-E1A11FBBBF29}" type="presParOf" srcId="{DAB98428-B46D-4C9E-ACD4-3AD79A2273B1}" destId="{BEA08B0B-07E3-427F-A94D-7D017E5CEE7D}" srcOrd="2" destOrd="0" presId="urn:microsoft.com/office/officeart/2008/layout/LinedList"/>
    <dgm:cxn modelId="{9E54133C-4E8C-4980-8887-519F98AD9180}" type="presParOf" srcId="{C5B4A88F-472A-42A1-A8C8-69DC97324B5D}" destId="{9EDC9FF6-EA1F-497C-A542-8B0EC597C714}" srcOrd="5" destOrd="0" presId="urn:microsoft.com/office/officeart/2008/layout/LinedList"/>
    <dgm:cxn modelId="{36F4ED49-3781-4532-945C-74173E424A58}" type="presParOf" srcId="{C5B4A88F-472A-42A1-A8C8-69DC97324B5D}" destId="{5EC87DFE-923A-4BD6-9251-2D0804904F5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FF808E-D663-4AEE-9EFE-C7D292FE8C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D6F5F8-7459-4298-86B8-9CF67A7A6784}">
      <dgm:prSet/>
      <dgm:spPr/>
      <dgm:t>
        <a:bodyPr/>
        <a:lstStyle/>
        <a:p>
          <a:r>
            <a:rPr lang="es-PE" dirty="0" err="1" smtClean="0"/>
            <a:t>double</a:t>
          </a:r>
          <a:endParaRPr lang="en-US" dirty="0"/>
        </a:p>
      </dgm:t>
    </dgm:pt>
    <dgm:pt modelId="{37400174-4845-4218-A388-9E2DD5684144}" type="parTrans" cxnId="{ACE2D1F7-F21A-4C17-A22D-EDF4B24803FE}">
      <dgm:prSet/>
      <dgm:spPr/>
      <dgm:t>
        <a:bodyPr/>
        <a:lstStyle/>
        <a:p>
          <a:endParaRPr lang="en-US"/>
        </a:p>
      </dgm:t>
    </dgm:pt>
    <dgm:pt modelId="{8D643335-0DD5-46D1-AD05-6974395C385C}" type="sibTrans" cxnId="{ACE2D1F7-F21A-4C17-A22D-EDF4B24803FE}">
      <dgm:prSet/>
      <dgm:spPr/>
      <dgm:t>
        <a:bodyPr/>
        <a:lstStyle/>
        <a:p>
          <a:endParaRPr lang="en-US"/>
        </a:p>
      </dgm:t>
    </dgm:pt>
    <dgm:pt modelId="{D3EC7DF3-7C51-44A8-B148-2A9F669996C2}">
      <dgm:prSet/>
      <dgm:spPr/>
      <dgm:t>
        <a:bodyPr/>
        <a:lstStyle/>
        <a:p>
          <a:r>
            <a:rPr lang="es-PE" dirty="0" smtClean="0"/>
            <a:t>Números de precisión simple.</a:t>
          </a:r>
          <a:endParaRPr lang="en-US" dirty="0"/>
        </a:p>
      </dgm:t>
    </dgm:pt>
    <dgm:pt modelId="{A9B18040-65D1-42F5-B6A6-11B708210B63}" type="parTrans" cxnId="{CA3ED35B-F21C-43A3-952F-E5156587296E}">
      <dgm:prSet/>
      <dgm:spPr/>
      <dgm:t>
        <a:bodyPr/>
        <a:lstStyle/>
        <a:p>
          <a:endParaRPr lang="en-US"/>
        </a:p>
      </dgm:t>
    </dgm:pt>
    <dgm:pt modelId="{D3FBBFF0-452C-4437-B5FE-45BAB070AA1D}" type="sibTrans" cxnId="{CA3ED35B-F21C-43A3-952F-E5156587296E}">
      <dgm:prSet/>
      <dgm:spPr/>
      <dgm:t>
        <a:bodyPr/>
        <a:lstStyle/>
        <a:p>
          <a:endParaRPr lang="en-US"/>
        </a:p>
      </dgm:t>
    </dgm:pt>
    <dgm:pt modelId="{31A7DE44-3BE1-43CB-B48F-E6EA7F8116BD}">
      <dgm:prSet/>
      <dgm:spPr/>
      <dgm:t>
        <a:bodyPr/>
        <a:lstStyle/>
        <a:p>
          <a:r>
            <a:rPr lang="es-PE" dirty="0" smtClean="0"/>
            <a:t>Se representan con 4 bytes  (32 bits)</a:t>
          </a:r>
          <a:endParaRPr lang="en-US" dirty="0"/>
        </a:p>
      </dgm:t>
    </dgm:pt>
    <dgm:pt modelId="{D734FE7F-766D-4C7E-B631-64918DF96EC7}" type="parTrans" cxnId="{9CD52CB6-5931-428E-A8ED-A314A1A8093A}">
      <dgm:prSet/>
      <dgm:spPr/>
      <dgm:t>
        <a:bodyPr/>
        <a:lstStyle/>
        <a:p>
          <a:endParaRPr lang="en-US"/>
        </a:p>
      </dgm:t>
    </dgm:pt>
    <dgm:pt modelId="{4F11C351-5A64-4CAD-AD76-378FF0958142}" type="sibTrans" cxnId="{9CD52CB6-5931-428E-A8ED-A314A1A8093A}">
      <dgm:prSet/>
      <dgm:spPr/>
      <dgm:t>
        <a:bodyPr/>
        <a:lstStyle/>
        <a:p>
          <a:endParaRPr lang="en-US"/>
        </a:p>
      </dgm:t>
    </dgm:pt>
    <dgm:pt modelId="{88FA9FF7-C477-432D-B059-13BA870295E2}">
      <dgm:prSet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float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soyReal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= 11.5;</a:t>
          </a:r>
        </a:p>
        <a:p>
          <a:endParaRPr lang="en-US" dirty="0"/>
        </a:p>
      </dgm:t>
    </dgm:pt>
    <dgm:pt modelId="{FEE948DF-00E6-43AB-A51A-996E8470D67F}" type="parTrans" cxnId="{2DC7478F-D7B4-49DC-8068-561F9EB69490}">
      <dgm:prSet/>
      <dgm:spPr/>
      <dgm:t>
        <a:bodyPr/>
        <a:lstStyle/>
        <a:p>
          <a:endParaRPr lang="es-PE"/>
        </a:p>
      </dgm:t>
    </dgm:pt>
    <dgm:pt modelId="{F1375C3F-6B4D-42C3-BCBE-0E959B79A0C9}" type="sibTrans" cxnId="{2DC7478F-D7B4-49DC-8068-561F9EB69490}">
      <dgm:prSet/>
      <dgm:spPr/>
      <dgm:t>
        <a:bodyPr/>
        <a:lstStyle/>
        <a:p>
          <a:endParaRPr lang="es-PE"/>
        </a:p>
      </dgm:t>
    </dgm:pt>
    <dgm:pt modelId="{985D40C0-FCE6-4207-BA2A-3FCEF4295A20}">
      <dgm:prSet/>
      <dgm:spPr/>
      <dgm:t>
        <a:bodyPr/>
        <a:lstStyle/>
        <a:p>
          <a:r>
            <a:rPr lang="es-PE" dirty="0" smtClean="0"/>
            <a:t>Números de precisión doble.</a:t>
          </a:r>
          <a:endParaRPr lang="en-US" dirty="0"/>
        </a:p>
      </dgm:t>
    </dgm:pt>
    <dgm:pt modelId="{374E2E6C-2291-4114-AFA8-407EE3436638}" type="parTrans" cxnId="{94BBEB05-909A-4108-A32B-2865BD17BEFC}">
      <dgm:prSet/>
      <dgm:spPr/>
      <dgm:t>
        <a:bodyPr/>
        <a:lstStyle/>
        <a:p>
          <a:endParaRPr lang="es-PE"/>
        </a:p>
      </dgm:t>
    </dgm:pt>
    <dgm:pt modelId="{31A22A9E-BCEB-4C5E-9365-2C53458538B2}" type="sibTrans" cxnId="{94BBEB05-909A-4108-A32B-2865BD17BEFC}">
      <dgm:prSet/>
      <dgm:spPr/>
      <dgm:t>
        <a:bodyPr/>
        <a:lstStyle/>
        <a:p>
          <a:endParaRPr lang="es-PE"/>
        </a:p>
      </dgm:t>
    </dgm:pt>
    <dgm:pt modelId="{C804248A-B9EE-46E5-BB7F-18C7BEE3453F}">
      <dgm:prSet/>
      <dgm:spPr/>
      <dgm:t>
        <a:bodyPr/>
        <a:lstStyle/>
        <a:p>
          <a:r>
            <a:rPr lang="es-PE" dirty="0" smtClean="0"/>
            <a:t>Se representan con 8 bytes (64 bits)</a:t>
          </a:r>
          <a:endParaRPr lang="en-US" dirty="0"/>
        </a:p>
      </dgm:t>
    </dgm:pt>
    <dgm:pt modelId="{66091649-0199-4EFA-B1F3-267F5AF1C166}" type="parTrans" cxnId="{D5470A3D-58A2-49FC-A264-88D2DE2237F5}">
      <dgm:prSet/>
      <dgm:spPr/>
      <dgm:t>
        <a:bodyPr/>
        <a:lstStyle/>
        <a:p>
          <a:endParaRPr lang="es-PE"/>
        </a:p>
      </dgm:t>
    </dgm:pt>
    <dgm:pt modelId="{AB8B6AE3-C552-49AF-AB5B-8A7A9AF6DD73}" type="sibTrans" cxnId="{D5470A3D-58A2-49FC-A264-88D2DE2237F5}">
      <dgm:prSet/>
      <dgm:spPr/>
      <dgm:t>
        <a:bodyPr/>
        <a:lstStyle/>
        <a:p>
          <a:endParaRPr lang="es-PE"/>
        </a:p>
      </dgm:t>
    </dgm:pt>
    <dgm:pt modelId="{99F37E1A-24D2-42CF-AB62-E4DCE120CB7A}">
      <dgm:prSet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double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soyMasReal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= 121.45;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DD87499-94D2-454A-B78D-4738EEA48A2E}" type="parTrans" cxnId="{9CE20E11-A43A-4168-8239-3DF558445100}">
      <dgm:prSet/>
      <dgm:spPr/>
      <dgm:t>
        <a:bodyPr/>
        <a:lstStyle/>
        <a:p>
          <a:endParaRPr lang="es-PE"/>
        </a:p>
      </dgm:t>
    </dgm:pt>
    <dgm:pt modelId="{445B0978-926F-48B0-9EAA-666D7E162526}" type="sibTrans" cxnId="{9CE20E11-A43A-4168-8239-3DF558445100}">
      <dgm:prSet/>
      <dgm:spPr/>
      <dgm:t>
        <a:bodyPr/>
        <a:lstStyle/>
        <a:p>
          <a:endParaRPr lang="es-PE"/>
        </a:p>
      </dgm:t>
    </dgm:pt>
    <dgm:pt modelId="{F7120197-F1D4-4DCA-99AE-11F46CBADE29}">
      <dgm:prSet/>
      <dgm:spPr/>
      <dgm:t>
        <a:bodyPr/>
        <a:lstStyle/>
        <a:p>
          <a:r>
            <a:rPr lang="es-PE" dirty="0" err="1" smtClean="0"/>
            <a:t>float</a:t>
          </a:r>
          <a:endParaRPr lang="en-US" dirty="0"/>
        </a:p>
      </dgm:t>
    </dgm:pt>
    <dgm:pt modelId="{50FC43D4-B575-4FFA-BF4F-CC6F47174AED}" type="parTrans" cxnId="{0F5FD56A-C490-42CB-BE4B-2896ACA0B6B5}">
      <dgm:prSet/>
      <dgm:spPr/>
      <dgm:t>
        <a:bodyPr/>
        <a:lstStyle/>
        <a:p>
          <a:endParaRPr lang="es-PE"/>
        </a:p>
      </dgm:t>
    </dgm:pt>
    <dgm:pt modelId="{09264F4B-1E73-461D-A66D-08EE67A3183D}" type="sibTrans" cxnId="{0F5FD56A-C490-42CB-BE4B-2896ACA0B6B5}">
      <dgm:prSet/>
      <dgm:spPr/>
      <dgm:t>
        <a:bodyPr/>
        <a:lstStyle/>
        <a:p>
          <a:endParaRPr lang="es-PE"/>
        </a:p>
      </dgm:t>
    </dgm:pt>
    <dgm:pt modelId="{0624A720-263F-4697-AD52-98C0FB11179D}">
      <dgm:prSet/>
      <dgm:spPr/>
      <dgm:t>
        <a:bodyPr/>
        <a:lstStyle/>
        <a:p>
          <a:r>
            <a:rPr lang="en-US" dirty="0" smtClean="0"/>
            <a:t>long double</a:t>
          </a:r>
          <a:endParaRPr lang="en-US" dirty="0"/>
        </a:p>
      </dgm:t>
    </dgm:pt>
    <dgm:pt modelId="{03D5A090-A216-4B0E-A637-FA2EF6F9CBC8}" type="parTrans" cxnId="{210B1CC7-A2BC-46AC-8109-714A3BADECB9}">
      <dgm:prSet/>
      <dgm:spPr/>
      <dgm:t>
        <a:bodyPr/>
        <a:lstStyle/>
        <a:p>
          <a:endParaRPr lang="es-PE"/>
        </a:p>
      </dgm:t>
    </dgm:pt>
    <dgm:pt modelId="{9D5F71A2-8595-47FA-9375-3B484941EC41}" type="sibTrans" cxnId="{210B1CC7-A2BC-46AC-8109-714A3BADECB9}">
      <dgm:prSet/>
      <dgm:spPr/>
      <dgm:t>
        <a:bodyPr/>
        <a:lstStyle/>
        <a:p>
          <a:endParaRPr lang="es-PE"/>
        </a:p>
      </dgm:t>
    </dgm:pt>
    <dgm:pt modelId="{15DC8383-EA33-4BED-B963-F65011948BED}">
      <dgm:prSet/>
      <dgm:spPr/>
      <dgm:t>
        <a:bodyPr/>
        <a:lstStyle/>
        <a:p>
          <a:r>
            <a:rPr lang="es-PE" noProof="0" dirty="0" smtClean="0"/>
            <a:t>Números de precisión extendida</a:t>
          </a:r>
          <a:endParaRPr lang="es-PE" noProof="0" dirty="0"/>
        </a:p>
      </dgm:t>
    </dgm:pt>
    <dgm:pt modelId="{5759E762-4D36-4FBB-A66C-5E22EE0887E2}" type="parTrans" cxnId="{447FA596-9386-4126-A843-A26EC39A7145}">
      <dgm:prSet/>
      <dgm:spPr/>
      <dgm:t>
        <a:bodyPr/>
        <a:lstStyle/>
        <a:p>
          <a:endParaRPr lang="es-PE"/>
        </a:p>
      </dgm:t>
    </dgm:pt>
    <dgm:pt modelId="{C6118565-36DF-4BFF-A398-28702BF30D52}" type="sibTrans" cxnId="{447FA596-9386-4126-A843-A26EC39A7145}">
      <dgm:prSet/>
      <dgm:spPr/>
      <dgm:t>
        <a:bodyPr/>
        <a:lstStyle/>
        <a:p>
          <a:endParaRPr lang="es-PE"/>
        </a:p>
      </dgm:t>
    </dgm:pt>
    <dgm:pt modelId="{41C93AF4-5278-497E-B292-FF68990413AE}">
      <dgm:prSet/>
      <dgm:spPr/>
      <dgm:t>
        <a:bodyPr/>
        <a:lstStyle/>
        <a:p>
          <a:r>
            <a:rPr lang="en-US" noProof="0" dirty="0" smtClean="0"/>
            <a:t>Se </a:t>
          </a:r>
          <a:r>
            <a:rPr lang="en-US" noProof="0" dirty="0" err="1" smtClean="0"/>
            <a:t>representan</a:t>
          </a:r>
          <a:r>
            <a:rPr lang="en-US" noProof="0" dirty="0" smtClean="0"/>
            <a:t> con 10 bytes (80 bits)</a:t>
          </a:r>
          <a:endParaRPr lang="es-PE" noProof="0" dirty="0"/>
        </a:p>
      </dgm:t>
    </dgm:pt>
    <dgm:pt modelId="{16E8AEC9-4AD8-4156-B733-107B59CE185B}" type="parTrans" cxnId="{60697B51-1815-4649-B58E-165198028728}">
      <dgm:prSet/>
      <dgm:spPr/>
      <dgm:t>
        <a:bodyPr/>
        <a:lstStyle/>
        <a:p>
          <a:endParaRPr lang="es-PE"/>
        </a:p>
      </dgm:t>
    </dgm:pt>
    <dgm:pt modelId="{2303EF9A-4C08-4976-8A72-E353B3B1A8FA}" type="sibTrans" cxnId="{60697B51-1815-4649-B58E-165198028728}">
      <dgm:prSet/>
      <dgm:spPr/>
      <dgm:t>
        <a:bodyPr/>
        <a:lstStyle/>
        <a:p>
          <a:endParaRPr lang="es-PE"/>
        </a:p>
      </dgm:t>
    </dgm:pt>
    <dgm:pt modelId="{B99602E3-B00B-42A7-8506-4684F5C03A3D}">
      <dgm:prSet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long</a:t>
          </a:r>
          <a:r>
            <a:rPr lang="es-PE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double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soyMuchoMasReal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= 121.45;</a:t>
          </a:r>
          <a:endParaRPr lang="es-PE" noProof="0" dirty="0"/>
        </a:p>
      </dgm:t>
    </dgm:pt>
    <dgm:pt modelId="{D2392362-9AE2-4B66-9A34-818C0EAF654C}" type="parTrans" cxnId="{4230514E-FF71-453F-858D-DF0CD054868C}">
      <dgm:prSet/>
      <dgm:spPr/>
      <dgm:t>
        <a:bodyPr/>
        <a:lstStyle/>
        <a:p>
          <a:endParaRPr lang="es-PE"/>
        </a:p>
      </dgm:t>
    </dgm:pt>
    <dgm:pt modelId="{C3F14F69-62D4-4860-83CC-B178F20C98AC}" type="sibTrans" cxnId="{4230514E-FF71-453F-858D-DF0CD054868C}">
      <dgm:prSet/>
      <dgm:spPr/>
      <dgm:t>
        <a:bodyPr/>
        <a:lstStyle/>
        <a:p>
          <a:endParaRPr lang="es-PE"/>
        </a:p>
      </dgm:t>
    </dgm:pt>
    <dgm:pt modelId="{F2A64012-3BA0-41F6-9854-5E704440DDAF}" type="pres">
      <dgm:prSet presAssocID="{56FF808E-D663-4AEE-9EFE-C7D292FE8CE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5D5FA73-79DD-41D0-9AB2-D8845BFC7F63}" type="pres">
      <dgm:prSet presAssocID="{F7120197-F1D4-4DCA-99AE-11F46CBADE29}" presName="thickLine" presStyleLbl="alignNode1" presStyleIdx="0" presStyleCnt="3"/>
      <dgm:spPr/>
    </dgm:pt>
    <dgm:pt modelId="{4254B120-7B29-459E-AA1D-627C48AC74FC}" type="pres">
      <dgm:prSet presAssocID="{F7120197-F1D4-4DCA-99AE-11F46CBADE29}" presName="horz1" presStyleCnt="0"/>
      <dgm:spPr/>
    </dgm:pt>
    <dgm:pt modelId="{572EFD1E-F457-4572-A17C-E051873DAC8C}" type="pres">
      <dgm:prSet presAssocID="{F7120197-F1D4-4DCA-99AE-11F46CBADE29}" presName="tx1" presStyleLbl="revTx" presStyleIdx="0" presStyleCnt="12"/>
      <dgm:spPr/>
      <dgm:t>
        <a:bodyPr/>
        <a:lstStyle/>
        <a:p>
          <a:endParaRPr lang="en-US"/>
        </a:p>
      </dgm:t>
    </dgm:pt>
    <dgm:pt modelId="{704CBFFD-818B-4F43-AA52-A562B7346247}" type="pres">
      <dgm:prSet presAssocID="{F7120197-F1D4-4DCA-99AE-11F46CBADE29}" presName="vert1" presStyleCnt="0"/>
      <dgm:spPr/>
    </dgm:pt>
    <dgm:pt modelId="{F32790CC-31A4-4CE4-A8C8-76D25B2DC391}" type="pres">
      <dgm:prSet presAssocID="{D3EC7DF3-7C51-44A8-B148-2A9F669996C2}" presName="vertSpace2a" presStyleCnt="0"/>
      <dgm:spPr/>
    </dgm:pt>
    <dgm:pt modelId="{3BC36DE7-9BF1-4A11-89DF-F11C23233013}" type="pres">
      <dgm:prSet presAssocID="{D3EC7DF3-7C51-44A8-B148-2A9F669996C2}" presName="horz2" presStyleCnt="0"/>
      <dgm:spPr/>
    </dgm:pt>
    <dgm:pt modelId="{309827F9-153A-4FDD-ACFD-EF06B4342044}" type="pres">
      <dgm:prSet presAssocID="{D3EC7DF3-7C51-44A8-B148-2A9F669996C2}" presName="horzSpace2" presStyleCnt="0"/>
      <dgm:spPr/>
    </dgm:pt>
    <dgm:pt modelId="{045586DF-6651-4CE7-AC0A-8E205F8F3BBD}" type="pres">
      <dgm:prSet presAssocID="{D3EC7DF3-7C51-44A8-B148-2A9F669996C2}" presName="tx2" presStyleLbl="revTx" presStyleIdx="1" presStyleCnt="12"/>
      <dgm:spPr/>
      <dgm:t>
        <a:bodyPr/>
        <a:lstStyle/>
        <a:p>
          <a:endParaRPr lang="en-US"/>
        </a:p>
      </dgm:t>
    </dgm:pt>
    <dgm:pt modelId="{ED96E466-25F6-45EA-A102-4BDAEC8452E2}" type="pres">
      <dgm:prSet presAssocID="{D3EC7DF3-7C51-44A8-B148-2A9F669996C2}" presName="vert2" presStyleCnt="0"/>
      <dgm:spPr/>
    </dgm:pt>
    <dgm:pt modelId="{61BA2C9E-AA9A-4AD7-B872-94D7BD122436}" type="pres">
      <dgm:prSet presAssocID="{31A7DE44-3BE1-43CB-B48F-E6EA7F8116BD}" presName="horz3" presStyleCnt="0"/>
      <dgm:spPr/>
    </dgm:pt>
    <dgm:pt modelId="{6A889AEB-DA1C-4CCE-9F4E-E6DFFC2277F9}" type="pres">
      <dgm:prSet presAssocID="{31A7DE44-3BE1-43CB-B48F-E6EA7F8116BD}" presName="horzSpace3" presStyleCnt="0"/>
      <dgm:spPr/>
    </dgm:pt>
    <dgm:pt modelId="{91E07A75-001D-48DD-B21A-6BEB0123CBBF}" type="pres">
      <dgm:prSet presAssocID="{31A7DE44-3BE1-43CB-B48F-E6EA7F8116BD}" presName="tx3" presStyleLbl="revTx" presStyleIdx="2" presStyleCnt="12"/>
      <dgm:spPr/>
      <dgm:t>
        <a:bodyPr/>
        <a:lstStyle/>
        <a:p>
          <a:endParaRPr lang="en-US"/>
        </a:p>
      </dgm:t>
    </dgm:pt>
    <dgm:pt modelId="{2C208386-79B7-4866-8024-55E18FF004AB}" type="pres">
      <dgm:prSet presAssocID="{31A7DE44-3BE1-43CB-B48F-E6EA7F8116BD}" presName="vert3" presStyleCnt="0"/>
      <dgm:spPr/>
    </dgm:pt>
    <dgm:pt modelId="{602C6E61-3345-4539-AFE2-B1460393DDEE}" type="pres">
      <dgm:prSet presAssocID="{4F11C351-5A64-4CAD-AD76-378FF0958142}" presName="thinLine3" presStyleLbl="callout" presStyleIdx="0" presStyleCnt="6"/>
      <dgm:spPr/>
    </dgm:pt>
    <dgm:pt modelId="{867CD73E-4B5A-4950-96A8-399DAD2D7E84}" type="pres">
      <dgm:prSet presAssocID="{88FA9FF7-C477-432D-B059-13BA870295E2}" presName="horz3" presStyleCnt="0"/>
      <dgm:spPr/>
    </dgm:pt>
    <dgm:pt modelId="{53D345B1-0CDA-48F4-9C03-0C2E58657E78}" type="pres">
      <dgm:prSet presAssocID="{88FA9FF7-C477-432D-B059-13BA870295E2}" presName="horzSpace3" presStyleCnt="0"/>
      <dgm:spPr/>
    </dgm:pt>
    <dgm:pt modelId="{C8285A4A-5F4E-4E95-8842-18DEA428C039}" type="pres">
      <dgm:prSet presAssocID="{88FA9FF7-C477-432D-B059-13BA870295E2}" presName="tx3" presStyleLbl="revTx" presStyleIdx="3" presStyleCnt="12"/>
      <dgm:spPr/>
      <dgm:t>
        <a:bodyPr/>
        <a:lstStyle/>
        <a:p>
          <a:endParaRPr lang="en-US"/>
        </a:p>
      </dgm:t>
    </dgm:pt>
    <dgm:pt modelId="{73EAC324-A936-4C39-87E1-7DE2C6A968C1}" type="pres">
      <dgm:prSet presAssocID="{88FA9FF7-C477-432D-B059-13BA870295E2}" presName="vert3" presStyleCnt="0"/>
      <dgm:spPr/>
    </dgm:pt>
    <dgm:pt modelId="{DF1607B3-7D62-4A4A-B821-483D98552BAA}" type="pres">
      <dgm:prSet presAssocID="{D3EC7DF3-7C51-44A8-B148-2A9F669996C2}" presName="thinLine2b" presStyleLbl="callout" presStyleIdx="1" presStyleCnt="6"/>
      <dgm:spPr/>
    </dgm:pt>
    <dgm:pt modelId="{18173AA3-4109-46B6-9FD6-2DE5B44D0377}" type="pres">
      <dgm:prSet presAssocID="{D3EC7DF3-7C51-44A8-B148-2A9F669996C2}" presName="vertSpace2b" presStyleCnt="0"/>
      <dgm:spPr/>
    </dgm:pt>
    <dgm:pt modelId="{20DB9667-F2CB-4839-A526-18644413054F}" type="pres">
      <dgm:prSet presAssocID="{9FD6F5F8-7459-4298-86B8-9CF67A7A6784}" presName="thickLine" presStyleLbl="alignNode1" presStyleIdx="1" presStyleCnt="3"/>
      <dgm:spPr/>
    </dgm:pt>
    <dgm:pt modelId="{196508E0-EEB4-4062-BAAA-57D78AAD6958}" type="pres">
      <dgm:prSet presAssocID="{9FD6F5F8-7459-4298-86B8-9CF67A7A6784}" presName="horz1" presStyleCnt="0"/>
      <dgm:spPr/>
    </dgm:pt>
    <dgm:pt modelId="{9775A552-A9D1-47B4-80F4-D8996935E1C2}" type="pres">
      <dgm:prSet presAssocID="{9FD6F5F8-7459-4298-86B8-9CF67A7A6784}" presName="tx1" presStyleLbl="revTx" presStyleIdx="4" presStyleCnt="12"/>
      <dgm:spPr/>
      <dgm:t>
        <a:bodyPr/>
        <a:lstStyle/>
        <a:p>
          <a:endParaRPr lang="en-US"/>
        </a:p>
      </dgm:t>
    </dgm:pt>
    <dgm:pt modelId="{142AD27B-8F7B-4281-9469-878103E12A74}" type="pres">
      <dgm:prSet presAssocID="{9FD6F5F8-7459-4298-86B8-9CF67A7A6784}" presName="vert1" presStyleCnt="0"/>
      <dgm:spPr/>
    </dgm:pt>
    <dgm:pt modelId="{6D78D21E-0570-4ACA-8A0D-F949470B4433}" type="pres">
      <dgm:prSet presAssocID="{985D40C0-FCE6-4207-BA2A-3FCEF4295A20}" presName="vertSpace2a" presStyleCnt="0"/>
      <dgm:spPr/>
    </dgm:pt>
    <dgm:pt modelId="{CFDE09CB-9842-473A-B3F0-A41D1F786C33}" type="pres">
      <dgm:prSet presAssocID="{985D40C0-FCE6-4207-BA2A-3FCEF4295A20}" presName="horz2" presStyleCnt="0"/>
      <dgm:spPr/>
    </dgm:pt>
    <dgm:pt modelId="{A5A991D3-AB88-4424-9759-49533A868FED}" type="pres">
      <dgm:prSet presAssocID="{985D40C0-FCE6-4207-BA2A-3FCEF4295A20}" presName="horzSpace2" presStyleCnt="0"/>
      <dgm:spPr/>
    </dgm:pt>
    <dgm:pt modelId="{1819F35D-6EB8-4A2D-9275-D4536CF7C435}" type="pres">
      <dgm:prSet presAssocID="{985D40C0-FCE6-4207-BA2A-3FCEF4295A20}" presName="tx2" presStyleLbl="revTx" presStyleIdx="5" presStyleCnt="12"/>
      <dgm:spPr/>
      <dgm:t>
        <a:bodyPr/>
        <a:lstStyle/>
        <a:p>
          <a:endParaRPr lang="en-US"/>
        </a:p>
      </dgm:t>
    </dgm:pt>
    <dgm:pt modelId="{68C5A930-9DE7-4006-B341-3802C8651060}" type="pres">
      <dgm:prSet presAssocID="{985D40C0-FCE6-4207-BA2A-3FCEF4295A20}" presName="vert2" presStyleCnt="0"/>
      <dgm:spPr/>
    </dgm:pt>
    <dgm:pt modelId="{62D377A0-B473-4A72-89CC-5E347D8838A9}" type="pres">
      <dgm:prSet presAssocID="{C804248A-B9EE-46E5-BB7F-18C7BEE3453F}" presName="horz3" presStyleCnt="0"/>
      <dgm:spPr/>
    </dgm:pt>
    <dgm:pt modelId="{20122274-A2CD-493F-86F3-0580C4DBE2DC}" type="pres">
      <dgm:prSet presAssocID="{C804248A-B9EE-46E5-BB7F-18C7BEE3453F}" presName="horzSpace3" presStyleCnt="0"/>
      <dgm:spPr/>
    </dgm:pt>
    <dgm:pt modelId="{64998648-DECD-4A06-A7C0-1A376B8BB000}" type="pres">
      <dgm:prSet presAssocID="{C804248A-B9EE-46E5-BB7F-18C7BEE3453F}" presName="tx3" presStyleLbl="revTx" presStyleIdx="6" presStyleCnt="12"/>
      <dgm:spPr/>
      <dgm:t>
        <a:bodyPr/>
        <a:lstStyle/>
        <a:p>
          <a:endParaRPr lang="en-US"/>
        </a:p>
      </dgm:t>
    </dgm:pt>
    <dgm:pt modelId="{7EA68A33-4016-470A-9F07-7E769FEBF534}" type="pres">
      <dgm:prSet presAssocID="{C804248A-B9EE-46E5-BB7F-18C7BEE3453F}" presName="vert3" presStyleCnt="0"/>
      <dgm:spPr/>
    </dgm:pt>
    <dgm:pt modelId="{091DBB4D-0A9B-49FF-B6D0-5014B3AA6C6D}" type="pres">
      <dgm:prSet presAssocID="{AB8B6AE3-C552-49AF-AB5B-8A7A9AF6DD73}" presName="thinLine3" presStyleLbl="callout" presStyleIdx="2" presStyleCnt="6"/>
      <dgm:spPr/>
    </dgm:pt>
    <dgm:pt modelId="{8348293B-1D90-4450-BC38-0F3B3EDD70CE}" type="pres">
      <dgm:prSet presAssocID="{99F37E1A-24D2-42CF-AB62-E4DCE120CB7A}" presName="horz3" presStyleCnt="0"/>
      <dgm:spPr/>
    </dgm:pt>
    <dgm:pt modelId="{FE7AE4C5-A691-4309-8F22-8AC18BD33F5D}" type="pres">
      <dgm:prSet presAssocID="{99F37E1A-24D2-42CF-AB62-E4DCE120CB7A}" presName="horzSpace3" presStyleCnt="0"/>
      <dgm:spPr/>
    </dgm:pt>
    <dgm:pt modelId="{9A1E15F2-08BD-49B3-B007-32CBD796C0D5}" type="pres">
      <dgm:prSet presAssocID="{99F37E1A-24D2-42CF-AB62-E4DCE120CB7A}" presName="tx3" presStyleLbl="revTx" presStyleIdx="7" presStyleCnt="12"/>
      <dgm:spPr/>
      <dgm:t>
        <a:bodyPr/>
        <a:lstStyle/>
        <a:p>
          <a:endParaRPr lang="en-US"/>
        </a:p>
      </dgm:t>
    </dgm:pt>
    <dgm:pt modelId="{0C40EEB6-CEDB-463A-8C42-FF48DD417F6F}" type="pres">
      <dgm:prSet presAssocID="{99F37E1A-24D2-42CF-AB62-E4DCE120CB7A}" presName="vert3" presStyleCnt="0"/>
      <dgm:spPr/>
    </dgm:pt>
    <dgm:pt modelId="{8D88A8D3-96ED-4EEB-B663-A49FCA5AA87F}" type="pres">
      <dgm:prSet presAssocID="{985D40C0-FCE6-4207-BA2A-3FCEF4295A20}" presName="thinLine2b" presStyleLbl="callout" presStyleIdx="3" presStyleCnt="6"/>
      <dgm:spPr/>
    </dgm:pt>
    <dgm:pt modelId="{8FCA728D-0C33-40F9-8DA5-5CBE112A3D2A}" type="pres">
      <dgm:prSet presAssocID="{985D40C0-FCE6-4207-BA2A-3FCEF4295A20}" presName="vertSpace2b" presStyleCnt="0"/>
      <dgm:spPr/>
    </dgm:pt>
    <dgm:pt modelId="{18913183-007E-4D46-8DB2-126D4ED07564}" type="pres">
      <dgm:prSet presAssocID="{0624A720-263F-4697-AD52-98C0FB11179D}" presName="thickLine" presStyleLbl="alignNode1" presStyleIdx="2" presStyleCnt="3"/>
      <dgm:spPr/>
    </dgm:pt>
    <dgm:pt modelId="{8BBDCEEB-FC88-416C-86B7-26634DC2FF28}" type="pres">
      <dgm:prSet presAssocID="{0624A720-263F-4697-AD52-98C0FB11179D}" presName="horz1" presStyleCnt="0"/>
      <dgm:spPr/>
    </dgm:pt>
    <dgm:pt modelId="{71A24787-5A1E-49D4-B466-AC747519CEEF}" type="pres">
      <dgm:prSet presAssocID="{0624A720-263F-4697-AD52-98C0FB11179D}" presName="tx1" presStyleLbl="revTx" presStyleIdx="8" presStyleCnt="12"/>
      <dgm:spPr/>
      <dgm:t>
        <a:bodyPr/>
        <a:lstStyle/>
        <a:p>
          <a:endParaRPr lang="es-PE"/>
        </a:p>
      </dgm:t>
    </dgm:pt>
    <dgm:pt modelId="{D935F74A-5C93-47D4-AB90-DF5FBB3D3A32}" type="pres">
      <dgm:prSet presAssocID="{0624A720-263F-4697-AD52-98C0FB11179D}" presName="vert1" presStyleCnt="0"/>
      <dgm:spPr/>
    </dgm:pt>
    <dgm:pt modelId="{40EA3CF2-AF65-45A3-87B6-712E254C66A5}" type="pres">
      <dgm:prSet presAssocID="{15DC8383-EA33-4BED-B963-F65011948BED}" presName="vertSpace2a" presStyleCnt="0"/>
      <dgm:spPr/>
    </dgm:pt>
    <dgm:pt modelId="{C24ECD4C-EB17-4D40-852A-F0933A7076EF}" type="pres">
      <dgm:prSet presAssocID="{15DC8383-EA33-4BED-B963-F65011948BED}" presName="horz2" presStyleCnt="0"/>
      <dgm:spPr/>
    </dgm:pt>
    <dgm:pt modelId="{24F104EC-7737-472C-8B4B-9A9ACC91729C}" type="pres">
      <dgm:prSet presAssocID="{15DC8383-EA33-4BED-B963-F65011948BED}" presName="horzSpace2" presStyleCnt="0"/>
      <dgm:spPr/>
    </dgm:pt>
    <dgm:pt modelId="{A159E296-E1FB-46F5-B4C6-F05BFC46B0EB}" type="pres">
      <dgm:prSet presAssocID="{15DC8383-EA33-4BED-B963-F65011948BED}" presName="tx2" presStyleLbl="revTx" presStyleIdx="9" presStyleCnt="12"/>
      <dgm:spPr/>
      <dgm:t>
        <a:bodyPr/>
        <a:lstStyle/>
        <a:p>
          <a:endParaRPr lang="es-PE"/>
        </a:p>
      </dgm:t>
    </dgm:pt>
    <dgm:pt modelId="{E5221EA4-C81C-4D5C-9ABA-B409F457B97A}" type="pres">
      <dgm:prSet presAssocID="{15DC8383-EA33-4BED-B963-F65011948BED}" presName="vert2" presStyleCnt="0"/>
      <dgm:spPr/>
    </dgm:pt>
    <dgm:pt modelId="{066103D4-55B0-4E5C-A3AC-56538367CC7F}" type="pres">
      <dgm:prSet presAssocID="{41C93AF4-5278-497E-B292-FF68990413AE}" presName="horz3" presStyleCnt="0"/>
      <dgm:spPr/>
    </dgm:pt>
    <dgm:pt modelId="{EE6CF044-753E-4AEA-9B25-66D3E84112E1}" type="pres">
      <dgm:prSet presAssocID="{41C93AF4-5278-497E-B292-FF68990413AE}" presName="horzSpace3" presStyleCnt="0"/>
      <dgm:spPr/>
    </dgm:pt>
    <dgm:pt modelId="{3DFC73A9-9C98-4C43-9B58-8E77CCF559F9}" type="pres">
      <dgm:prSet presAssocID="{41C93AF4-5278-497E-B292-FF68990413AE}" presName="tx3" presStyleLbl="revTx" presStyleIdx="10" presStyleCnt="12"/>
      <dgm:spPr/>
      <dgm:t>
        <a:bodyPr/>
        <a:lstStyle/>
        <a:p>
          <a:endParaRPr lang="es-PE"/>
        </a:p>
      </dgm:t>
    </dgm:pt>
    <dgm:pt modelId="{D934F862-F483-447A-A241-CB771EBDDB1F}" type="pres">
      <dgm:prSet presAssocID="{41C93AF4-5278-497E-B292-FF68990413AE}" presName="vert3" presStyleCnt="0"/>
      <dgm:spPr/>
    </dgm:pt>
    <dgm:pt modelId="{D85E4806-7F1F-4DBD-843D-BE474A933793}" type="pres">
      <dgm:prSet presAssocID="{2303EF9A-4C08-4976-8A72-E353B3B1A8FA}" presName="thinLine3" presStyleLbl="callout" presStyleIdx="4" presStyleCnt="6"/>
      <dgm:spPr/>
    </dgm:pt>
    <dgm:pt modelId="{1D9582E3-9E1B-4B9D-9109-EE608A62E0EE}" type="pres">
      <dgm:prSet presAssocID="{B99602E3-B00B-42A7-8506-4684F5C03A3D}" presName="horz3" presStyleCnt="0"/>
      <dgm:spPr/>
    </dgm:pt>
    <dgm:pt modelId="{5F9CC17B-24CF-4F1A-84DA-FD5D99CBF33E}" type="pres">
      <dgm:prSet presAssocID="{B99602E3-B00B-42A7-8506-4684F5C03A3D}" presName="horzSpace3" presStyleCnt="0"/>
      <dgm:spPr/>
    </dgm:pt>
    <dgm:pt modelId="{E19D0A53-F984-4057-990C-C79EABB6CF24}" type="pres">
      <dgm:prSet presAssocID="{B99602E3-B00B-42A7-8506-4684F5C03A3D}" presName="tx3" presStyleLbl="revTx" presStyleIdx="11" presStyleCnt="12"/>
      <dgm:spPr/>
      <dgm:t>
        <a:bodyPr/>
        <a:lstStyle/>
        <a:p>
          <a:endParaRPr lang="es-PE"/>
        </a:p>
      </dgm:t>
    </dgm:pt>
    <dgm:pt modelId="{E850BF67-F668-4CFB-9C75-703BCE2B16C5}" type="pres">
      <dgm:prSet presAssocID="{B99602E3-B00B-42A7-8506-4684F5C03A3D}" presName="vert3" presStyleCnt="0"/>
      <dgm:spPr/>
    </dgm:pt>
    <dgm:pt modelId="{AAB217E7-F510-4836-919E-672D93C21A44}" type="pres">
      <dgm:prSet presAssocID="{15DC8383-EA33-4BED-B963-F65011948BED}" presName="thinLine2b" presStyleLbl="callout" presStyleIdx="5" presStyleCnt="6"/>
      <dgm:spPr/>
    </dgm:pt>
    <dgm:pt modelId="{32FE5858-184B-4446-8E19-CEA1D8E5A10C}" type="pres">
      <dgm:prSet presAssocID="{15DC8383-EA33-4BED-B963-F65011948BED}" presName="vertSpace2b" presStyleCnt="0"/>
      <dgm:spPr/>
    </dgm:pt>
  </dgm:ptLst>
  <dgm:cxnLst>
    <dgm:cxn modelId="{94BBEB05-909A-4108-A32B-2865BD17BEFC}" srcId="{9FD6F5F8-7459-4298-86B8-9CF67A7A6784}" destId="{985D40C0-FCE6-4207-BA2A-3FCEF4295A20}" srcOrd="0" destOrd="0" parTransId="{374E2E6C-2291-4114-AFA8-407EE3436638}" sibTransId="{31A22A9E-BCEB-4C5E-9365-2C53458538B2}"/>
    <dgm:cxn modelId="{75631D36-AA96-443D-BAE4-07E441E2712A}" type="presOf" srcId="{88FA9FF7-C477-432D-B059-13BA870295E2}" destId="{C8285A4A-5F4E-4E95-8842-18DEA428C039}" srcOrd="0" destOrd="0" presId="urn:microsoft.com/office/officeart/2008/layout/LinedList"/>
    <dgm:cxn modelId="{25F47DF5-2745-48E5-81BC-300D1672F644}" type="presOf" srcId="{F7120197-F1D4-4DCA-99AE-11F46CBADE29}" destId="{572EFD1E-F457-4572-A17C-E051873DAC8C}" srcOrd="0" destOrd="0" presId="urn:microsoft.com/office/officeart/2008/layout/LinedList"/>
    <dgm:cxn modelId="{2C6C9FF6-9DB7-4556-9A7B-8AB88D4066AA}" type="presOf" srcId="{D3EC7DF3-7C51-44A8-B148-2A9F669996C2}" destId="{045586DF-6651-4CE7-AC0A-8E205F8F3BBD}" srcOrd="0" destOrd="0" presId="urn:microsoft.com/office/officeart/2008/layout/LinedList"/>
    <dgm:cxn modelId="{2DC7478F-D7B4-49DC-8068-561F9EB69490}" srcId="{D3EC7DF3-7C51-44A8-B148-2A9F669996C2}" destId="{88FA9FF7-C477-432D-B059-13BA870295E2}" srcOrd="1" destOrd="0" parTransId="{FEE948DF-00E6-43AB-A51A-996E8470D67F}" sibTransId="{F1375C3F-6B4D-42C3-BCBE-0E959B79A0C9}"/>
    <dgm:cxn modelId="{60697B51-1815-4649-B58E-165198028728}" srcId="{15DC8383-EA33-4BED-B963-F65011948BED}" destId="{41C93AF4-5278-497E-B292-FF68990413AE}" srcOrd="0" destOrd="0" parTransId="{16E8AEC9-4AD8-4156-B733-107B59CE185B}" sibTransId="{2303EF9A-4C08-4976-8A72-E353B3B1A8FA}"/>
    <dgm:cxn modelId="{D5470A3D-58A2-49FC-A264-88D2DE2237F5}" srcId="{985D40C0-FCE6-4207-BA2A-3FCEF4295A20}" destId="{C804248A-B9EE-46E5-BB7F-18C7BEE3453F}" srcOrd="0" destOrd="0" parTransId="{66091649-0199-4EFA-B1F3-267F5AF1C166}" sibTransId="{AB8B6AE3-C552-49AF-AB5B-8A7A9AF6DD73}"/>
    <dgm:cxn modelId="{E7FE591A-0813-454C-B383-034B034487E3}" type="presOf" srcId="{31A7DE44-3BE1-43CB-B48F-E6EA7F8116BD}" destId="{91E07A75-001D-48DD-B21A-6BEB0123CBBF}" srcOrd="0" destOrd="0" presId="urn:microsoft.com/office/officeart/2008/layout/LinedList"/>
    <dgm:cxn modelId="{59F22BA5-AE7B-4851-8EE6-53DE9557FD9C}" type="presOf" srcId="{B99602E3-B00B-42A7-8506-4684F5C03A3D}" destId="{E19D0A53-F984-4057-990C-C79EABB6CF24}" srcOrd="0" destOrd="0" presId="urn:microsoft.com/office/officeart/2008/layout/LinedList"/>
    <dgm:cxn modelId="{9CD52CB6-5931-428E-A8ED-A314A1A8093A}" srcId="{D3EC7DF3-7C51-44A8-B148-2A9F669996C2}" destId="{31A7DE44-3BE1-43CB-B48F-E6EA7F8116BD}" srcOrd="0" destOrd="0" parTransId="{D734FE7F-766D-4C7E-B631-64918DF96EC7}" sibTransId="{4F11C351-5A64-4CAD-AD76-378FF0958142}"/>
    <dgm:cxn modelId="{9CE20E11-A43A-4168-8239-3DF558445100}" srcId="{985D40C0-FCE6-4207-BA2A-3FCEF4295A20}" destId="{99F37E1A-24D2-42CF-AB62-E4DCE120CB7A}" srcOrd="1" destOrd="0" parTransId="{FDD87499-94D2-454A-B78D-4738EEA48A2E}" sibTransId="{445B0978-926F-48B0-9EAA-666D7E162526}"/>
    <dgm:cxn modelId="{4BB971A6-4CAA-4855-A25A-D92F5909BB90}" type="presOf" srcId="{C804248A-B9EE-46E5-BB7F-18C7BEE3453F}" destId="{64998648-DECD-4A06-A7C0-1A376B8BB000}" srcOrd="0" destOrd="0" presId="urn:microsoft.com/office/officeart/2008/layout/LinedList"/>
    <dgm:cxn modelId="{F6D54C7B-6CEE-4FAD-BCD7-5E96491CA909}" type="presOf" srcId="{15DC8383-EA33-4BED-B963-F65011948BED}" destId="{A159E296-E1FB-46F5-B4C6-F05BFC46B0EB}" srcOrd="0" destOrd="0" presId="urn:microsoft.com/office/officeart/2008/layout/LinedList"/>
    <dgm:cxn modelId="{BAE5ED5E-C546-4315-915F-D190B2B9A5CF}" type="presOf" srcId="{41C93AF4-5278-497E-B292-FF68990413AE}" destId="{3DFC73A9-9C98-4C43-9B58-8E77CCF559F9}" srcOrd="0" destOrd="0" presId="urn:microsoft.com/office/officeart/2008/layout/LinedList"/>
    <dgm:cxn modelId="{F165D7E2-5C84-4DD6-B039-D9FEEA40EEED}" type="presOf" srcId="{9FD6F5F8-7459-4298-86B8-9CF67A7A6784}" destId="{9775A552-A9D1-47B4-80F4-D8996935E1C2}" srcOrd="0" destOrd="0" presId="urn:microsoft.com/office/officeart/2008/layout/LinedList"/>
    <dgm:cxn modelId="{BA37E32B-79ED-460B-B40A-3BFCF5A5D532}" type="presOf" srcId="{99F37E1A-24D2-42CF-AB62-E4DCE120CB7A}" destId="{9A1E15F2-08BD-49B3-B007-32CBD796C0D5}" srcOrd="0" destOrd="0" presId="urn:microsoft.com/office/officeart/2008/layout/LinedList"/>
    <dgm:cxn modelId="{210B1CC7-A2BC-46AC-8109-714A3BADECB9}" srcId="{56FF808E-D663-4AEE-9EFE-C7D292FE8CE6}" destId="{0624A720-263F-4697-AD52-98C0FB11179D}" srcOrd="2" destOrd="0" parTransId="{03D5A090-A216-4B0E-A637-FA2EF6F9CBC8}" sibTransId="{9D5F71A2-8595-47FA-9375-3B484941EC41}"/>
    <dgm:cxn modelId="{8D154538-71B1-481E-9B1B-C5DAF165E815}" type="presOf" srcId="{0624A720-263F-4697-AD52-98C0FB11179D}" destId="{71A24787-5A1E-49D4-B466-AC747519CEEF}" srcOrd="0" destOrd="0" presId="urn:microsoft.com/office/officeart/2008/layout/LinedList"/>
    <dgm:cxn modelId="{447FA596-9386-4126-A843-A26EC39A7145}" srcId="{0624A720-263F-4697-AD52-98C0FB11179D}" destId="{15DC8383-EA33-4BED-B963-F65011948BED}" srcOrd="0" destOrd="0" parTransId="{5759E762-4D36-4FBB-A66C-5E22EE0887E2}" sibTransId="{C6118565-36DF-4BFF-A398-28702BF30D52}"/>
    <dgm:cxn modelId="{CA3ED35B-F21C-43A3-952F-E5156587296E}" srcId="{F7120197-F1D4-4DCA-99AE-11F46CBADE29}" destId="{D3EC7DF3-7C51-44A8-B148-2A9F669996C2}" srcOrd="0" destOrd="0" parTransId="{A9B18040-65D1-42F5-B6A6-11B708210B63}" sibTransId="{D3FBBFF0-452C-4437-B5FE-45BAB070AA1D}"/>
    <dgm:cxn modelId="{ACE2D1F7-F21A-4C17-A22D-EDF4B24803FE}" srcId="{56FF808E-D663-4AEE-9EFE-C7D292FE8CE6}" destId="{9FD6F5F8-7459-4298-86B8-9CF67A7A6784}" srcOrd="1" destOrd="0" parTransId="{37400174-4845-4218-A388-9E2DD5684144}" sibTransId="{8D643335-0DD5-46D1-AD05-6974395C385C}"/>
    <dgm:cxn modelId="{69337B48-320C-4BD8-A1A4-5FA31D4AF2D2}" type="presOf" srcId="{985D40C0-FCE6-4207-BA2A-3FCEF4295A20}" destId="{1819F35D-6EB8-4A2D-9275-D4536CF7C435}" srcOrd="0" destOrd="0" presId="urn:microsoft.com/office/officeart/2008/layout/LinedList"/>
    <dgm:cxn modelId="{0F5FD56A-C490-42CB-BE4B-2896ACA0B6B5}" srcId="{56FF808E-D663-4AEE-9EFE-C7D292FE8CE6}" destId="{F7120197-F1D4-4DCA-99AE-11F46CBADE29}" srcOrd="0" destOrd="0" parTransId="{50FC43D4-B575-4FFA-BF4F-CC6F47174AED}" sibTransId="{09264F4B-1E73-461D-A66D-08EE67A3183D}"/>
    <dgm:cxn modelId="{F779CE4C-A0C4-4D5E-9AA5-90FD7E35A109}" type="presOf" srcId="{56FF808E-D663-4AEE-9EFE-C7D292FE8CE6}" destId="{F2A64012-3BA0-41F6-9854-5E704440DDAF}" srcOrd="0" destOrd="0" presId="urn:microsoft.com/office/officeart/2008/layout/LinedList"/>
    <dgm:cxn modelId="{4230514E-FF71-453F-858D-DF0CD054868C}" srcId="{15DC8383-EA33-4BED-B963-F65011948BED}" destId="{B99602E3-B00B-42A7-8506-4684F5C03A3D}" srcOrd="1" destOrd="0" parTransId="{D2392362-9AE2-4B66-9A34-818C0EAF654C}" sibTransId="{C3F14F69-62D4-4860-83CC-B178F20C98AC}"/>
    <dgm:cxn modelId="{FB25FBA6-D91C-47CB-9AEB-60F7E7FD4810}" type="presParOf" srcId="{F2A64012-3BA0-41F6-9854-5E704440DDAF}" destId="{95D5FA73-79DD-41D0-9AB2-D8845BFC7F63}" srcOrd="0" destOrd="0" presId="urn:microsoft.com/office/officeart/2008/layout/LinedList"/>
    <dgm:cxn modelId="{B6DB0693-8FAC-4573-8E48-26CE172C9CED}" type="presParOf" srcId="{F2A64012-3BA0-41F6-9854-5E704440DDAF}" destId="{4254B120-7B29-459E-AA1D-627C48AC74FC}" srcOrd="1" destOrd="0" presId="urn:microsoft.com/office/officeart/2008/layout/LinedList"/>
    <dgm:cxn modelId="{4EE00351-D09F-4352-8B38-1FE9C08F9635}" type="presParOf" srcId="{4254B120-7B29-459E-AA1D-627C48AC74FC}" destId="{572EFD1E-F457-4572-A17C-E051873DAC8C}" srcOrd="0" destOrd="0" presId="urn:microsoft.com/office/officeart/2008/layout/LinedList"/>
    <dgm:cxn modelId="{318711BF-D16C-4631-BADD-2B2F2A7CA515}" type="presParOf" srcId="{4254B120-7B29-459E-AA1D-627C48AC74FC}" destId="{704CBFFD-818B-4F43-AA52-A562B7346247}" srcOrd="1" destOrd="0" presId="urn:microsoft.com/office/officeart/2008/layout/LinedList"/>
    <dgm:cxn modelId="{DE01295C-FB9F-40D4-B442-DF31D4BE415E}" type="presParOf" srcId="{704CBFFD-818B-4F43-AA52-A562B7346247}" destId="{F32790CC-31A4-4CE4-A8C8-76D25B2DC391}" srcOrd="0" destOrd="0" presId="urn:microsoft.com/office/officeart/2008/layout/LinedList"/>
    <dgm:cxn modelId="{C17B9800-4D47-48B2-943D-3038B91C9266}" type="presParOf" srcId="{704CBFFD-818B-4F43-AA52-A562B7346247}" destId="{3BC36DE7-9BF1-4A11-89DF-F11C23233013}" srcOrd="1" destOrd="0" presId="urn:microsoft.com/office/officeart/2008/layout/LinedList"/>
    <dgm:cxn modelId="{B7D01EC1-F6FB-439D-950F-D343C631BCEB}" type="presParOf" srcId="{3BC36DE7-9BF1-4A11-89DF-F11C23233013}" destId="{309827F9-153A-4FDD-ACFD-EF06B4342044}" srcOrd="0" destOrd="0" presId="urn:microsoft.com/office/officeart/2008/layout/LinedList"/>
    <dgm:cxn modelId="{73139A84-155D-4090-AF5F-EDCA75110216}" type="presParOf" srcId="{3BC36DE7-9BF1-4A11-89DF-F11C23233013}" destId="{045586DF-6651-4CE7-AC0A-8E205F8F3BBD}" srcOrd="1" destOrd="0" presId="urn:microsoft.com/office/officeart/2008/layout/LinedList"/>
    <dgm:cxn modelId="{52A6FC19-505B-44CE-9BC9-936FA200E358}" type="presParOf" srcId="{3BC36DE7-9BF1-4A11-89DF-F11C23233013}" destId="{ED96E466-25F6-45EA-A102-4BDAEC8452E2}" srcOrd="2" destOrd="0" presId="urn:microsoft.com/office/officeart/2008/layout/LinedList"/>
    <dgm:cxn modelId="{58076BC4-C14D-48DA-8855-3C790615D017}" type="presParOf" srcId="{ED96E466-25F6-45EA-A102-4BDAEC8452E2}" destId="{61BA2C9E-AA9A-4AD7-B872-94D7BD122436}" srcOrd="0" destOrd="0" presId="urn:microsoft.com/office/officeart/2008/layout/LinedList"/>
    <dgm:cxn modelId="{184F10D6-BA41-420B-8C80-D0E2C2C549CA}" type="presParOf" srcId="{61BA2C9E-AA9A-4AD7-B872-94D7BD122436}" destId="{6A889AEB-DA1C-4CCE-9F4E-E6DFFC2277F9}" srcOrd="0" destOrd="0" presId="urn:microsoft.com/office/officeart/2008/layout/LinedList"/>
    <dgm:cxn modelId="{BE83EB88-1E8B-4A88-9994-2494D8B6F653}" type="presParOf" srcId="{61BA2C9E-AA9A-4AD7-B872-94D7BD122436}" destId="{91E07A75-001D-48DD-B21A-6BEB0123CBBF}" srcOrd="1" destOrd="0" presId="urn:microsoft.com/office/officeart/2008/layout/LinedList"/>
    <dgm:cxn modelId="{71000A7D-374F-4BCE-A791-1FBA949B3E52}" type="presParOf" srcId="{61BA2C9E-AA9A-4AD7-B872-94D7BD122436}" destId="{2C208386-79B7-4866-8024-55E18FF004AB}" srcOrd="2" destOrd="0" presId="urn:microsoft.com/office/officeart/2008/layout/LinedList"/>
    <dgm:cxn modelId="{7EF6AA8D-20FE-41EA-958A-0FA952D78C98}" type="presParOf" srcId="{ED96E466-25F6-45EA-A102-4BDAEC8452E2}" destId="{602C6E61-3345-4539-AFE2-B1460393DDEE}" srcOrd="1" destOrd="0" presId="urn:microsoft.com/office/officeart/2008/layout/LinedList"/>
    <dgm:cxn modelId="{6F827801-5B53-4192-9098-4129CD7B64E0}" type="presParOf" srcId="{ED96E466-25F6-45EA-A102-4BDAEC8452E2}" destId="{867CD73E-4B5A-4950-96A8-399DAD2D7E84}" srcOrd="2" destOrd="0" presId="urn:microsoft.com/office/officeart/2008/layout/LinedList"/>
    <dgm:cxn modelId="{48418087-D29A-42E8-BF9E-A07FACEA9222}" type="presParOf" srcId="{867CD73E-4B5A-4950-96A8-399DAD2D7E84}" destId="{53D345B1-0CDA-48F4-9C03-0C2E58657E78}" srcOrd="0" destOrd="0" presId="urn:microsoft.com/office/officeart/2008/layout/LinedList"/>
    <dgm:cxn modelId="{0C1808DF-277F-43EF-A66C-D0997266A03D}" type="presParOf" srcId="{867CD73E-4B5A-4950-96A8-399DAD2D7E84}" destId="{C8285A4A-5F4E-4E95-8842-18DEA428C039}" srcOrd="1" destOrd="0" presId="urn:microsoft.com/office/officeart/2008/layout/LinedList"/>
    <dgm:cxn modelId="{C15BF2F9-EB5E-428A-9CDB-48207ED0C920}" type="presParOf" srcId="{867CD73E-4B5A-4950-96A8-399DAD2D7E84}" destId="{73EAC324-A936-4C39-87E1-7DE2C6A968C1}" srcOrd="2" destOrd="0" presId="urn:microsoft.com/office/officeart/2008/layout/LinedList"/>
    <dgm:cxn modelId="{ECDAC524-D519-44F5-AC87-BC8859385F70}" type="presParOf" srcId="{704CBFFD-818B-4F43-AA52-A562B7346247}" destId="{DF1607B3-7D62-4A4A-B821-483D98552BAA}" srcOrd="2" destOrd="0" presId="urn:microsoft.com/office/officeart/2008/layout/LinedList"/>
    <dgm:cxn modelId="{944B36D9-B19D-45B9-BD47-485BD10846B6}" type="presParOf" srcId="{704CBFFD-818B-4F43-AA52-A562B7346247}" destId="{18173AA3-4109-46B6-9FD6-2DE5B44D0377}" srcOrd="3" destOrd="0" presId="urn:microsoft.com/office/officeart/2008/layout/LinedList"/>
    <dgm:cxn modelId="{36B5ADDA-DF9D-45B5-BFA3-B60BD1ED5C71}" type="presParOf" srcId="{F2A64012-3BA0-41F6-9854-5E704440DDAF}" destId="{20DB9667-F2CB-4839-A526-18644413054F}" srcOrd="2" destOrd="0" presId="urn:microsoft.com/office/officeart/2008/layout/LinedList"/>
    <dgm:cxn modelId="{1FC69317-7601-46DE-9FB6-9A92B6CDF4B1}" type="presParOf" srcId="{F2A64012-3BA0-41F6-9854-5E704440DDAF}" destId="{196508E0-EEB4-4062-BAAA-57D78AAD6958}" srcOrd="3" destOrd="0" presId="urn:microsoft.com/office/officeart/2008/layout/LinedList"/>
    <dgm:cxn modelId="{560C7E1E-135D-4C2E-A334-DDC3224DEC59}" type="presParOf" srcId="{196508E0-EEB4-4062-BAAA-57D78AAD6958}" destId="{9775A552-A9D1-47B4-80F4-D8996935E1C2}" srcOrd="0" destOrd="0" presId="urn:microsoft.com/office/officeart/2008/layout/LinedList"/>
    <dgm:cxn modelId="{950099A3-5306-4E32-96A9-DDBB06A6060C}" type="presParOf" srcId="{196508E0-EEB4-4062-BAAA-57D78AAD6958}" destId="{142AD27B-8F7B-4281-9469-878103E12A74}" srcOrd="1" destOrd="0" presId="urn:microsoft.com/office/officeart/2008/layout/LinedList"/>
    <dgm:cxn modelId="{B881068C-2903-4C55-BFB5-B0C3EB9274F2}" type="presParOf" srcId="{142AD27B-8F7B-4281-9469-878103E12A74}" destId="{6D78D21E-0570-4ACA-8A0D-F949470B4433}" srcOrd="0" destOrd="0" presId="urn:microsoft.com/office/officeart/2008/layout/LinedList"/>
    <dgm:cxn modelId="{6F99C844-E9DA-4144-B35D-042508C0C30E}" type="presParOf" srcId="{142AD27B-8F7B-4281-9469-878103E12A74}" destId="{CFDE09CB-9842-473A-B3F0-A41D1F786C33}" srcOrd="1" destOrd="0" presId="urn:microsoft.com/office/officeart/2008/layout/LinedList"/>
    <dgm:cxn modelId="{FBE5A1F4-2EA5-4819-B887-7461E8BEE21C}" type="presParOf" srcId="{CFDE09CB-9842-473A-B3F0-A41D1F786C33}" destId="{A5A991D3-AB88-4424-9759-49533A868FED}" srcOrd="0" destOrd="0" presId="urn:microsoft.com/office/officeart/2008/layout/LinedList"/>
    <dgm:cxn modelId="{CF6872AD-C86F-4208-979B-638FC288F8BA}" type="presParOf" srcId="{CFDE09CB-9842-473A-B3F0-A41D1F786C33}" destId="{1819F35D-6EB8-4A2D-9275-D4536CF7C435}" srcOrd="1" destOrd="0" presId="urn:microsoft.com/office/officeart/2008/layout/LinedList"/>
    <dgm:cxn modelId="{C647C6BC-C744-4077-BC57-3C6D272EAA7E}" type="presParOf" srcId="{CFDE09CB-9842-473A-B3F0-A41D1F786C33}" destId="{68C5A930-9DE7-4006-B341-3802C8651060}" srcOrd="2" destOrd="0" presId="urn:microsoft.com/office/officeart/2008/layout/LinedList"/>
    <dgm:cxn modelId="{B86CE101-11CB-45CD-A9CB-A495A8167C5C}" type="presParOf" srcId="{68C5A930-9DE7-4006-B341-3802C8651060}" destId="{62D377A0-B473-4A72-89CC-5E347D8838A9}" srcOrd="0" destOrd="0" presId="urn:microsoft.com/office/officeart/2008/layout/LinedList"/>
    <dgm:cxn modelId="{4242C8D7-FC55-4553-A357-CB1C17AF879C}" type="presParOf" srcId="{62D377A0-B473-4A72-89CC-5E347D8838A9}" destId="{20122274-A2CD-493F-86F3-0580C4DBE2DC}" srcOrd="0" destOrd="0" presId="urn:microsoft.com/office/officeart/2008/layout/LinedList"/>
    <dgm:cxn modelId="{7F85B3E7-DB6C-4326-9297-240F9510DE55}" type="presParOf" srcId="{62D377A0-B473-4A72-89CC-5E347D8838A9}" destId="{64998648-DECD-4A06-A7C0-1A376B8BB000}" srcOrd="1" destOrd="0" presId="urn:microsoft.com/office/officeart/2008/layout/LinedList"/>
    <dgm:cxn modelId="{3C709760-7836-4977-A245-CD46C166D822}" type="presParOf" srcId="{62D377A0-B473-4A72-89CC-5E347D8838A9}" destId="{7EA68A33-4016-470A-9F07-7E769FEBF534}" srcOrd="2" destOrd="0" presId="urn:microsoft.com/office/officeart/2008/layout/LinedList"/>
    <dgm:cxn modelId="{CD00C7B2-95F3-430A-BCB0-3722D75DE9AE}" type="presParOf" srcId="{68C5A930-9DE7-4006-B341-3802C8651060}" destId="{091DBB4D-0A9B-49FF-B6D0-5014B3AA6C6D}" srcOrd="1" destOrd="0" presId="urn:microsoft.com/office/officeart/2008/layout/LinedList"/>
    <dgm:cxn modelId="{21BFB49A-207C-4755-99B4-A8DA51E29AFC}" type="presParOf" srcId="{68C5A930-9DE7-4006-B341-3802C8651060}" destId="{8348293B-1D90-4450-BC38-0F3B3EDD70CE}" srcOrd="2" destOrd="0" presId="urn:microsoft.com/office/officeart/2008/layout/LinedList"/>
    <dgm:cxn modelId="{97AFB542-124D-4221-8016-13FA3AFD106E}" type="presParOf" srcId="{8348293B-1D90-4450-BC38-0F3B3EDD70CE}" destId="{FE7AE4C5-A691-4309-8F22-8AC18BD33F5D}" srcOrd="0" destOrd="0" presId="urn:microsoft.com/office/officeart/2008/layout/LinedList"/>
    <dgm:cxn modelId="{376407BC-A0B7-46A8-A4FC-8EB64E33A0EE}" type="presParOf" srcId="{8348293B-1D90-4450-BC38-0F3B3EDD70CE}" destId="{9A1E15F2-08BD-49B3-B007-32CBD796C0D5}" srcOrd="1" destOrd="0" presId="urn:microsoft.com/office/officeart/2008/layout/LinedList"/>
    <dgm:cxn modelId="{B7227982-355A-40B1-A786-0DEB90EBE618}" type="presParOf" srcId="{8348293B-1D90-4450-BC38-0F3B3EDD70CE}" destId="{0C40EEB6-CEDB-463A-8C42-FF48DD417F6F}" srcOrd="2" destOrd="0" presId="urn:microsoft.com/office/officeart/2008/layout/LinedList"/>
    <dgm:cxn modelId="{5EB60A38-DD57-4B55-8576-57171AA02459}" type="presParOf" srcId="{142AD27B-8F7B-4281-9469-878103E12A74}" destId="{8D88A8D3-96ED-4EEB-B663-A49FCA5AA87F}" srcOrd="2" destOrd="0" presId="urn:microsoft.com/office/officeart/2008/layout/LinedList"/>
    <dgm:cxn modelId="{4F8BA59A-099F-46FC-85EF-E86F3C7ECB25}" type="presParOf" srcId="{142AD27B-8F7B-4281-9469-878103E12A74}" destId="{8FCA728D-0C33-40F9-8DA5-5CBE112A3D2A}" srcOrd="3" destOrd="0" presId="urn:microsoft.com/office/officeart/2008/layout/LinedList"/>
    <dgm:cxn modelId="{7404E623-A92A-4CBF-82B4-F19DD62B457B}" type="presParOf" srcId="{F2A64012-3BA0-41F6-9854-5E704440DDAF}" destId="{18913183-007E-4D46-8DB2-126D4ED07564}" srcOrd="4" destOrd="0" presId="urn:microsoft.com/office/officeart/2008/layout/LinedList"/>
    <dgm:cxn modelId="{FC15928B-BE6E-4BA4-8F17-963199A6F110}" type="presParOf" srcId="{F2A64012-3BA0-41F6-9854-5E704440DDAF}" destId="{8BBDCEEB-FC88-416C-86B7-26634DC2FF28}" srcOrd="5" destOrd="0" presId="urn:microsoft.com/office/officeart/2008/layout/LinedList"/>
    <dgm:cxn modelId="{3E6EF7A8-E461-42D8-9552-AD4FC3506E28}" type="presParOf" srcId="{8BBDCEEB-FC88-416C-86B7-26634DC2FF28}" destId="{71A24787-5A1E-49D4-B466-AC747519CEEF}" srcOrd="0" destOrd="0" presId="urn:microsoft.com/office/officeart/2008/layout/LinedList"/>
    <dgm:cxn modelId="{C23ECCB3-A690-49F8-96BA-31F4519EE81C}" type="presParOf" srcId="{8BBDCEEB-FC88-416C-86B7-26634DC2FF28}" destId="{D935F74A-5C93-47D4-AB90-DF5FBB3D3A32}" srcOrd="1" destOrd="0" presId="urn:microsoft.com/office/officeart/2008/layout/LinedList"/>
    <dgm:cxn modelId="{99F5A9A3-F95B-4F69-917B-D547B8830131}" type="presParOf" srcId="{D935F74A-5C93-47D4-AB90-DF5FBB3D3A32}" destId="{40EA3CF2-AF65-45A3-87B6-712E254C66A5}" srcOrd="0" destOrd="0" presId="urn:microsoft.com/office/officeart/2008/layout/LinedList"/>
    <dgm:cxn modelId="{B7AE5289-089A-4FD6-92F0-EA3B38B023F5}" type="presParOf" srcId="{D935F74A-5C93-47D4-AB90-DF5FBB3D3A32}" destId="{C24ECD4C-EB17-4D40-852A-F0933A7076EF}" srcOrd="1" destOrd="0" presId="urn:microsoft.com/office/officeart/2008/layout/LinedList"/>
    <dgm:cxn modelId="{9CA8B0CC-C179-4D01-8CC6-ADF586EE5606}" type="presParOf" srcId="{C24ECD4C-EB17-4D40-852A-F0933A7076EF}" destId="{24F104EC-7737-472C-8B4B-9A9ACC91729C}" srcOrd="0" destOrd="0" presId="urn:microsoft.com/office/officeart/2008/layout/LinedList"/>
    <dgm:cxn modelId="{69190122-52DD-4972-9150-02C05357C8A4}" type="presParOf" srcId="{C24ECD4C-EB17-4D40-852A-F0933A7076EF}" destId="{A159E296-E1FB-46F5-B4C6-F05BFC46B0EB}" srcOrd="1" destOrd="0" presId="urn:microsoft.com/office/officeart/2008/layout/LinedList"/>
    <dgm:cxn modelId="{02C682AB-5480-4A67-964E-9BDCFD27ADD9}" type="presParOf" srcId="{C24ECD4C-EB17-4D40-852A-F0933A7076EF}" destId="{E5221EA4-C81C-4D5C-9ABA-B409F457B97A}" srcOrd="2" destOrd="0" presId="urn:microsoft.com/office/officeart/2008/layout/LinedList"/>
    <dgm:cxn modelId="{042DFAA9-4530-4D7E-A8B8-EE3E08024EFC}" type="presParOf" srcId="{E5221EA4-C81C-4D5C-9ABA-B409F457B97A}" destId="{066103D4-55B0-4E5C-A3AC-56538367CC7F}" srcOrd="0" destOrd="0" presId="urn:microsoft.com/office/officeart/2008/layout/LinedList"/>
    <dgm:cxn modelId="{51046E49-F7D9-4474-9744-227489F6D94B}" type="presParOf" srcId="{066103D4-55B0-4E5C-A3AC-56538367CC7F}" destId="{EE6CF044-753E-4AEA-9B25-66D3E84112E1}" srcOrd="0" destOrd="0" presId="urn:microsoft.com/office/officeart/2008/layout/LinedList"/>
    <dgm:cxn modelId="{8E5F867B-A54A-4394-93AC-6AD5A2DFB2B7}" type="presParOf" srcId="{066103D4-55B0-4E5C-A3AC-56538367CC7F}" destId="{3DFC73A9-9C98-4C43-9B58-8E77CCF559F9}" srcOrd="1" destOrd="0" presId="urn:microsoft.com/office/officeart/2008/layout/LinedList"/>
    <dgm:cxn modelId="{46D72148-42E5-43E3-BAFB-AABE774EB0A2}" type="presParOf" srcId="{066103D4-55B0-4E5C-A3AC-56538367CC7F}" destId="{D934F862-F483-447A-A241-CB771EBDDB1F}" srcOrd="2" destOrd="0" presId="urn:microsoft.com/office/officeart/2008/layout/LinedList"/>
    <dgm:cxn modelId="{AEB59E84-1EEE-4267-8FEE-4129290EA5B7}" type="presParOf" srcId="{E5221EA4-C81C-4D5C-9ABA-B409F457B97A}" destId="{D85E4806-7F1F-4DBD-843D-BE474A933793}" srcOrd="1" destOrd="0" presId="urn:microsoft.com/office/officeart/2008/layout/LinedList"/>
    <dgm:cxn modelId="{D8BE2A8C-F747-4F9F-8020-A799DA1D61D8}" type="presParOf" srcId="{E5221EA4-C81C-4D5C-9ABA-B409F457B97A}" destId="{1D9582E3-9E1B-4B9D-9109-EE608A62E0EE}" srcOrd="2" destOrd="0" presId="urn:microsoft.com/office/officeart/2008/layout/LinedList"/>
    <dgm:cxn modelId="{F49B6D81-6A28-4EE0-B59C-403F5D011AEF}" type="presParOf" srcId="{1D9582E3-9E1B-4B9D-9109-EE608A62E0EE}" destId="{5F9CC17B-24CF-4F1A-84DA-FD5D99CBF33E}" srcOrd="0" destOrd="0" presId="urn:microsoft.com/office/officeart/2008/layout/LinedList"/>
    <dgm:cxn modelId="{88427A64-C3E3-43C7-B91D-3581EA6CE8A6}" type="presParOf" srcId="{1D9582E3-9E1B-4B9D-9109-EE608A62E0EE}" destId="{E19D0A53-F984-4057-990C-C79EABB6CF24}" srcOrd="1" destOrd="0" presId="urn:microsoft.com/office/officeart/2008/layout/LinedList"/>
    <dgm:cxn modelId="{9139924B-9626-404C-8207-7606EA0B3677}" type="presParOf" srcId="{1D9582E3-9E1B-4B9D-9109-EE608A62E0EE}" destId="{E850BF67-F668-4CFB-9C75-703BCE2B16C5}" srcOrd="2" destOrd="0" presId="urn:microsoft.com/office/officeart/2008/layout/LinedList"/>
    <dgm:cxn modelId="{B59D9C9C-0E38-4EA2-898A-75CAE577B16B}" type="presParOf" srcId="{D935F74A-5C93-47D4-AB90-DF5FBB3D3A32}" destId="{AAB217E7-F510-4836-919E-672D93C21A44}" srcOrd="2" destOrd="0" presId="urn:microsoft.com/office/officeart/2008/layout/LinedList"/>
    <dgm:cxn modelId="{B47A097C-23D4-4844-BB3D-177C121FC55D}" type="presParOf" srcId="{D935F74A-5C93-47D4-AB90-DF5FBB3D3A32}" destId="{32FE5858-184B-4446-8E19-CEA1D8E5A10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6AA23-69AB-4AC0-815D-3DDE46E385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7A7E80-F473-4DC2-AE88-DC651B02E753}">
      <dgm:prSet phldrT="[Text]"/>
      <dgm:spPr/>
      <dgm:t>
        <a:bodyPr/>
        <a:lstStyle/>
        <a:p>
          <a:r>
            <a:rPr lang="es-PE" dirty="0" smtClean="0"/>
            <a:t>Definiciones</a:t>
          </a:r>
          <a:endParaRPr lang="en-US" dirty="0"/>
        </a:p>
      </dgm:t>
    </dgm:pt>
    <dgm:pt modelId="{6A69CA89-3C5F-470E-9550-804822E6BB65}" type="parTrans" cxnId="{FDB99EBF-83F4-4A07-97B7-207E5ADAC1E7}">
      <dgm:prSet/>
      <dgm:spPr/>
      <dgm:t>
        <a:bodyPr/>
        <a:lstStyle/>
        <a:p>
          <a:endParaRPr lang="en-US"/>
        </a:p>
      </dgm:t>
    </dgm:pt>
    <dgm:pt modelId="{70EA5290-6568-44F9-9C68-E9FA9BD777D4}" type="sibTrans" cxnId="{FDB99EBF-83F4-4A07-97B7-207E5ADAC1E7}">
      <dgm:prSet/>
      <dgm:spPr/>
      <dgm:t>
        <a:bodyPr/>
        <a:lstStyle/>
        <a:p>
          <a:endParaRPr lang="en-US"/>
        </a:p>
      </dgm:t>
    </dgm:pt>
    <dgm:pt modelId="{4EF47E87-FD21-40CF-8DDB-CEA9AFA79DF7}">
      <dgm:prSet phldrT="[Text]"/>
      <dgm:spPr/>
      <dgm:t>
        <a:bodyPr/>
        <a:lstStyle/>
        <a:p>
          <a:r>
            <a:rPr lang="es-PE" dirty="0" smtClean="0"/>
            <a:t>Una variable que puede ser verdadera o falsa</a:t>
          </a:r>
          <a:endParaRPr lang="en-US" dirty="0"/>
        </a:p>
      </dgm:t>
    </dgm:pt>
    <dgm:pt modelId="{185D44B3-655D-4AD4-80C6-4A15AD958E7D}" type="parTrans" cxnId="{958F2D52-8318-406C-80FE-7FAA8BC2095D}">
      <dgm:prSet/>
      <dgm:spPr/>
      <dgm:t>
        <a:bodyPr/>
        <a:lstStyle/>
        <a:p>
          <a:endParaRPr lang="en-US"/>
        </a:p>
      </dgm:t>
    </dgm:pt>
    <dgm:pt modelId="{8CEAFB5D-E3B4-49C2-A7CD-6217D31EA8D2}" type="sibTrans" cxnId="{958F2D52-8318-406C-80FE-7FAA8BC2095D}">
      <dgm:prSet/>
      <dgm:spPr/>
      <dgm:t>
        <a:bodyPr/>
        <a:lstStyle/>
        <a:p>
          <a:endParaRPr lang="en-US"/>
        </a:p>
      </dgm:t>
    </dgm:pt>
    <dgm:pt modelId="{BDC8DDD9-8511-4916-94E8-66F228B02FD2}">
      <dgm:prSet phldrT="[Text]"/>
      <dgm:spPr/>
      <dgm:t>
        <a:bodyPr/>
        <a:lstStyle/>
        <a:p>
          <a:endParaRPr lang="en-US" dirty="0"/>
        </a:p>
      </dgm:t>
    </dgm:pt>
    <dgm:pt modelId="{2E183644-A822-4451-AA47-F9FEF5B69FE4}" type="parTrans" cxnId="{97C875F3-C7F9-4892-950E-9A51800EAE8D}">
      <dgm:prSet/>
      <dgm:spPr/>
      <dgm:t>
        <a:bodyPr/>
        <a:lstStyle/>
        <a:p>
          <a:endParaRPr lang="en-US"/>
        </a:p>
      </dgm:t>
    </dgm:pt>
    <dgm:pt modelId="{3BD48403-C7A4-4F66-8EDE-40C454F84E75}" type="sibTrans" cxnId="{97C875F3-C7F9-4892-950E-9A51800EAE8D}">
      <dgm:prSet/>
      <dgm:spPr/>
      <dgm:t>
        <a:bodyPr/>
        <a:lstStyle/>
        <a:p>
          <a:endParaRPr lang="en-US"/>
        </a:p>
      </dgm:t>
    </dgm:pt>
    <dgm:pt modelId="{B58C2BA0-AAC0-488F-B852-7F711DD0EEB5}">
      <dgm:prSet phldrT="[Text]" custT="1"/>
      <dgm:spPr/>
      <dgm:t>
        <a:bodyPr/>
        <a:lstStyle/>
        <a:p>
          <a:r>
            <a:rPr lang="es-PE" sz="24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bool</a:t>
          </a:r>
          <a:r>
            <a:rPr lang="es-PE" sz="24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24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soyVerdadero</a:t>
          </a:r>
          <a:r>
            <a:rPr lang="es-PE" sz="2400" dirty="0" smtClean="0">
              <a:latin typeface="Courier New" panose="02070309020205020404" pitchFamily="49" charset="0"/>
              <a:cs typeface="Courier New" panose="02070309020205020404" pitchFamily="49" charset="0"/>
            </a:rPr>
            <a:t> = true;</a:t>
          </a:r>
        </a:p>
        <a:p>
          <a:r>
            <a:rPr lang="es-PE" sz="24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bool</a:t>
          </a:r>
          <a:r>
            <a:rPr lang="es-PE" sz="24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24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soyFalso</a:t>
          </a:r>
          <a:r>
            <a:rPr lang="es-PE" sz="2400" dirty="0" smtClean="0">
              <a:latin typeface="Courier New" panose="02070309020205020404" pitchFamily="49" charset="0"/>
              <a:cs typeface="Courier New" panose="02070309020205020404" pitchFamily="49" charset="0"/>
            </a:rPr>
            <a:t> = !</a:t>
          </a:r>
          <a:r>
            <a:rPr lang="es-PE" sz="24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soyVerdadero</a:t>
          </a:r>
          <a:r>
            <a:rPr lang="es-PE" sz="24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 sz="24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170746F-7321-4312-ADA5-A7BDBC3613D5}" type="parTrans" cxnId="{0A1A71E2-2E86-4D33-8686-04FF734598B0}">
      <dgm:prSet/>
      <dgm:spPr/>
      <dgm:t>
        <a:bodyPr/>
        <a:lstStyle/>
        <a:p>
          <a:endParaRPr lang="en-US"/>
        </a:p>
      </dgm:t>
    </dgm:pt>
    <dgm:pt modelId="{38226742-D61F-469E-83EC-AF97C306BFA3}" type="sibTrans" cxnId="{0A1A71E2-2E86-4D33-8686-04FF734598B0}">
      <dgm:prSet/>
      <dgm:spPr/>
      <dgm:t>
        <a:bodyPr/>
        <a:lstStyle/>
        <a:p>
          <a:endParaRPr lang="en-US"/>
        </a:p>
      </dgm:t>
    </dgm:pt>
    <dgm:pt modelId="{F15B921A-43CC-476D-BB41-4BA4020F7E1A}">
      <dgm:prSet phldrT="[Text]"/>
      <dgm:spPr/>
      <dgm:t>
        <a:bodyPr/>
        <a:lstStyle/>
        <a:p>
          <a:r>
            <a:rPr lang="es-PE" noProof="0" dirty="0" smtClean="0"/>
            <a:t>Emplean 1 byte a pesar de solo requerir 1 bit</a:t>
          </a:r>
          <a:endParaRPr lang="es-PE" noProof="0" dirty="0"/>
        </a:p>
      </dgm:t>
    </dgm:pt>
    <dgm:pt modelId="{55F36B42-DB95-49D8-A357-CE585896D332}" type="parTrans" cxnId="{4B33AC62-6D9E-4733-8D95-CF4446B8937B}">
      <dgm:prSet/>
      <dgm:spPr/>
      <dgm:t>
        <a:bodyPr/>
        <a:lstStyle/>
        <a:p>
          <a:endParaRPr lang="en-US"/>
        </a:p>
      </dgm:t>
    </dgm:pt>
    <dgm:pt modelId="{C633532C-4181-4C83-A681-8D1C1C1FACD9}" type="sibTrans" cxnId="{4B33AC62-6D9E-4733-8D95-CF4446B8937B}">
      <dgm:prSet/>
      <dgm:spPr/>
      <dgm:t>
        <a:bodyPr/>
        <a:lstStyle/>
        <a:p>
          <a:endParaRPr lang="en-US"/>
        </a:p>
      </dgm:t>
    </dgm:pt>
    <dgm:pt modelId="{DC1B1819-B09B-4A02-80C5-E093B5E63859}" type="pres">
      <dgm:prSet presAssocID="{C8C6AA23-69AB-4AC0-815D-3DDE46E385A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05E709-0D12-43B9-B6AD-F41958BAC43F}" type="pres">
      <dgm:prSet presAssocID="{827A7E80-F473-4DC2-AE88-DC651B02E753}" presName="thickLine" presStyleLbl="alignNode1" presStyleIdx="0" presStyleCnt="2"/>
      <dgm:spPr/>
    </dgm:pt>
    <dgm:pt modelId="{CDC5B079-04C3-4EDE-A8DC-7E6F7B7249D1}" type="pres">
      <dgm:prSet presAssocID="{827A7E80-F473-4DC2-AE88-DC651B02E753}" presName="horz1" presStyleCnt="0"/>
      <dgm:spPr/>
    </dgm:pt>
    <dgm:pt modelId="{31ED4D71-95B1-46B1-8AE7-7EB949696294}" type="pres">
      <dgm:prSet presAssocID="{827A7E80-F473-4DC2-AE88-DC651B02E753}" presName="tx1" presStyleLbl="revTx" presStyleIdx="0" presStyleCnt="5"/>
      <dgm:spPr/>
      <dgm:t>
        <a:bodyPr/>
        <a:lstStyle/>
        <a:p>
          <a:endParaRPr lang="en-US"/>
        </a:p>
      </dgm:t>
    </dgm:pt>
    <dgm:pt modelId="{98892D7B-CF3C-47A0-A088-8950C7C4C5FA}" type="pres">
      <dgm:prSet presAssocID="{827A7E80-F473-4DC2-AE88-DC651B02E753}" presName="vert1" presStyleCnt="0"/>
      <dgm:spPr/>
    </dgm:pt>
    <dgm:pt modelId="{6E040290-04DE-4CEF-A82B-8EE23DFBBA6D}" type="pres">
      <dgm:prSet presAssocID="{4EF47E87-FD21-40CF-8DDB-CEA9AFA79DF7}" presName="vertSpace2a" presStyleCnt="0"/>
      <dgm:spPr/>
    </dgm:pt>
    <dgm:pt modelId="{B022D18A-E96A-4C9E-BC58-811D9F29E195}" type="pres">
      <dgm:prSet presAssocID="{4EF47E87-FD21-40CF-8DDB-CEA9AFA79DF7}" presName="horz2" presStyleCnt="0"/>
      <dgm:spPr/>
    </dgm:pt>
    <dgm:pt modelId="{AE31F5F6-0326-4CC9-9AA8-EA408E99BABD}" type="pres">
      <dgm:prSet presAssocID="{4EF47E87-FD21-40CF-8DDB-CEA9AFA79DF7}" presName="horzSpace2" presStyleCnt="0"/>
      <dgm:spPr/>
    </dgm:pt>
    <dgm:pt modelId="{D6735BB6-2896-4F21-98C1-F77EF5B5D71D}" type="pres">
      <dgm:prSet presAssocID="{4EF47E87-FD21-40CF-8DDB-CEA9AFA79DF7}" presName="tx2" presStyleLbl="revTx" presStyleIdx="1" presStyleCnt="5"/>
      <dgm:spPr/>
      <dgm:t>
        <a:bodyPr/>
        <a:lstStyle/>
        <a:p>
          <a:endParaRPr lang="en-US"/>
        </a:p>
      </dgm:t>
    </dgm:pt>
    <dgm:pt modelId="{8D55BA12-21B9-4699-A7AC-A7024F9522B4}" type="pres">
      <dgm:prSet presAssocID="{4EF47E87-FD21-40CF-8DDB-CEA9AFA79DF7}" presName="vert2" presStyleCnt="0"/>
      <dgm:spPr/>
    </dgm:pt>
    <dgm:pt modelId="{54A4E5BB-A829-423F-BE02-FA21BE02E640}" type="pres">
      <dgm:prSet presAssocID="{4EF47E87-FD21-40CF-8DDB-CEA9AFA79DF7}" presName="thinLine2b" presStyleLbl="callout" presStyleIdx="0" presStyleCnt="3"/>
      <dgm:spPr/>
    </dgm:pt>
    <dgm:pt modelId="{9E370DB6-7DC8-4767-BC26-4AD0DEE51EE9}" type="pres">
      <dgm:prSet presAssocID="{4EF47E87-FD21-40CF-8DDB-CEA9AFA79DF7}" presName="vertSpace2b" presStyleCnt="0"/>
      <dgm:spPr/>
    </dgm:pt>
    <dgm:pt modelId="{8DE0E6F3-8627-4924-899B-95765BC2379F}" type="pres">
      <dgm:prSet presAssocID="{F15B921A-43CC-476D-BB41-4BA4020F7E1A}" presName="horz2" presStyleCnt="0"/>
      <dgm:spPr/>
    </dgm:pt>
    <dgm:pt modelId="{F624FF7D-476B-406F-B8BB-97B4987D4C35}" type="pres">
      <dgm:prSet presAssocID="{F15B921A-43CC-476D-BB41-4BA4020F7E1A}" presName="horzSpace2" presStyleCnt="0"/>
      <dgm:spPr/>
    </dgm:pt>
    <dgm:pt modelId="{E076C466-4B61-4713-B8C0-688DA2FFEB54}" type="pres">
      <dgm:prSet presAssocID="{F15B921A-43CC-476D-BB41-4BA4020F7E1A}" presName="tx2" presStyleLbl="revTx" presStyleIdx="2" presStyleCnt="5"/>
      <dgm:spPr/>
      <dgm:t>
        <a:bodyPr/>
        <a:lstStyle/>
        <a:p>
          <a:endParaRPr lang="en-US"/>
        </a:p>
      </dgm:t>
    </dgm:pt>
    <dgm:pt modelId="{D5E69F50-8B2A-48E0-A84D-552082436DF8}" type="pres">
      <dgm:prSet presAssocID="{F15B921A-43CC-476D-BB41-4BA4020F7E1A}" presName="vert2" presStyleCnt="0"/>
      <dgm:spPr/>
    </dgm:pt>
    <dgm:pt modelId="{97904153-F1B6-4B8F-808A-D1BDB242938E}" type="pres">
      <dgm:prSet presAssocID="{F15B921A-43CC-476D-BB41-4BA4020F7E1A}" presName="thinLine2b" presStyleLbl="callout" presStyleIdx="1" presStyleCnt="3"/>
      <dgm:spPr/>
    </dgm:pt>
    <dgm:pt modelId="{4597C6E2-35BA-4F50-AD96-870FBBFA9E04}" type="pres">
      <dgm:prSet presAssocID="{F15B921A-43CC-476D-BB41-4BA4020F7E1A}" presName="vertSpace2b" presStyleCnt="0"/>
      <dgm:spPr/>
    </dgm:pt>
    <dgm:pt modelId="{41823DD5-A9C6-4C7E-AB89-59CE9589301A}" type="pres">
      <dgm:prSet presAssocID="{BDC8DDD9-8511-4916-94E8-66F228B02FD2}" presName="thickLine" presStyleLbl="alignNode1" presStyleIdx="1" presStyleCnt="2"/>
      <dgm:spPr/>
    </dgm:pt>
    <dgm:pt modelId="{25D0816E-B92E-4E51-954B-67BF4D9CE179}" type="pres">
      <dgm:prSet presAssocID="{BDC8DDD9-8511-4916-94E8-66F228B02FD2}" presName="horz1" presStyleCnt="0"/>
      <dgm:spPr/>
    </dgm:pt>
    <dgm:pt modelId="{FB510A46-089F-4FC5-A347-0FFF9F08CA08}" type="pres">
      <dgm:prSet presAssocID="{BDC8DDD9-8511-4916-94E8-66F228B02FD2}" presName="tx1" presStyleLbl="revTx" presStyleIdx="3" presStyleCnt="5"/>
      <dgm:spPr/>
      <dgm:t>
        <a:bodyPr/>
        <a:lstStyle/>
        <a:p>
          <a:endParaRPr lang="es-PE"/>
        </a:p>
      </dgm:t>
    </dgm:pt>
    <dgm:pt modelId="{FEFD72AA-800A-46B4-B828-D27D87923694}" type="pres">
      <dgm:prSet presAssocID="{BDC8DDD9-8511-4916-94E8-66F228B02FD2}" presName="vert1" presStyleCnt="0"/>
      <dgm:spPr/>
    </dgm:pt>
    <dgm:pt modelId="{ADC0A238-23C0-44B3-A50A-1A475D73AE81}" type="pres">
      <dgm:prSet presAssocID="{B58C2BA0-AAC0-488F-B852-7F711DD0EEB5}" presName="vertSpace2a" presStyleCnt="0"/>
      <dgm:spPr/>
    </dgm:pt>
    <dgm:pt modelId="{917E5E02-7E08-4F7C-8F1F-E4C7D5714F4B}" type="pres">
      <dgm:prSet presAssocID="{B58C2BA0-AAC0-488F-B852-7F711DD0EEB5}" presName="horz2" presStyleCnt="0"/>
      <dgm:spPr/>
    </dgm:pt>
    <dgm:pt modelId="{90C5E3C3-0026-413D-BEC2-EFC15C963BAF}" type="pres">
      <dgm:prSet presAssocID="{B58C2BA0-AAC0-488F-B852-7F711DD0EEB5}" presName="horzSpace2" presStyleCnt="0"/>
      <dgm:spPr/>
    </dgm:pt>
    <dgm:pt modelId="{81686539-5295-4C20-AF6D-7ED0BEEABE29}" type="pres">
      <dgm:prSet presAssocID="{B58C2BA0-AAC0-488F-B852-7F711DD0EEB5}" presName="tx2" presStyleLbl="revTx" presStyleIdx="4" presStyleCnt="5"/>
      <dgm:spPr/>
      <dgm:t>
        <a:bodyPr/>
        <a:lstStyle/>
        <a:p>
          <a:endParaRPr lang="en-US"/>
        </a:p>
      </dgm:t>
    </dgm:pt>
    <dgm:pt modelId="{A13C2E1C-AFB0-41B5-9FD1-5B943B2A250A}" type="pres">
      <dgm:prSet presAssocID="{B58C2BA0-AAC0-488F-B852-7F711DD0EEB5}" presName="vert2" presStyleCnt="0"/>
      <dgm:spPr/>
    </dgm:pt>
    <dgm:pt modelId="{34F50FC3-6633-44A9-94BF-2A6465E3DD02}" type="pres">
      <dgm:prSet presAssocID="{B58C2BA0-AAC0-488F-B852-7F711DD0EEB5}" presName="thinLine2b" presStyleLbl="callout" presStyleIdx="2" presStyleCnt="3"/>
      <dgm:spPr/>
    </dgm:pt>
    <dgm:pt modelId="{ABDCBEC2-DA31-4A86-AA77-B984A97B6C95}" type="pres">
      <dgm:prSet presAssocID="{B58C2BA0-AAC0-488F-B852-7F711DD0EEB5}" presName="vertSpace2b" presStyleCnt="0"/>
      <dgm:spPr/>
    </dgm:pt>
  </dgm:ptLst>
  <dgm:cxnLst>
    <dgm:cxn modelId="{D5FD50FA-4AD0-4004-95C9-8C5041C6DA8E}" type="presOf" srcId="{C8C6AA23-69AB-4AC0-815D-3DDE46E385AA}" destId="{DC1B1819-B09B-4A02-80C5-E093B5E63859}" srcOrd="0" destOrd="0" presId="urn:microsoft.com/office/officeart/2008/layout/LinedList"/>
    <dgm:cxn modelId="{BF47D1CA-85C3-4F75-AEDF-52537676F847}" type="presOf" srcId="{BDC8DDD9-8511-4916-94E8-66F228B02FD2}" destId="{FB510A46-089F-4FC5-A347-0FFF9F08CA08}" srcOrd="0" destOrd="0" presId="urn:microsoft.com/office/officeart/2008/layout/LinedList"/>
    <dgm:cxn modelId="{4B33AC62-6D9E-4733-8D95-CF4446B8937B}" srcId="{827A7E80-F473-4DC2-AE88-DC651B02E753}" destId="{F15B921A-43CC-476D-BB41-4BA4020F7E1A}" srcOrd="1" destOrd="0" parTransId="{55F36B42-DB95-49D8-A357-CE585896D332}" sibTransId="{C633532C-4181-4C83-A681-8D1C1C1FACD9}"/>
    <dgm:cxn modelId="{FDB99EBF-83F4-4A07-97B7-207E5ADAC1E7}" srcId="{C8C6AA23-69AB-4AC0-815D-3DDE46E385AA}" destId="{827A7E80-F473-4DC2-AE88-DC651B02E753}" srcOrd="0" destOrd="0" parTransId="{6A69CA89-3C5F-470E-9550-804822E6BB65}" sibTransId="{70EA5290-6568-44F9-9C68-E9FA9BD777D4}"/>
    <dgm:cxn modelId="{AFB24ACC-4E99-4D12-B2C8-3DE46922BF5A}" type="presOf" srcId="{B58C2BA0-AAC0-488F-B852-7F711DD0EEB5}" destId="{81686539-5295-4C20-AF6D-7ED0BEEABE29}" srcOrd="0" destOrd="0" presId="urn:microsoft.com/office/officeart/2008/layout/LinedList"/>
    <dgm:cxn modelId="{BFD1DB44-BEF6-4B98-8E7F-C28A80BE9B73}" type="presOf" srcId="{F15B921A-43CC-476D-BB41-4BA4020F7E1A}" destId="{E076C466-4B61-4713-B8C0-688DA2FFEB54}" srcOrd="0" destOrd="0" presId="urn:microsoft.com/office/officeart/2008/layout/LinedList"/>
    <dgm:cxn modelId="{958F2D52-8318-406C-80FE-7FAA8BC2095D}" srcId="{827A7E80-F473-4DC2-AE88-DC651B02E753}" destId="{4EF47E87-FD21-40CF-8DDB-CEA9AFA79DF7}" srcOrd="0" destOrd="0" parTransId="{185D44B3-655D-4AD4-80C6-4A15AD958E7D}" sibTransId="{8CEAFB5D-E3B4-49C2-A7CD-6217D31EA8D2}"/>
    <dgm:cxn modelId="{0A1A71E2-2E86-4D33-8686-04FF734598B0}" srcId="{BDC8DDD9-8511-4916-94E8-66F228B02FD2}" destId="{B58C2BA0-AAC0-488F-B852-7F711DD0EEB5}" srcOrd="0" destOrd="0" parTransId="{C170746F-7321-4312-ADA5-A7BDBC3613D5}" sibTransId="{38226742-D61F-469E-83EC-AF97C306BFA3}"/>
    <dgm:cxn modelId="{97C875F3-C7F9-4892-950E-9A51800EAE8D}" srcId="{C8C6AA23-69AB-4AC0-815D-3DDE46E385AA}" destId="{BDC8DDD9-8511-4916-94E8-66F228B02FD2}" srcOrd="1" destOrd="0" parTransId="{2E183644-A822-4451-AA47-F9FEF5B69FE4}" sibTransId="{3BD48403-C7A4-4F66-8EDE-40C454F84E75}"/>
    <dgm:cxn modelId="{FD614A91-1101-4069-90C5-0383EFE11FA9}" type="presOf" srcId="{4EF47E87-FD21-40CF-8DDB-CEA9AFA79DF7}" destId="{D6735BB6-2896-4F21-98C1-F77EF5B5D71D}" srcOrd="0" destOrd="0" presId="urn:microsoft.com/office/officeart/2008/layout/LinedList"/>
    <dgm:cxn modelId="{D1C5D439-DF37-4C64-B3BB-AAA3F99F2C33}" type="presOf" srcId="{827A7E80-F473-4DC2-AE88-DC651B02E753}" destId="{31ED4D71-95B1-46B1-8AE7-7EB949696294}" srcOrd="0" destOrd="0" presId="urn:microsoft.com/office/officeart/2008/layout/LinedList"/>
    <dgm:cxn modelId="{164110D3-8A49-4D24-8E5D-EC42060C3B28}" type="presParOf" srcId="{DC1B1819-B09B-4A02-80C5-E093B5E63859}" destId="{E705E709-0D12-43B9-B6AD-F41958BAC43F}" srcOrd="0" destOrd="0" presId="urn:microsoft.com/office/officeart/2008/layout/LinedList"/>
    <dgm:cxn modelId="{7696077D-1C1C-4FAD-BBCA-B0C64E66B3AA}" type="presParOf" srcId="{DC1B1819-B09B-4A02-80C5-E093B5E63859}" destId="{CDC5B079-04C3-4EDE-A8DC-7E6F7B7249D1}" srcOrd="1" destOrd="0" presId="urn:microsoft.com/office/officeart/2008/layout/LinedList"/>
    <dgm:cxn modelId="{7CD637D0-C73A-48C7-B727-47B43BA9B34A}" type="presParOf" srcId="{CDC5B079-04C3-4EDE-A8DC-7E6F7B7249D1}" destId="{31ED4D71-95B1-46B1-8AE7-7EB949696294}" srcOrd="0" destOrd="0" presId="urn:microsoft.com/office/officeart/2008/layout/LinedList"/>
    <dgm:cxn modelId="{5878555B-7BE3-4AEA-A5A3-65130AC573F7}" type="presParOf" srcId="{CDC5B079-04C3-4EDE-A8DC-7E6F7B7249D1}" destId="{98892D7B-CF3C-47A0-A088-8950C7C4C5FA}" srcOrd="1" destOrd="0" presId="urn:microsoft.com/office/officeart/2008/layout/LinedList"/>
    <dgm:cxn modelId="{9B51C4C2-EF50-44FA-8C61-478B9BE464AA}" type="presParOf" srcId="{98892D7B-CF3C-47A0-A088-8950C7C4C5FA}" destId="{6E040290-04DE-4CEF-A82B-8EE23DFBBA6D}" srcOrd="0" destOrd="0" presId="urn:microsoft.com/office/officeart/2008/layout/LinedList"/>
    <dgm:cxn modelId="{C79CFD1B-57E1-4008-B5D9-F63A8D872A74}" type="presParOf" srcId="{98892D7B-CF3C-47A0-A088-8950C7C4C5FA}" destId="{B022D18A-E96A-4C9E-BC58-811D9F29E195}" srcOrd="1" destOrd="0" presId="urn:microsoft.com/office/officeart/2008/layout/LinedList"/>
    <dgm:cxn modelId="{025CDABA-B370-429E-B934-7D08D20E3AC9}" type="presParOf" srcId="{B022D18A-E96A-4C9E-BC58-811D9F29E195}" destId="{AE31F5F6-0326-4CC9-9AA8-EA408E99BABD}" srcOrd="0" destOrd="0" presId="urn:microsoft.com/office/officeart/2008/layout/LinedList"/>
    <dgm:cxn modelId="{0DAFB47D-34EB-4D45-AC66-0DD8260C096C}" type="presParOf" srcId="{B022D18A-E96A-4C9E-BC58-811D9F29E195}" destId="{D6735BB6-2896-4F21-98C1-F77EF5B5D71D}" srcOrd="1" destOrd="0" presId="urn:microsoft.com/office/officeart/2008/layout/LinedList"/>
    <dgm:cxn modelId="{E79E927A-DED1-475C-A933-0EE98C37F239}" type="presParOf" srcId="{B022D18A-E96A-4C9E-BC58-811D9F29E195}" destId="{8D55BA12-21B9-4699-A7AC-A7024F9522B4}" srcOrd="2" destOrd="0" presId="urn:microsoft.com/office/officeart/2008/layout/LinedList"/>
    <dgm:cxn modelId="{B34B2797-D3A5-401A-BCCE-635E1853780A}" type="presParOf" srcId="{98892D7B-CF3C-47A0-A088-8950C7C4C5FA}" destId="{54A4E5BB-A829-423F-BE02-FA21BE02E640}" srcOrd="2" destOrd="0" presId="urn:microsoft.com/office/officeart/2008/layout/LinedList"/>
    <dgm:cxn modelId="{0FBB6B84-09FD-44B6-9C42-AAF62934803D}" type="presParOf" srcId="{98892D7B-CF3C-47A0-A088-8950C7C4C5FA}" destId="{9E370DB6-7DC8-4767-BC26-4AD0DEE51EE9}" srcOrd="3" destOrd="0" presId="urn:microsoft.com/office/officeart/2008/layout/LinedList"/>
    <dgm:cxn modelId="{357F3472-BB59-4097-9155-2BBC7C63B9DE}" type="presParOf" srcId="{98892D7B-CF3C-47A0-A088-8950C7C4C5FA}" destId="{8DE0E6F3-8627-4924-899B-95765BC2379F}" srcOrd="4" destOrd="0" presId="urn:microsoft.com/office/officeart/2008/layout/LinedList"/>
    <dgm:cxn modelId="{7FA436FF-8E4C-4B82-ACC0-B5035DF3591D}" type="presParOf" srcId="{8DE0E6F3-8627-4924-899B-95765BC2379F}" destId="{F624FF7D-476B-406F-B8BB-97B4987D4C35}" srcOrd="0" destOrd="0" presId="urn:microsoft.com/office/officeart/2008/layout/LinedList"/>
    <dgm:cxn modelId="{9923063D-D03A-47C0-BC15-4E2EE1E079D2}" type="presParOf" srcId="{8DE0E6F3-8627-4924-899B-95765BC2379F}" destId="{E076C466-4B61-4713-B8C0-688DA2FFEB54}" srcOrd="1" destOrd="0" presId="urn:microsoft.com/office/officeart/2008/layout/LinedList"/>
    <dgm:cxn modelId="{C8ACC0DB-7C1C-494E-AED9-810AC6982C61}" type="presParOf" srcId="{8DE0E6F3-8627-4924-899B-95765BC2379F}" destId="{D5E69F50-8B2A-48E0-A84D-552082436DF8}" srcOrd="2" destOrd="0" presId="urn:microsoft.com/office/officeart/2008/layout/LinedList"/>
    <dgm:cxn modelId="{A2B0A88E-D81E-4022-B0F5-B681772FDF42}" type="presParOf" srcId="{98892D7B-CF3C-47A0-A088-8950C7C4C5FA}" destId="{97904153-F1B6-4B8F-808A-D1BDB242938E}" srcOrd="5" destOrd="0" presId="urn:microsoft.com/office/officeart/2008/layout/LinedList"/>
    <dgm:cxn modelId="{401ABA54-477E-4589-9B39-A2E03A43DFF7}" type="presParOf" srcId="{98892D7B-CF3C-47A0-A088-8950C7C4C5FA}" destId="{4597C6E2-35BA-4F50-AD96-870FBBFA9E04}" srcOrd="6" destOrd="0" presId="urn:microsoft.com/office/officeart/2008/layout/LinedList"/>
    <dgm:cxn modelId="{21FE6474-59A2-4B7A-B192-28CA9CBAA42D}" type="presParOf" srcId="{DC1B1819-B09B-4A02-80C5-E093B5E63859}" destId="{41823DD5-A9C6-4C7E-AB89-59CE9589301A}" srcOrd="2" destOrd="0" presId="urn:microsoft.com/office/officeart/2008/layout/LinedList"/>
    <dgm:cxn modelId="{41E10020-E376-4A4B-936B-D107EF05AF5F}" type="presParOf" srcId="{DC1B1819-B09B-4A02-80C5-E093B5E63859}" destId="{25D0816E-B92E-4E51-954B-67BF4D9CE179}" srcOrd="3" destOrd="0" presId="urn:microsoft.com/office/officeart/2008/layout/LinedList"/>
    <dgm:cxn modelId="{C913D8CD-B4B3-4E1F-8DC7-8E3DBE51075F}" type="presParOf" srcId="{25D0816E-B92E-4E51-954B-67BF4D9CE179}" destId="{FB510A46-089F-4FC5-A347-0FFF9F08CA08}" srcOrd="0" destOrd="0" presId="urn:microsoft.com/office/officeart/2008/layout/LinedList"/>
    <dgm:cxn modelId="{799E20CA-7D4A-435C-86E2-3CF7A75B2005}" type="presParOf" srcId="{25D0816E-B92E-4E51-954B-67BF4D9CE179}" destId="{FEFD72AA-800A-46B4-B828-D27D87923694}" srcOrd="1" destOrd="0" presId="urn:microsoft.com/office/officeart/2008/layout/LinedList"/>
    <dgm:cxn modelId="{A7C143A0-13FB-48CF-B428-DCA530C42154}" type="presParOf" srcId="{FEFD72AA-800A-46B4-B828-D27D87923694}" destId="{ADC0A238-23C0-44B3-A50A-1A475D73AE81}" srcOrd="0" destOrd="0" presId="urn:microsoft.com/office/officeart/2008/layout/LinedList"/>
    <dgm:cxn modelId="{AE7666F4-3B4C-436C-BB15-1B022B4B3978}" type="presParOf" srcId="{FEFD72AA-800A-46B4-B828-D27D87923694}" destId="{917E5E02-7E08-4F7C-8F1F-E4C7D5714F4B}" srcOrd="1" destOrd="0" presId="urn:microsoft.com/office/officeart/2008/layout/LinedList"/>
    <dgm:cxn modelId="{B1C757E4-4717-4D2F-B6A9-E681A58ECA4A}" type="presParOf" srcId="{917E5E02-7E08-4F7C-8F1F-E4C7D5714F4B}" destId="{90C5E3C3-0026-413D-BEC2-EFC15C963BAF}" srcOrd="0" destOrd="0" presId="urn:microsoft.com/office/officeart/2008/layout/LinedList"/>
    <dgm:cxn modelId="{F46C30AD-F959-4A62-9F22-3223D2C6BB8F}" type="presParOf" srcId="{917E5E02-7E08-4F7C-8F1F-E4C7D5714F4B}" destId="{81686539-5295-4C20-AF6D-7ED0BEEABE29}" srcOrd="1" destOrd="0" presId="urn:microsoft.com/office/officeart/2008/layout/LinedList"/>
    <dgm:cxn modelId="{D7A1F6EE-04A7-40B9-A05E-AEC3ABBAE180}" type="presParOf" srcId="{917E5E02-7E08-4F7C-8F1F-E4C7D5714F4B}" destId="{A13C2E1C-AFB0-41B5-9FD1-5B943B2A250A}" srcOrd="2" destOrd="0" presId="urn:microsoft.com/office/officeart/2008/layout/LinedList"/>
    <dgm:cxn modelId="{A82FCDCE-000D-48FF-A290-29C7984F9BB4}" type="presParOf" srcId="{FEFD72AA-800A-46B4-B828-D27D87923694}" destId="{34F50FC3-6633-44A9-94BF-2A6465E3DD02}" srcOrd="2" destOrd="0" presId="urn:microsoft.com/office/officeart/2008/layout/LinedList"/>
    <dgm:cxn modelId="{FF2048E7-505B-47EF-B880-4B2D20BBCD53}" type="presParOf" srcId="{FEFD72AA-800A-46B4-B828-D27D87923694}" destId="{ABDCBEC2-DA31-4A86-AA77-B984A97B6C95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C6AA23-69AB-4AC0-815D-3DDE46E385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E8772C-0801-43FA-BE31-4D75A51382DB}">
      <dgm:prSet/>
      <dgm:spPr/>
      <dgm:t>
        <a:bodyPr/>
        <a:lstStyle/>
        <a:p>
          <a:pPr algn="ctr"/>
          <a:endParaRPr lang="es-PE" dirty="0" smtClean="0"/>
        </a:p>
        <a:p>
          <a:pPr algn="ctr"/>
          <a:r>
            <a:rPr lang="es-PE" dirty="0" smtClean="0"/>
            <a:t>* / % + -</a:t>
          </a:r>
          <a:endParaRPr lang="en-US" dirty="0"/>
        </a:p>
      </dgm:t>
    </dgm:pt>
    <dgm:pt modelId="{C0AA5E0F-3975-4D71-A04A-91B844BED8FD}" type="parTrans" cxnId="{CDAEC3F2-D42A-4189-830E-1C2EE209AC78}">
      <dgm:prSet/>
      <dgm:spPr/>
      <dgm:t>
        <a:bodyPr/>
        <a:lstStyle/>
        <a:p>
          <a:endParaRPr lang="en-US"/>
        </a:p>
      </dgm:t>
    </dgm:pt>
    <dgm:pt modelId="{6F4D02CF-6171-4FE6-BE1E-9D738B5E82CE}" type="sibTrans" cxnId="{CDAEC3F2-D42A-4189-830E-1C2EE209AC78}">
      <dgm:prSet/>
      <dgm:spPr/>
      <dgm:t>
        <a:bodyPr/>
        <a:lstStyle/>
        <a:p>
          <a:endParaRPr lang="en-US"/>
        </a:p>
      </dgm:t>
    </dgm:pt>
    <dgm:pt modelId="{0B4DD22E-A3B1-4C97-B723-F80F881337A0}">
      <dgm:prSet/>
      <dgm:spPr/>
      <dgm:t>
        <a:bodyPr/>
        <a:lstStyle/>
        <a:p>
          <a:r>
            <a:rPr lang="es-PE" dirty="0" smtClean="0"/>
            <a:t>Tienen precedencia al igual que las operaciones aritméticas</a:t>
          </a:r>
          <a:endParaRPr lang="en-US" dirty="0"/>
        </a:p>
      </dgm:t>
    </dgm:pt>
    <dgm:pt modelId="{E6885DF4-DA16-4134-B017-63833DF26AF5}" type="parTrans" cxnId="{2BA18E6E-9810-4991-9747-339694B5E785}">
      <dgm:prSet/>
      <dgm:spPr/>
      <dgm:t>
        <a:bodyPr/>
        <a:lstStyle/>
        <a:p>
          <a:endParaRPr lang="en-US"/>
        </a:p>
      </dgm:t>
    </dgm:pt>
    <dgm:pt modelId="{406FD6D7-256E-4C0C-9E49-9F6ABD89B399}" type="sibTrans" cxnId="{2BA18E6E-9810-4991-9747-339694B5E785}">
      <dgm:prSet/>
      <dgm:spPr/>
      <dgm:t>
        <a:bodyPr/>
        <a:lstStyle/>
        <a:p>
          <a:endParaRPr lang="en-US"/>
        </a:p>
      </dgm:t>
    </dgm:pt>
    <dgm:pt modelId="{9D458F2E-D14A-4AE3-8A46-D31F090FA6CB}">
      <dgm:prSet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resultado;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D2CC36F-D713-4CBC-93A9-B4B0F974D467}" type="parTrans" cxnId="{34204F4B-EB01-4528-8C7B-DCFA83C8C29A}">
      <dgm:prSet/>
      <dgm:spPr/>
      <dgm:t>
        <a:bodyPr/>
        <a:lstStyle/>
        <a:p>
          <a:endParaRPr lang="en-US"/>
        </a:p>
      </dgm:t>
    </dgm:pt>
    <dgm:pt modelId="{5B00D38E-3016-4623-904C-FA832DFA7D54}" type="sibTrans" cxnId="{34204F4B-EB01-4528-8C7B-DCFA83C8C29A}">
      <dgm:prSet/>
      <dgm:spPr/>
      <dgm:t>
        <a:bodyPr/>
        <a:lstStyle/>
        <a:p>
          <a:endParaRPr lang="en-US"/>
        </a:p>
      </dgm:t>
    </dgm:pt>
    <dgm:pt modelId="{755421BA-D672-4FE0-9FD9-D5A7BB628A6F}">
      <dgm:prSet/>
      <dgm:spPr/>
      <dgm:t>
        <a:bodyPr/>
        <a:lstStyle/>
        <a:p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resultado = 3 + 5 * 2 – 4 /2;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AE5DBBE-1C5E-4C78-A9BD-DCC51843C533}" type="parTrans" cxnId="{333CA2B8-FC04-490B-8AEC-B0A972F0DBFC}">
      <dgm:prSet/>
      <dgm:spPr/>
      <dgm:t>
        <a:bodyPr/>
        <a:lstStyle/>
        <a:p>
          <a:endParaRPr lang="en-US"/>
        </a:p>
      </dgm:t>
    </dgm:pt>
    <dgm:pt modelId="{DE72DF58-38B9-46CF-B929-F59B1CC38754}" type="sibTrans" cxnId="{333CA2B8-FC04-490B-8AEC-B0A972F0DBFC}">
      <dgm:prSet/>
      <dgm:spPr/>
      <dgm:t>
        <a:bodyPr/>
        <a:lstStyle/>
        <a:p>
          <a:endParaRPr lang="en-US"/>
        </a:p>
      </dgm:t>
    </dgm:pt>
    <dgm:pt modelId="{E55E795A-1F04-4CF0-BB02-F8C39D14D919}">
      <dgm:prSet/>
      <dgm:spPr/>
      <dgm:t>
        <a:bodyPr/>
        <a:lstStyle/>
        <a:p>
          <a:r>
            <a:rPr lang="es-PE" dirty="0" smtClean="0"/>
            <a:t>Usamos paréntesis para imponer nuestra precedencia</a:t>
          </a:r>
          <a:endParaRPr lang="en-US" dirty="0"/>
        </a:p>
      </dgm:t>
    </dgm:pt>
    <dgm:pt modelId="{2310A9F2-BFCC-4DC0-9403-43A050E1549F}" type="parTrans" cxnId="{B3DFC1C8-43CD-4B91-8640-AFD390DFFBF8}">
      <dgm:prSet/>
      <dgm:spPr/>
      <dgm:t>
        <a:bodyPr/>
        <a:lstStyle/>
        <a:p>
          <a:endParaRPr lang="en-US"/>
        </a:p>
      </dgm:t>
    </dgm:pt>
    <dgm:pt modelId="{77BA79AA-2790-4DD8-87FA-E34D54C0BBF6}" type="sibTrans" cxnId="{B3DFC1C8-43CD-4B91-8640-AFD390DFFBF8}">
      <dgm:prSet/>
      <dgm:spPr/>
      <dgm:t>
        <a:bodyPr/>
        <a:lstStyle/>
        <a:p>
          <a:endParaRPr lang="en-US"/>
        </a:p>
      </dgm:t>
    </dgm:pt>
    <dgm:pt modelId="{D9868BBE-6E5A-4CE9-9681-B202315C6F15}">
      <dgm:prSet/>
      <dgm:spPr/>
      <dgm:t>
        <a:bodyPr/>
        <a:lstStyle/>
        <a:p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resultado = (3 + 5)*(2– 4)/ 2;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7C89FA8-C3E0-4DAD-9DCE-E0188EEB84B5}" type="parTrans" cxnId="{F5F191B8-1E69-41AE-87E7-162FFA047B28}">
      <dgm:prSet/>
      <dgm:spPr/>
      <dgm:t>
        <a:bodyPr/>
        <a:lstStyle/>
        <a:p>
          <a:endParaRPr lang="en-US"/>
        </a:p>
      </dgm:t>
    </dgm:pt>
    <dgm:pt modelId="{7F0719CB-C101-41AC-96E2-0FF3790DB093}" type="sibTrans" cxnId="{F5F191B8-1E69-41AE-87E7-162FFA047B28}">
      <dgm:prSet/>
      <dgm:spPr/>
      <dgm:t>
        <a:bodyPr/>
        <a:lstStyle/>
        <a:p>
          <a:endParaRPr lang="en-US"/>
        </a:p>
      </dgm:t>
    </dgm:pt>
    <dgm:pt modelId="{BA04D1EF-26A5-4214-85B8-D61C7D15028F}">
      <dgm:prSet/>
      <dgm:spPr/>
      <dgm:t>
        <a:bodyPr/>
        <a:lstStyle/>
        <a:p>
          <a:r>
            <a:rPr lang="es-PE" dirty="0" smtClean="0"/>
            <a:t>% retorna el residuo de la división entera</a:t>
          </a:r>
          <a:endParaRPr lang="en-US" dirty="0"/>
        </a:p>
      </dgm:t>
    </dgm:pt>
    <dgm:pt modelId="{A8CC1C0B-5540-4444-90E6-C9591C2F8C86}" type="parTrans" cxnId="{B04C2BF8-5ACA-4665-9994-D4BA153D85CF}">
      <dgm:prSet/>
      <dgm:spPr/>
      <dgm:t>
        <a:bodyPr/>
        <a:lstStyle/>
        <a:p>
          <a:endParaRPr lang="en-US"/>
        </a:p>
      </dgm:t>
    </dgm:pt>
    <dgm:pt modelId="{97A8EED5-7107-4469-8401-A87AB81A3E8B}" type="sibTrans" cxnId="{B04C2BF8-5ACA-4665-9994-D4BA153D85CF}">
      <dgm:prSet/>
      <dgm:spPr/>
      <dgm:t>
        <a:bodyPr/>
        <a:lstStyle/>
        <a:p>
          <a:endParaRPr lang="en-US"/>
        </a:p>
      </dgm:t>
    </dgm:pt>
    <dgm:pt modelId="{8B9EC5EC-5351-4F16-AF2F-DFF1ED5AC137}">
      <dgm:prSet/>
      <dgm:spPr/>
      <dgm:t>
        <a:bodyPr/>
        <a:lstStyle/>
        <a:p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resultado = 5 % 3;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6430D68-4C02-4A40-B3AD-F4AF49D47003}" type="parTrans" cxnId="{97212669-3E04-450C-AE20-BC2780C8AF47}">
      <dgm:prSet/>
      <dgm:spPr/>
      <dgm:t>
        <a:bodyPr/>
        <a:lstStyle/>
        <a:p>
          <a:endParaRPr lang="en-US"/>
        </a:p>
      </dgm:t>
    </dgm:pt>
    <dgm:pt modelId="{614FBE1A-6328-4446-8A55-F7ED84F0234E}" type="sibTrans" cxnId="{97212669-3E04-450C-AE20-BC2780C8AF47}">
      <dgm:prSet/>
      <dgm:spPr/>
      <dgm:t>
        <a:bodyPr/>
        <a:lstStyle/>
        <a:p>
          <a:endParaRPr lang="en-US"/>
        </a:p>
      </dgm:t>
    </dgm:pt>
    <dgm:pt modelId="{87F976D2-0F8C-4497-83CD-24D6E5C7A1B8}">
      <dgm:prSet/>
      <dgm:spPr/>
      <dgm:t>
        <a:bodyPr/>
        <a:lstStyle/>
        <a:p>
          <a:r>
            <a:rPr lang="es-PE" dirty="0" smtClean="0"/>
            <a:t>Existe diferencia entre la división entre enteros y la división entre reales</a:t>
          </a:r>
          <a:endParaRPr lang="en-US" dirty="0"/>
        </a:p>
      </dgm:t>
    </dgm:pt>
    <dgm:pt modelId="{41C6E47E-7428-4AE6-BCCA-D500BBD3353A}" type="parTrans" cxnId="{347C193D-C6BF-439D-9AD8-9AEE2BA32C74}">
      <dgm:prSet/>
      <dgm:spPr/>
      <dgm:t>
        <a:bodyPr/>
        <a:lstStyle/>
        <a:p>
          <a:endParaRPr lang="en-US"/>
        </a:p>
      </dgm:t>
    </dgm:pt>
    <dgm:pt modelId="{44CE0A67-2BD1-4B9C-8F1B-697F0F17DBBE}" type="sibTrans" cxnId="{347C193D-C6BF-439D-9AD8-9AEE2BA32C74}">
      <dgm:prSet/>
      <dgm:spPr/>
      <dgm:t>
        <a:bodyPr/>
        <a:lstStyle/>
        <a:p>
          <a:endParaRPr lang="en-US"/>
        </a:p>
      </dgm:t>
    </dgm:pt>
    <dgm:pt modelId="{BA944236-F59D-4F05-85AA-2EFAB37DC30C}">
      <dgm:prSet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float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real;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EA1F644-F41A-4671-8B11-425851716970}" type="parTrans" cxnId="{2FC36FC7-6ECD-4BBA-A001-6D413AC33731}">
      <dgm:prSet/>
      <dgm:spPr/>
      <dgm:t>
        <a:bodyPr/>
        <a:lstStyle/>
        <a:p>
          <a:endParaRPr lang="en-US"/>
        </a:p>
      </dgm:t>
    </dgm:pt>
    <dgm:pt modelId="{7C1ED636-3E40-469C-BC41-C309B8791DEA}" type="sibTrans" cxnId="{2FC36FC7-6ECD-4BBA-A001-6D413AC33731}">
      <dgm:prSet/>
      <dgm:spPr/>
      <dgm:t>
        <a:bodyPr/>
        <a:lstStyle/>
        <a:p>
          <a:endParaRPr lang="en-US"/>
        </a:p>
      </dgm:t>
    </dgm:pt>
    <dgm:pt modelId="{23A91616-F1FB-4018-9DD8-B86E02DF74AC}">
      <dgm:prSet/>
      <dgm:spPr/>
      <dgm:t>
        <a:bodyPr/>
        <a:lstStyle/>
        <a:p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real = 1 / 2;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47C40D6-19E1-45E5-A82D-71E684DE1F2F}" type="parTrans" cxnId="{D4D159D9-6948-4B93-8B2E-C8428B125365}">
      <dgm:prSet/>
      <dgm:spPr/>
      <dgm:t>
        <a:bodyPr/>
        <a:lstStyle/>
        <a:p>
          <a:endParaRPr lang="en-US"/>
        </a:p>
      </dgm:t>
    </dgm:pt>
    <dgm:pt modelId="{CF512852-1886-4C5D-B7D0-C99E38B8FC0B}" type="sibTrans" cxnId="{D4D159D9-6948-4B93-8B2E-C8428B125365}">
      <dgm:prSet/>
      <dgm:spPr/>
      <dgm:t>
        <a:bodyPr/>
        <a:lstStyle/>
        <a:p>
          <a:endParaRPr lang="en-US"/>
        </a:p>
      </dgm:t>
    </dgm:pt>
    <dgm:pt modelId="{DC1B1819-B09B-4A02-80C5-E093B5E63859}" type="pres">
      <dgm:prSet presAssocID="{C8C6AA23-69AB-4AC0-815D-3DDE46E385A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1893798-523E-4E96-B6AD-9150AE91419B}" type="pres">
      <dgm:prSet presAssocID="{25E8772C-0801-43FA-BE31-4D75A51382DB}" presName="thickLine" presStyleLbl="alignNode1" presStyleIdx="0" presStyleCnt="1"/>
      <dgm:spPr/>
    </dgm:pt>
    <dgm:pt modelId="{572BD271-1716-478F-A4D4-133057ADA1CD}" type="pres">
      <dgm:prSet presAssocID="{25E8772C-0801-43FA-BE31-4D75A51382DB}" presName="horz1" presStyleCnt="0"/>
      <dgm:spPr/>
    </dgm:pt>
    <dgm:pt modelId="{A34E78E9-2BB2-4569-92F8-42C1C041A749}" type="pres">
      <dgm:prSet presAssocID="{25E8772C-0801-43FA-BE31-4D75A51382DB}" presName="tx1" presStyleLbl="revTx" presStyleIdx="0" presStyleCnt="11"/>
      <dgm:spPr/>
      <dgm:t>
        <a:bodyPr/>
        <a:lstStyle/>
        <a:p>
          <a:endParaRPr lang="en-US"/>
        </a:p>
      </dgm:t>
    </dgm:pt>
    <dgm:pt modelId="{09675E7F-10AE-4523-9AE1-FE037BF15438}" type="pres">
      <dgm:prSet presAssocID="{25E8772C-0801-43FA-BE31-4D75A51382DB}" presName="vert1" presStyleCnt="0"/>
      <dgm:spPr/>
    </dgm:pt>
    <dgm:pt modelId="{3DCA311C-CEC8-472E-AE20-17DCA4DE76BD}" type="pres">
      <dgm:prSet presAssocID="{0B4DD22E-A3B1-4C97-B723-F80F881337A0}" presName="vertSpace2a" presStyleCnt="0"/>
      <dgm:spPr/>
    </dgm:pt>
    <dgm:pt modelId="{FA6FADC1-6BC4-4395-AE1A-F1373694976A}" type="pres">
      <dgm:prSet presAssocID="{0B4DD22E-A3B1-4C97-B723-F80F881337A0}" presName="horz2" presStyleCnt="0"/>
      <dgm:spPr/>
    </dgm:pt>
    <dgm:pt modelId="{B40649B8-9E0D-49EB-8A47-255C00137CD2}" type="pres">
      <dgm:prSet presAssocID="{0B4DD22E-A3B1-4C97-B723-F80F881337A0}" presName="horzSpace2" presStyleCnt="0"/>
      <dgm:spPr/>
    </dgm:pt>
    <dgm:pt modelId="{55C78293-D1EE-46B0-A218-64F426C40C7C}" type="pres">
      <dgm:prSet presAssocID="{0B4DD22E-A3B1-4C97-B723-F80F881337A0}" presName="tx2" presStyleLbl="revTx" presStyleIdx="1" presStyleCnt="11"/>
      <dgm:spPr/>
      <dgm:t>
        <a:bodyPr/>
        <a:lstStyle/>
        <a:p>
          <a:endParaRPr lang="en-US"/>
        </a:p>
      </dgm:t>
    </dgm:pt>
    <dgm:pt modelId="{76770945-E7BD-48F1-8523-7548524C407A}" type="pres">
      <dgm:prSet presAssocID="{0B4DD22E-A3B1-4C97-B723-F80F881337A0}" presName="vert2" presStyleCnt="0"/>
      <dgm:spPr/>
    </dgm:pt>
    <dgm:pt modelId="{3C7386BA-1EC5-4405-B4AC-58700FA474E0}" type="pres">
      <dgm:prSet presAssocID="{9D458F2E-D14A-4AE3-8A46-D31F090FA6CB}" presName="horz3" presStyleCnt="0"/>
      <dgm:spPr/>
    </dgm:pt>
    <dgm:pt modelId="{D08417FD-8321-42D8-BA36-849BED3A5137}" type="pres">
      <dgm:prSet presAssocID="{9D458F2E-D14A-4AE3-8A46-D31F090FA6CB}" presName="horzSpace3" presStyleCnt="0"/>
      <dgm:spPr/>
    </dgm:pt>
    <dgm:pt modelId="{425A670A-0FDB-46D1-BFE5-F2B8716BD9DD}" type="pres">
      <dgm:prSet presAssocID="{9D458F2E-D14A-4AE3-8A46-D31F090FA6CB}" presName="tx3" presStyleLbl="revTx" presStyleIdx="2" presStyleCnt="11"/>
      <dgm:spPr/>
      <dgm:t>
        <a:bodyPr/>
        <a:lstStyle/>
        <a:p>
          <a:endParaRPr lang="en-US"/>
        </a:p>
      </dgm:t>
    </dgm:pt>
    <dgm:pt modelId="{D959064B-C318-49A9-B5F1-CD8687AE6453}" type="pres">
      <dgm:prSet presAssocID="{9D458F2E-D14A-4AE3-8A46-D31F090FA6CB}" presName="vert3" presStyleCnt="0"/>
      <dgm:spPr/>
    </dgm:pt>
    <dgm:pt modelId="{E77073FE-944E-4699-9274-3CFADB3037C8}" type="pres">
      <dgm:prSet presAssocID="{5B00D38E-3016-4623-904C-FA832DFA7D54}" presName="thinLine3" presStyleLbl="callout" presStyleIdx="0" presStyleCnt="6"/>
      <dgm:spPr/>
    </dgm:pt>
    <dgm:pt modelId="{E0ACD09D-2D1E-474B-BD71-AE80699BEA37}" type="pres">
      <dgm:prSet presAssocID="{755421BA-D672-4FE0-9FD9-D5A7BB628A6F}" presName="horz3" presStyleCnt="0"/>
      <dgm:spPr/>
    </dgm:pt>
    <dgm:pt modelId="{6864006E-53BF-4916-A424-F944BE62B027}" type="pres">
      <dgm:prSet presAssocID="{755421BA-D672-4FE0-9FD9-D5A7BB628A6F}" presName="horzSpace3" presStyleCnt="0"/>
      <dgm:spPr/>
    </dgm:pt>
    <dgm:pt modelId="{9AB0B345-216D-46EA-9A7C-07764ED274D0}" type="pres">
      <dgm:prSet presAssocID="{755421BA-D672-4FE0-9FD9-D5A7BB628A6F}" presName="tx3" presStyleLbl="revTx" presStyleIdx="3" presStyleCnt="11"/>
      <dgm:spPr/>
      <dgm:t>
        <a:bodyPr/>
        <a:lstStyle/>
        <a:p>
          <a:endParaRPr lang="en-US"/>
        </a:p>
      </dgm:t>
    </dgm:pt>
    <dgm:pt modelId="{930BC1B3-7BDA-4F1F-ADC8-1091D1B5FCE0}" type="pres">
      <dgm:prSet presAssocID="{755421BA-D672-4FE0-9FD9-D5A7BB628A6F}" presName="vert3" presStyleCnt="0"/>
      <dgm:spPr/>
    </dgm:pt>
    <dgm:pt modelId="{341C52BD-F4FF-4E26-B551-349381970476}" type="pres">
      <dgm:prSet presAssocID="{0B4DD22E-A3B1-4C97-B723-F80F881337A0}" presName="thinLine2b" presStyleLbl="callout" presStyleIdx="1" presStyleCnt="6"/>
      <dgm:spPr/>
    </dgm:pt>
    <dgm:pt modelId="{5213F585-2399-483F-9F13-821F11FF1F5A}" type="pres">
      <dgm:prSet presAssocID="{0B4DD22E-A3B1-4C97-B723-F80F881337A0}" presName="vertSpace2b" presStyleCnt="0"/>
      <dgm:spPr/>
    </dgm:pt>
    <dgm:pt modelId="{54580949-DCF6-42C0-B7A8-DAF0DF743601}" type="pres">
      <dgm:prSet presAssocID="{E55E795A-1F04-4CF0-BB02-F8C39D14D919}" presName="horz2" presStyleCnt="0"/>
      <dgm:spPr/>
    </dgm:pt>
    <dgm:pt modelId="{0E1A8773-F83C-4909-90EC-06ABF3DC8861}" type="pres">
      <dgm:prSet presAssocID="{E55E795A-1F04-4CF0-BB02-F8C39D14D919}" presName="horzSpace2" presStyleCnt="0"/>
      <dgm:spPr/>
    </dgm:pt>
    <dgm:pt modelId="{B466B586-239D-457D-80AC-7BF70994D038}" type="pres">
      <dgm:prSet presAssocID="{E55E795A-1F04-4CF0-BB02-F8C39D14D919}" presName="tx2" presStyleLbl="revTx" presStyleIdx="4" presStyleCnt="11"/>
      <dgm:spPr/>
      <dgm:t>
        <a:bodyPr/>
        <a:lstStyle/>
        <a:p>
          <a:endParaRPr lang="en-US"/>
        </a:p>
      </dgm:t>
    </dgm:pt>
    <dgm:pt modelId="{74C1776E-9522-48B9-AAC7-4652FEBB7E2F}" type="pres">
      <dgm:prSet presAssocID="{E55E795A-1F04-4CF0-BB02-F8C39D14D919}" presName="vert2" presStyleCnt="0"/>
      <dgm:spPr/>
    </dgm:pt>
    <dgm:pt modelId="{778CB352-D308-453B-B0C9-9DEB67C0B533}" type="pres">
      <dgm:prSet presAssocID="{D9868BBE-6E5A-4CE9-9681-B202315C6F15}" presName="horz3" presStyleCnt="0"/>
      <dgm:spPr/>
    </dgm:pt>
    <dgm:pt modelId="{FFDF2AD2-3600-4ADB-AFBF-F6E465F5F310}" type="pres">
      <dgm:prSet presAssocID="{D9868BBE-6E5A-4CE9-9681-B202315C6F15}" presName="horzSpace3" presStyleCnt="0"/>
      <dgm:spPr/>
    </dgm:pt>
    <dgm:pt modelId="{437D80A9-1F47-4A46-81C7-873F33EABDB9}" type="pres">
      <dgm:prSet presAssocID="{D9868BBE-6E5A-4CE9-9681-B202315C6F15}" presName="tx3" presStyleLbl="revTx" presStyleIdx="5" presStyleCnt="11"/>
      <dgm:spPr/>
      <dgm:t>
        <a:bodyPr/>
        <a:lstStyle/>
        <a:p>
          <a:endParaRPr lang="en-US"/>
        </a:p>
      </dgm:t>
    </dgm:pt>
    <dgm:pt modelId="{BCD603F9-CD67-4623-8402-2B5739A64ED3}" type="pres">
      <dgm:prSet presAssocID="{D9868BBE-6E5A-4CE9-9681-B202315C6F15}" presName="vert3" presStyleCnt="0"/>
      <dgm:spPr/>
    </dgm:pt>
    <dgm:pt modelId="{D6B90A77-8F0E-46F5-A0B4-4DBA823E2913}" type="pres">
      <dgm:prSet presAssocID="{E55E795A-1F04-4CF0-BB02-F8C39D14D919}" presName="thinLine2b" presStyleLbl="callout" presStyleIdx="2" presStyleCnt="6"/>
      <dgm:spPr/>
    </dgm:pt>
    <dgm:pt modelId="{638EC1B9-EFE8-4690-B7B5-58FD32AA70F7}" type="pres">
      <dgm:prSet presAssocID="{E55E795A-1F04-4CF0-BB02-F8C39D14D919}" presName="vertSpace2b" presStyleCnt="0"/>
      <dgm:spPr/>
    </dgm:pt>
    <dgm:pt modelId="{F5CE7BBB-0DD9-467A-9C20-030B08218C22}" type="pres">
      <dgm:prSet presAssocID="{BA04D1EF-26A5-4214-85B8-D61C7D15028F}" presName="horz2" presStyleCnt="0"/>
      <dgm:spPr/>
    </dgm:pt>
    <dgm:pt modelId="{82F0A06B-755D-4B24-8C9D-C7068B28FC6C}" type="pres">
      <dgm:prSet presAssocID="{BA04D1EF-26A5-4214-85B8-D61C7D15028F}" presName="horzSpace2" presStyleCnt="0"/>
      <dgm:spPr/>
    </dgm:pt>
    <dgm:pt modelId="{8285119D-0AA5-4607-A705-769A97F96F3B}" type="pres">
      <dgm:prSet presAssocID="{BA04D1EF-26A5-4214-85B8-D61C7D15028F}" presName="tx2" presStyleLbl="revTx" presStyleIdx="6" presStyleCnt="11"/>
      <dgm:spPr/>
      <dgm:t>
        <a:bodyPr/>
        <a:lstStyle/>
        <a:p>
          <a:endParaRPr lang="en-US"/>
        </a:p>
      </dgm:t>
    </dgm:pt>
    <dgm:pt modelId="{F5611808-6075-4DD2-A3FD-B726D20358F4}" type="pres">
      <dgm:prSet presAssocID="{BA04D1EF-26A5-4214-85B8-D61C7D15028F}" presName="vert2" presStyleCnt="0"/>
      <dgm:spPr/>
    </dgm:pt>
    <dgm:pt modelId="{7E123F42-08D1-4535-B48A-34F79130C032}" type="pres">
      <dgm:prSet presAssocID="{8B9EC5EC-5351-4F16-AF2F-DFF1ED5AC137}" presName="horz3" presStyleCnt="0"/>
      <dgm:spPr/>
    </dgm:pt>
    <dgm:pt modelId="{A50BE2F2-2134-4F1F-8FD1-38AE1CCB5F38}" type="pres">
      <dgm:prSet presAssocID="{8B9EC5EC-5351-4F16-AF2F-DFF1ED5AC137}" presName="horzSpace3" presStyleCnt="0"/>
      <dgm:spPr/>
    </dgm:pt>
    <dgm:pt modelId="{8BC3BCA6-EBFD-45DC-8F5D-4DFBAB6372B1}" type="pres">
      <dgm:prSet presAssocID="{8B9EC5EC-5351-4F16-AF2F-DFF1ED5AC137}" presName="tx3" presStyleLbl="revTx" presStyleIdx="7" presStyleCnt="11"/>
      <dgm:spPr/>
      <dgm:t>
        <a:bodyPr/>
        <a:lstStyle/>
        <a:p>
          <a:endParaRPr lang="en-US"/>
        </a:p>
      </dgm:t>
    </dgm:pt>
    <dgm:pt modelId="{16481C40-ADD4-40B2-B930-642A8EC6CE82}" type="pres">
      <dgm:prSet presAssocID="{8B9EC5EC-5351-4F16-AF2F-DFF1ED5AC137}" presName="vert3" presStyleCnt="0"/>
      <dgm:spPr/>
    </dgm:pt>
    <dgm:pt modelId="{7605281F-8087-4EDE-8D22-13E1869085EB}" type="pres">
      <dgm:prSet presAssocID="{BA04D1EF-26A5-4214-85B8-D61C7D15028F}" presName="thinLine2b" presStyleLbl="callout" presStyleIdx="3" presStyleCnt="6"/>
      <dgm:spPr/>
    </dgm:pt>
    <dgm:pt modelId="{0735A309-B3D2-4011-943C-6A044C509C7C}" type="pres">
      <dgm:prSet presAssocID="{BA04D1EF-26A5-4214-85B8-D61C7D15028F}" presName="vertSpace2b" presStyleCnt="0"/>
      <dgm:spPr/>
    </dgm:pt>
    <dgm:pt modelId="{D682E91D-026E-479E-B97E-5A547457AF01}" type="pres">
      <dgm:prSet presAssocID="{87F976D2-0F8C-4497-83CD-24D6E5C7A1B8}" presName="horz2" presStyleCnt="0"/>
      <dgm:spPr/>
    </dgm:pt>
    <dgm:pt modelId="{FFD74050-8E16-47FF-A7FA-94E8A8F71957}" type="pres">
      <dgm:prSet presAssocID="{87F976D2-0F8C-4497-83CD-24D6E5C7A1B8}" presName="horzSpace2" presStyleCnt="0"/>
      <dgm:spPr/>
    </dgm:pt>
    <dgm:pt modelId="{E2E3BD49-E350-42E2-89E6-63B668A714F6}" type="pres">
      <dgm:prSet presAssocID="{87F976D2-0F8C-4497-83CD-24D6E5C7A1B8}" presName="tx2" presStyleLbl="revTx" presStyleIdx="8" presStyleCnt="11"/>
      <dgm:spPr/>
      <dgm:t>
        <a:bodyPr/>
        <a:lstStyle/>
        <a:p>
          <a:endParaRPr lang="en-US"/>
        </a:p>
      </dgm:t>
    </dgm:pt>
    <dgm:pt modelId="{D77D4020-8995-4328-A5CC-6B32D5F4CC1F}" type="pres">
      <dgm:prSet presAssocID="{87F976D2-0F8C-4497-83CD-24D6E5C7A1B8}" presName="vert2" presStyleCnt="0"/>
      <dgm:spPr/>
    </dgm:pt>
    <dgm:pt modelId="{C4891801-B386-4AD6-8908-6826C7ED19AF}" type="pres">
      <dgm:prSet presAssocID="{BA944236-F59D-4F05-85AA-2EFAB37DC30C}" presName="horz3" presStyleCnt="0"/>
      <dgm:spPr/>
    </dgm:pt>
    <dgm:pt modelId="{38A20816-CC2E-40F6-AC6B-DB45DB82DDBE}" type="pres">
      <dgm:prSet presAssocID="{BA944236-F59D-4F05-85AA-2EFAB37DC30C}" presName="horzSpace3" presStyleCnt="0"/>
      <dgm:spPr/>
    </dgm:pt>
    <dgm:pt modelId="{42CA99E5-C3B3-4627-B47C-0F81D438166F}" type="pres">
      <dgm:prSet presAssocID="{BA944236-F59D-4F05-85AA-2EFAB37DC30C}" presName="tx3" presStyleLbl="revTx" presStyleIdx="9" presStyleCnt="11"/>
      <dgm:spPr/>
      <dgm:t>
        <a:bodyPr/>
        <a:lstStyle/>
        <a:p>
          <a:endParaRPr lang="en-US"/>
        </a:p>
      </dgm:t>
    </dgm:pt>
    <dgm:pt modelId="{799C3FFB-87A1-4227-AD9A-5D3A009F45AC}" type="pres">
      <dgm:prSet presAssocID="{BA944236-F59D-4F05-85AA-2EFAB37DC30C}" presName="vert3" presStyleCnt="0"/>
      <dgm:spPr/>
    </dgm:pt>
    <dgm:pt modelId="{81CB3FF5-F1F0-41CD-873B-FD5BB7C20ED0}" type="pres">
      <dgm:prSet presAssocID="{7C1ED636-3E40-469C-BC41-C309B8791DEA}" presName="thinLine3" presStyleLbl="callout" presStyleIdx="4" presStyleCnt="6"/>
      <dgm:spPr/>
    </dgm:pt>
    <dgm:pt modelId="{1C2BDC06-8A52-4705-A4B4-783780F1F91E}" type="pres">
      <dgm:prSet presAssocID="{23A91616-F1FB-4018-9DD8-B86E02DF74AC}" presName="horz3" presStyleCnt="0"/>
      <dgm:spPr/>
    </dgm:pt>
    <dgm:pt modelId="{6E67E82E-5480-473D-9B9F-E63F6C0A3D70}" type="pres">
      <dgm:prSet presAssocID="{23A91616-F1FB-4018-9DD8-B86E02DF74AC}" presName="horzSpace3" presStyleCnt="0"/>
      <dgm:spPr/>
    </dgm:pt>
    <dgm:pt modelId="{7E7E520C-A4B7-4517-9C1F-F2889B53D7BB}" type="pres">
      <dgm:prSet presAssocID="{23A91616-F1FB-4018-9DD8-B86E02DF74AC}" presName="tx3" presStyleLbl="revTx" presStyleIdx="10" presStyleCnt="11"/>
      <dgm:spPr/>
      <dgm:t>
        <a:bodyPr/>
        <a:lstStyle/>
        <a:p>
          <a:endParaRPr lang="en-US"/>
        </a:p>
      </dgm:t>
    </dgm:pt>
    <dgm:pt modelId="{36C2AA75-7475-434A-A1C9-91F092D67443}" type="pres">
      <dgm:prSet presAssocID="{23A91616-F1FB-4018-9DD8-B86E02DF74AC}" presName="vert3" presStyleCnt="0"/>
      <dgm:spPr/>
    </dgm:pt>
    <dgm:pt modelId="{12336C2F-D014-4C09-9A9F-07B19FBDDBAC}" type="pres">
      <dgm:prSet presAssocID="{87F976D2-0F8C-4497-83CD-24D6E5C7A1B8}" presName="thinLine2b" presStyleLbl="callout" presStyleIdx="5" presStyleCnt="6"/>
      <dgm:spPr/>
    </dgm:pt>
    <dgm:pt modelId="{62C3BB58-6589-4F3D-87E9-C00B12D97FD8}" type="pres">
      <dgm:prSet presAssocID="{87F976D2-0F8C-4497-83CD-24D6E5C7A1B8}" presName="vertSpace2b" presStyleCnt="0"/>
      <dgm:spPr/>
    </dgm:pt>
  </dgm:ptLst>
  <dgm:cxnLst>
    <dgm:cxn modelId="{F7E4F9CA-B6D8-4BC7-A4A4-2973838253E4}" type="presOf" srcId="{BA944236-F59D-4F05-85AA-2EFAB37DC30C}" destId="{42CA99E5-C3B3-4627-B47C-0F81D438166F}" srcOrd="0" destOrd="0" presId="urn:microsoft.com/office/officeart/2008/layout/LinedList"/>
    <dgm:cxn modelId="{97212669-3E04-450C-AE20-BC2780C8AF47}" srcId="{BA04D1EF-26A5-4214-85B8-D61C7D15028F}" destId="{8B9EC5EC-5351-4F16-AF2F-DFF1ED5AC137}" srcOrd="0" destOrd="0" parTransId="{96430D68-4C02-4A40-B3AD-F4AF49D47003}" sibTransId="{614FBE1A-6328-4446-8A55-F7ED84F0234E}"/>
    <dgm:cxn modelId="{347C193D-C6BF-439D-9AD8-9AEE2BA32C74}" srcId="{25E8772C-0801-43FA-BE31-4D75A51382DB}" destId="{87F976D2-0F8C-4497-83CD-24D6E5C7A1B8}" srcOrd="3" destOrd="0" parTransId="{41C6E47E-7428-4AE6-BCCA-D500BBD3353A}" sibTransId="{44CE0A67-2BD1-4B9C-8F1B-697F0F17DBBE}"/>
    <dgm:cxn modelId="{B9DC667B-B2B5-4336-9FB0-3358EF9C1E9C}" type="presOf" srcId="{87F976D2-0F8C-4497-83CD-24D6E5C7A1B8}" destId="{E2E3BD49-E350-42E2-89E6-63B668A714F6}" srcOrd="0" destOrd="0" presId="urn:microsoft.com/office/officeart/2008/layout/LinedList"/>
    <dgm:cxn modelId="{95FA284E-A5E6-4958-9941-0E80365708A9}" type="presOf" srcId="{E55E795A-1F04-4CF0-BB02-F8C39D14D919}" destId="{B466B586-239D-457D-80AC-7BF70994D038}" srcOrd="0" destOrd="0" presId="urn:microsoft.com/office/officeart/2008/layout/LinedList"/>
    <dgm:cxn modelId="{F12566EB-4C81-4B59-894D-F2AE9556EDCF}" type="presOf" srcId="{23A91616-F1FB-4018-9DD8-B86E02DF74AC}" destId="{7E7E520C-A4B7-4517-9C1F-F2889B53D7BB}" srcOrd="0" destOrd="0" presId="urn:microsoft.com/office/officeart/2008/layout/LinedList"/>
    <dgm:cxn modelId="{7D4D9FEB-41CA-4BC4-956A-812631135AB8}" type="presOf" srcId="{C8C6AA23-69AB-4AC0-815D-3DDE46E385AA}" destId="{DC1B1819-B09B-4A02-80C5-E093B5E63859}" srcOrd="0" destOrd="0" presId="urn:microsoft.com/office/officeart/2008/layout/LinedList"/>
    <dgm:cxn modelId="{333CA2B8-FC04-490B-8AEC-B0A972F0DBFC}" srcId="{0B4DD22E-A3B1-4C97-B723-F80F881337A0}" destId="{755421BA-D672-4FE0-9FD9-D5A7BB628A6F}" srcOrd="1" destOrd="0" parTransId="{AAE5DBBE-1C5E-4C78-A9BD-DCC51843C533}" sibTransId="{DE72DF58-38B9-46CF-B929-F59B1CC38754}"/>
    <dgm:cxn modelId="{BAE4D828-E6BE-435A-99E8-2953AFE1C875}" type="presOf" srcId="{25E8772C-0801-43FA-BE31-4D75A51382DB}" destId="{A34E78E9-2BB2-4569-92F8-42C1C041A749}" srcOrd="0" destOrd="0" presId="urn:microsoft.com/office/officeart/2008/layout/LinedList"/>
    <dgm:cxn modelId="{B04C2BF8-5ACA-4665-9994-D4BA153D85CF}" srcId="{25E8772C-0801-43FA-BE31-4D75A51382DB}" destId="{BA04D1EF-26A5-4214-85B8-D61C7D15028F}" srcOrd="2" destOrd="0" parTransId="{A8CC1C0B-5540-4444-90E6-C9591C2F8C86}" sibTransId="{97A8EED5-7107-4469-8401-A87AB81A3E8B}"/>
    <dgm:cxn modelId="{F5F191B8-1E69-41AE-87E7-162FFA047B28}" srcId="{E55E795A-1F04-4CF0-BB02-F8C39D14D919}" destId="{D9868BBE-6E5A-4CE9-9681-B202315C6F15}" srcOrd="0" destOrd="0" parTransId="{B7C89FA8-C3E0-4DAD-9DCE-E0188EEB84B5}" sibTransId="{7F0719CB-C101-41AC-96E2-0FF3790DB093}"/>
    <dgm:cxn modelId="{2FC36FC7-6ECD-4BBA-A001-6D413AC33731}" srcId="{87F976D2-0F8C-4497-83CD-24D6E5C7A1B8}" destId="{BA944236-F59D-4F05-85AA-2EFAB37DC30C}" srcOrd="0" destOrd="0" parTransId="{CEA1F644-F41A-4671-8B11-425851716970}" sibTransId="{7C1ED636-3E40-469C-BC41-C309B8791DEA}"/>
    <dgm:cxn modelId="{0BD9A2D2-585F-4D2A-9404-8768FF0A33EF}" type="presOf" srcId="{0B4DD22E-A3B1-4C97-B723-F80F881337A0}" destId="{55C78293-D1EE-46B0-A218-64F426C40C7C}" srcOrd="0" destOrd="0" presId="urn:microsoft.com/office/officeart/2008/layout/LinedList"/>
    <dgm:cxn modelId="{5689E336-59E6-4434-86ED-218B569FDB4E}" type="presOf" srcId="{8B9EC5EC-5351-4F16-AF2F-DFF1ED5AC137}" destId="{8BC3BCA6-EBFD-45DC-8F5D-4DFBAB6372B1}" srcOrd="0" destOrd="0" presId="urn:microsoft.com/office/officeart/2008/layout/LinedList"/>
    <dgm:cxn modelId="{BFF95EE1-E8DA-43CA-B140-56C18F2435F6}" type="presOf" srcId="{755421BA-D672-4FE0-9FD9-D5A7BB628A6F}" destId="{9AB0B345-216D-46EA-9A7C-07764ED274D0}" srcOrd="0" destOrd="0" presId="urn:microsoft.com/office/officeart/2008/layout/LinedList"/>
    <dgm:cxn modelId="{B3DFC1C8-43CD-4B91-8640-AFD390DFFBF8}" srcId="{25E8772C-0801-43FA-BE31-4D75A51382DB}" destId="{E55E795A-1F04-4CF0-BB02-F8C39D14D919}" srcOrd="1" destOrd="0" parTransId="{2310A9F2-BFCC-4DC0-9403-43A050E1549F}" sibTransId="{77BA79AA-2790-4DD8-87FA-E34D54C0BBF6}"/>
    <dgm:cxn modelId="{3F2312B0-CC30-4BD9-9172-45BF28C80638}" type="presOf" srcId="{BA04D1EF-26A5-4214-85B8-D61C7D15028F}" destId="{8285119D-0AA5-4607-A705-769A97F96F3B}" srcOrd="0" destOrd="0" presId="urn:microsoft.com/office/officeart/2008/layout/LinedList"/>
    <dgm:cxn modelId="{34204F4B-EB01-4528-8C7B-DCFA83C8C29A}" srcId="{0B4DD22E-A3B1-4C97-B723-F80F881337A0}" destId="{9D458F2E-D14A-4AE3-8A46-D31F090FA6CB}" srcOrd="0" destOrd="0" parTransId="{3D2CC36F-D713-4CBC-93A9-B4B0F974D467}" sibTransId="{5B00D38E-3016-4623-904C-FA832DFA7D54}"/>
    <dgm:cxn modelId="{CDAEC3F2-D42A-4189-830E-1C2EE209AC78}" srcId="{C8C6AA23-69AB-4AC0-815D-3DDE46E385AA}" destId="{25E8772C-0801-43FA-BE31-4D75A51382DB}" srcOrd="0" destOrd="0" parTransId="{C0AA5E0F-3975-4D71-A04A-91B844BED8FD}" sibTransId="{6F4D02CF-6171-4FE6-BE1E-9D738B5E82CE}"/>
    <dgm:cxn modelId="{2BA18E6E-9810-4991-9747-339694B5E785}" srcId="{25E8772C-0801-43FA-BE31-4D75A51382DB}" destId="{0B4DD22E-A3B1-4C97-B723-F80F881337A0}" srcOrd="0" destOrd="0" parTransId="{E6885DF4-DA16-4134-B017-63833DF26AF5}" sibTransId="{406FD6D7-256E-4C0C-9E49-9F6ABD89B399}"/>
    <dgm:cxn modelId="{D4D159D9-6948-4B93-8B2E-C8428B125365}" srcId="{87F976D2-0F8C-4497-83CD-24D6E5C7A1B8}" destId="{23A91616-F1FB-4018-9DD8-B86E02DF74AC}" srcOrd="1" destOrd="0" parTransId="{F47C40D6-19E1-45E5-A82D-71E684DE1F2F}" sibTransId="{CF512852-1886-4C5D-B7D0-C99E38B8FC0B}"/>
    <dgm:cxn modelId="{FEF6D864-3D3C-48C4-9D65-28A5781CF40D}" type="presOf" srcId="{D9868BBE-6E5A-4CE9-9681-B202315C6F15}" destId="{437D80A9-1F47-4A46-81C7-873F33EABDB9}" srcOrd="0" destOrd="0" presId="urn:microsoft.com/office/officeart/2008/layout/LinedList"/>
    <dgm:cxn modelId="{405DCB53-64F1-4D00-B8B5-80EA8C80A9AA}" type="presOf" srcId="{9D458F2E-D14A-4AE3-8A46-D31F090FA6CB}" destId="{425A670A-0FDB-46D1-BFE5-F2B8716BD9DD}" srcOrd="0" destOrd="0" presId="urn:microsoft.com/office/officeart/2008/layout/LinedList"/>
    <dgm:cxn modelId="{06C6D9AA-11D3-4241-BEA5-C87ACA05D15B}" type="presParOf" srcId="{DC1B1819-B09B-4A02-80C5-E093B5E63859}" destId="{21893798-523E-4E96-B6AD-9150AE91419B}" srcOrd="0" destOrd="0" presId="urn:microsoft.com/office/officeart/2008/layout/LinedList"/>
    <dgm:cxn modelId="{C1798EED-65C1-49A7-ABC2-F7C01ED6B894}" type="presParOf" srcId="{DC1B1819-B09B-4A02-80C5-E093B5E63859}" destId="{572BD271-1716-478F-A4D4-133057ADA1CD}" srcOrd="1" destOrd="0" presId="urn:microsoft.com/office/officeart/2008/layout/LinedList"/>
    <dgm:cxn modelId="{39C3AD86-6616-41D4-9661-E4BDB824F6B8}" type="presParOf" srcId="{572BD271-1716-478F-A4D4-133057ADA1CD}" destId="{A34E78E9-2BB2-4569-92F8-42C1C041A749}" srcOrd="0" destOrd="0" presId="urn:microsoft.com/office/officeart/2008/layout/LinedList"/>
    <dgm:cxn modelId="{8F847F0D-ADE7-401E-ADC2-5AB5D53DFB8B}" type="presParOf" srcId="{572BD271-1716-478F-A4D4-133057ADA1CD}" destId="{09675E7F-10AE-4523-9AE1-FE037BF15438}" srcOrd="1" destOrd="0" presId="urn:microsoft.com/office/officeart/2008/layout/LinedList"/>
    <dgm:cxn modelId="{C4ED0189-F471-4153-A5E8-74BAEBB891F0}" type="presParOf" srcId="{09675E7F-10AE-4523-9AE1-FE037BF15438}" destId="{3DCA311C-CEC8-472E-AE20-17DCA4DE76BD}" srcOrd="0" destOrd="0" presId="urn:microsoft.com/office/officeart/2008/layout/LinedList"/>
    <dgm:cxn modelId="{A123CBD7-75D4-4841-95A8-F12342965235}" type="presParOf" srcId="{09675E7F-10AE-4523-9AE1-FE037BF15438}" destId="{FA6FADC1-6BC4-4395-AE1A-F1373694976A}" srcOrd="1" destOrd="0" presId="urn:microsoft.com/office/officeart/2008/layout/LinedList"/>
    <dgm:cxn modelId="{7FA06ECB-EEC3-4C60-81C3-DDEC5D2F701D}" type="presParOf" srcId="{FA6FADC1-6BC4-4395-AE1A-F1373694976A}" destId="{B40649B8-9E0D-49EB-8A47-255C00137CD2}" srcOrd="0" destOrd="0" presId="urn:microsoft.com/office/officeart/2008/layout/LinedList"/>
    <dgm:cxn modelId="{2F614F10-81DB-45B6-8A43-80ACA1D884DF}" type="presParOf" srcId="{FA6FADC1-6BC4-4395-AE1A-F1373694976A}" destId="{55C78293-D1EE-46B0-A218-64F426C40C7C}" srcOrd="1" destOrd="0" presId="urn:microsoft.com/office/officeart/2008/layout/LinedList"/>
    <dgm:cxn modelId="{FDC580E7-2680-4164-93BA-A8535555399B}" type="presParOf" srcId="{FA6FADC1-6BC4-4395-AE1A-F1373694976A}" destId="{76770945-E7BD-48F1-8523-7548524C407A}" srcOrd="2" destOrd="0" presId="urn:microsoft.com/office/officeart/2008/layout/LinedList"/>
    <dgm:cxn modelId="{09287178-8764-4E51-999A-9C46C2030C15}" type="presParOf" srcId="{76770945-E7BD-48F1-8523-7548524C407A}" destId="{3C7386BA-1EC5-4405-B4AC-58700FA474E0}" srcOrd="0" destOrd="0" presId="urn:microsoft.com/office/officeart/2008/layout/LinedList"/>
    <dgm:cxn modelId="{185F1A64-1A55-4AF0-B4F3-B69FCF0418FE}" type="presParOf" srcId="{3C7386BA-1EC5-4405-B4AC-58700FA474E0}" destId="{D08417FD-8321-42D8-BA36-849BED3A5137}" srcOrd="0" destOrd="0" presId="urn:microsoft.com/office/officeart/2008/layout/LinedList"/>
    <dgm:cxn modelId="{E13C9C89-0503-4269-8134-EE2A1BD86673}" type="presParOf" srcId="{3C7386BA-1EC5-4405-B4AC-58700FA474E0}" destId="{425A670A-0FDB-46D1-BFE5-F2B8716BD9DD}" srcOrd="1" destOrd="0" presId="urn:microsoft.com/office/officeart/2008/layout/LinedList"/>
    <dgm:cxn modelId="{A653AB52-734B-4B77-9C5C-1ED564590D5C}" type="presParOf" srcId="{3C7386BA-1EC5-4405-B4AC-58700FA474E0}" destId="{D959064B-C318-49A9-B5F1-CD8687AE6453}" srcOrd="2" destOrd="0" presId="urn:microsoft.com/office/officeart/2008/layout/LinedList"/>
    <dgm:cxn modelId="{5A45DF22-2E46-48C2-9534-2CE8733AC86D}" type="presParOf" srcId="{76770945-E7BD-48F1-8523-7548524C407A}" destId="{E77073FE-944E-4699-9274-3CFADB3037C8}" srcOrd="1" destOrd="0" presId="urn:microsoft.com/office/officeart/2008/layout/LinedList"/>
    <dgm:cxn modelId="{71FD1319-17BB-4CB1-8489-E84400FDF73D}" type="presParOf" srcId="{76770945-E7BD-48F1-8523-7548524C407A}" destId="{E0ACD09D-2D1E-474B-BD71-AE80699BEA37}" srcOrd="2" destOrd="0" presId="urn:microsoft.com/office/officeart/2008/layout/LinedList"/>
    <dgm:cxn modelId="{AFF49C64-6A88-41B3-84ED-942346BDDC68}" type="presParOf" srcId="{E0ACD09D-2D1E-474B-BD71-AE80699BEA37}" destId="{6864006E-53BF-4916-A424-F944BE62B027}" srcOrd="0" destOrd="0" presId="urn:microsoft.com/office/officeart/2008/layout/LinedList"/>
    <dgm:cxn modelId="{7DE07795-67A9-44C3-BF07-D5AF752180AE}" type="presParOf" srcId="{E0ACD09D-2D1E-474B-BD71-AE80699BEA37}" destId="{9AB0B345-216D-46EA-9A7C-07764ED274D0}" srcOrd="1" destOrd="0" presId="urn:microsoft.com/office/officeart/2008/layout/LinedList"/>
    <dgm:cxn modelId="{AC3E6A89-D2D7-4D64-A315-BD72888FC199}" type="presParOf" srcId="{E0ACD09D-2D1E-474B-BD71-AE80699BEA37}" destId="{930BC1B3-7BDA-4F1F-ADC8-1091D1B5FCE0}" srcOrd="2" destOrd="0" presId="urn:microsoft.com/office/officeart/2008/layout/LinedList"/>
    <dgm:cxn modelId="{50DD84A4-28CB-41C7-90EB-831999E111D9}" type="presParOf" srcId="{09675E7F-10AE-4523-9AE1-FE037BF15438}" destId="{341C52BD-F4FF-4E26-B551-349381970476}" srcOrd="2" destOrd="0" presId="urn:microsoft.com/office/officeart/2008/layout/LinedList"/>
    <dgm:cxn modelId="{2B4E5C34-80C3-4E98-BA4D-2C59F7FEEB9C}" type="presParOf" srcId="{09675E7F-10AE-4523-9AE1-FE037BF15438}" destId="{5213F585-2399-483F-9F13-821F11FF1F5A}" srcOrd="3" destOrd="0" presId="urn:microsoft.com/office/officeart/2008/layout/LinedList"/>
    <dgm:cxn modelId="{889012CB-6448-4F96-8A74-546118C06D46}" type="presParOf" srcId="{09675E7F-10AE-4523-9AE1-FE037BF15438}" destId="{54580949-DCF6-42C0-B7A8-DAF0DF743601}" srcOrd="4" destOrd="0" presId="urn:microsoft.com/office/officeart/2008/layout/LinedList"/>
    <dgm:cxn modelId="{50FEDD55-D55C-4DFB-B300-0BAF340FBD7E}" type="presParOf" srcId="{54580949-DCF6-42C0-B7A8-DAF0DF743601}" destId="{0E1A8773-F83C-4909-90EC-06ABF3DC8861}" srcOrd="0" destOrd="0" presId="urn:microsoft.com/office/officeart/2008/layout/LinedList"/>
    <dgm:cxn modelId="{E1690E7D-E8F0-41B4-8919-75D232A8BA4A}" type="presParOf" srcId="{54580949-DCF6-42C0-B7A8-DAF0DF743601}" destId="{B466B586-239D-457D-80AC-7BF70994D038}" srcOrd="1" destOrd="0" presId="urn:microsoft.com/office/officeart/2008/layout/LinedList"/>
    <dgm:cxn modelId="{32C2D24D-A235-427E-95F0-C848CC576497}" type="presParOf" srcId="{54580949-DCF6-42C0-B7A8-DAF0DF743601}" destId="{74C1776E-9522-48B9-AAC7-4652FEBB7E2F}" srcOrd="2" destOrd="0" presId="urn:microsoft.com/office/officeart/2008/layout/LinedList"/>
    <dgm:cxn modelId="{2B2313A6-6777-4655-AF17-A9865A75B104}" type="presParOf" srcId="{74C1776E-9522-48B9-AAC7-4652FEBB7E2F}" destId="{778CB352-D308-453B-B0C9-9DEB67C0B533}" srcOrd="0" destOrd="0" presId="urn:microsoft.com/office/officeart/2008/layout/LinedList"/>
    <dgm:cxn modelId="{60B47FF4-B458-4914-83F9-033B76ED9515}" type="presParOf" srcId="{778CB352-D308-453B-B0C9-9DEB67C0B533}" destId="{FFDF2AD2-3600-4ADB-AFBF-F6E465F5F310}" srcOrd="0" destOrd="0" presId="urn:microsoft.com/office/officeart/2008/layout/LinedList"/>
    <dgm:cxn modelId="{FA21346E-A372-45B5-A49C-64B316AE3544}" type="presParOf" srcId="{778CB352-D308-453B-B0C9-9DEB67C0B533}" destId="{437D80A9-1F47-4A46-81C7-873F33EABDB9}" srcOrd="1" destOrd="0" presId="urn:microsoft.com/office/officeart/2008/layout/LinedList"/>
    <dgm:cxn modelId="{3DCC983D-402D-4F90-AE5F-823BBB5AC496}" type="presParOf" srcId="{778CB352-D308-453B-B0C9-9DEB67C0B533}" destId="{BCD603F9-CD67-4623-8402-2B5739A64ED3}" srcOrd="2" destOrd="0" presId="urn:microsoft.com/office/officeart/2008/layout/LinedList"/>
    <dgm:cxn modelId="{92A54908-872A-4FD5-9C50-18780BCCB6D7}" type="presParOf" srcId="{09675E7F-10AE-4523-9AE1-FE037BF15438}" destId="{D6B90A77-8F0E-46F5-A0B4-4DBA823E2913}" srcOrd="5" destOrd="0" presId="urn:microsoft.com/office/officeart/2008/layout/LinedList"/>
    <dgm:cxn modelId="{4A11528D-94AB-4297-9589-F83CD8A518E4}" type="presParOf" srcId="{09675E7F-10AE-4523-9AE1-FE037BF15438}" destId="{638EC1B9-EFE8-4690-B7B5-58FD32AA70F7}" srcOrd="6" destOrd="0" presId="urn:microsoft.com/office/officeart/2008/layout/LinedList"/>
    <dgm:cxn modelId="{5BAD3FC3-8EEE-4240-BF32-20E3C7102D07}" type="presParOf" srcId="{09675E7F-10AE-4523-9AE1-FE037BF15438}" destId="{F5CE7BBB-0DD9-467A-9C20-030B08218C22}" srcOrd="7" destOrd="0" presId="urn:microsoft.com/office/officeart/2008/layout/LinedList"/>
    <dgm:cxn modelId="{495A724E-9250-41CC-B0C1-D321A44C4219}" type="presParOf" srcId="{F5CE7BBB-0DD9-467A-9C20-030B08218C22}" destId="{82F0A06B-755D-4B24-8C9D-C7068B28FC6C}" srcOrd="0" destOrd="0" presId="urn:microsoft.com/office/officeart/2008/layout/LinedList"/>
    <dgm:cxn modelId="{10907E09-62F6-4BAF-9BDC-E87ADB0EE2CE}" type="presParOf" srcId="{F5CE7BBB-0DD9-467A-9C20-030B08218C22}" destId="{8285119D-0AA5-4607-A705-769A97F96F3B}" srcOrd="1" destOrd="0" presId="urn:microsoft.com/office/officeart/2008/layout/LinedList"/>
    <dgm:cxn modelId="{40B6CF7B-ABF6-4FD7-A3E9-D1EF9CB2EC68}" type="presParOf" srcId="{F5CE7BBB-0DD9-467A-9C20-030B08218C22}" destId="{F5611808-6075-4DD2-A3FD-B726D20358F4}" srcOrd="2" destOrd="0" presId="urn:microsoft.com/office/officeart/2008/layout/LinedList"/>
    <dgm:cxn modelId="{571FEE84-76F2-4300-A22A-D144964FC200}" type="presParOf" srcId="{F5611808-6075-4DD2-A3FD-B726D20358F4}" destId="{7E123F42-08D1-4535-B48A-34F79130C032}" srcOrd="0" destOrd="0" presId="urn:microsoft.com/office/officeart/2008/layout/LinedList"/>
    <dgm:cxn modelId="{45F0CC62-7754-4513-9B01-F68784015BD5}" type="presParOf" srcId="{7E123F42-08D1-4535-B48A-34F79130C032}" destId="{A50BE2F2-2134-4F1F-8FD1-38AE1CCB5F38}" srcOrd="0" destOrd="0" presId="urn:microsoft.com/office/officeart/2008/layout/LinedList"/>
    <dgm:cxn modelId="{345F31E6-77C7-463E-BDF8-90B1030BB3C4}" type="presParOf" srcId="{7E123F42-08D1-4535-B48A-34F79130C032}" destId="{8BC3BCA6-EBFD-45DC-8F5D-4DFBAB6372B1}" srcOrd="1" destOrd="0" presId="urn:microsoft.com/office/officeart/2008/layout/LinedList"/>
    <dgm:cxn modelId="{ACFE1EC7-7255-4D59-ABA5-1DD9399293C4}" type="presParOf" srcId="{7E123F42-08D1-4535-B48A-34F79130C032}" destId="{16481C40-ADD4-40B2-B930-642A8EC6CE82}" srcOrd="2" destOrd="0" presId="urn:microsoft.com/office/officeart/2008/layout/LinedList"/>
    <dgm:cxn modelId="{26098ACB-C166-4C59-B732-C1AE2DBFA39E}" type="presParOf" srcId="{09675E7F-10AE-4523-9AE1-FE037BF15438}" destId="{7605281F-8087-4EDE-8D22-13E1869085EB}" srcOrd="8" destOrd="0" presId="urn:microsoft.com/office/officeart/2008/layout/LinedList"/>
    <dgm:cxn modelId="{D7BDF7F7-96A3-430C-9F3E-E84DA7C5BF4B}" type="presParOf" srcId="{09675E7F-10AE-4523-9AE1-FE037BF15438}" destId="{0735A309-B3D2-4011-943C-6A044C509C7C}" srcOrd="9" destOrd="0" presId="urn:microsoft.com/office/officeart/2008/layout/LinedList"/>
    <dgm:cxn modelId="{B13BBB73-F56C-4F59-959B-7C3814653E3E}" type="presParOf" srcId="{09675E7F-10AE-4523-9AE1-FE037BF15438}" destId="{D682E91D-026E-479E-B97E-5A547457AF01}" srcOrd="10" destOrd="0" presId="urn:microsoft.com/office/officeart/2008/layout/LinedList"/>
    <dgm:cxn modelId="{B999EA5B-21CC-41B8-B2A4-A6D6851E9D37}" type="presParOf" srcId="{D682E91D-026E-479E-B97E-5A547457AF01}" destId="{FFD74050-8E16-47FF-A7FA-94E8A8F71957}" srcOrd="0" destOrd="0" presId="urn:microsoft.com/office/officeart/2008/layout/LinedList"/>
    <dgm:cxn modelId="{1317358A-60ED-4F22-AAE1-4AB67B30F62C}" type="presParOf" srcId="{D682E91D-026E-479E-B97E-5A547457AF01}" destId="{E2E3BD49-E350-42E2-89E6-63B668A714F6}" srcOrd="1" destOrd="0" presId="urn:microsoft.com/office/officeart/2008/layout/LinedList"/>
    <dgm:cxn modelId="{25A59230-DC61-4553-B047-B29BBDFB27C6}" type="presParOf" srcId="{D682E91D-026E-479E-B97E-5A547457AF01}" destId="{D77D4020-8995-4328-A5CC-6B32D5F4CC1F}" srcOrd="2" destOrd="0" presId="urn:microsoft.com/office/officeart/2008/layout/LinedList"/>
    <dgm:cxn modelId="{8FB87B39-EF56-4E5B-BED1-27ED159ABBB2}" type="presParOf" srcId="{D77D4020-8995-4328-A5CC-6B32D5F4CC1F}" destId="{C4891801-B386-4AD6-8908-6826C7ED19AF}" srcOrd="0" destOrd="0" presId="urn:microsoft.com/office/officeart/2008/layout/LinedList"/>
    <dgm:cxn modelId="{B9DFDCE3-E23F-4867-8F03-6EFC231AFF67}" type="presParOf" srcId="{C4891801-B386-4AD6-8908-6826C7ED19AF}" destId="{38A20816-CC2E-40F6-AC6B-DB45DB82DDBE}" srcOrd="0" destOrd="0" presId="urn:microsoft.com/office/officeart/2008/layout/LinedList"/>
    <dgm:cxn modelId="{6EB3F97C-6B91-4064-99D1-73CCF408A331}" type="presParOf" srcId="{C4891801-B386-4AD6-8908-6826C7ED19AF}" destId="{42CA99E5-C3B3-4627-B47C-0F81D438166F}" srcOrd="1" destOrd="0" presId="urn:microsoft.com/office/officeart/2008/layout/LinedList"/>
    <dgm:cxn modelId="{D53357BD-EFBC-4AB9-A76F-9651BDA171D7}" type="presParOf" srcId="{C4891801-B386-4AD6-8908-6826C7ED19AF}" destId="{799C3FFB-87A1-4227-AD9A-5D3A009F45AC}" srcOrd="2" destOrd="0" presId="urn:microsoft.com/office/officeart/2008/layout/LinedList"/>
    <dgm:cxn modelId="{B6AD4259-03D3-4C83-8B7E-6B3B8FB7D022}" type="presParOf" srcId="{D77D4020-8995-4328-A5CC-6B32D5F4CC1F}" destId="{81CB3FF5-F1F0-41CD-873B-FD5BB7C20ED0}" srcOrd="1" destOrd="0" presId="urn:microsoft.com/office/officeart/2008/layout/LinedList"/>
    <dgm:cxn modelId="{55BF4E4A-446E-4FC3-9BD2-D4BC07CB2A2A}" type="presParOf" srcId="{D77D4020-8995-4328-A5CC-6B32D5F4CC1F}" destId="{1C2BDC06-8A52-4705-A4B4-783780F1F91E}" srcOrd="2" destOrd="0" presId="urn:microsoft.com/office/officeart/2008/layout/LinedList"/>
    <dgm:cxn modelId="{870599C0-2F68-44EC-B41B-DE91F0B95077}" type="presParOf" srcId="{1C2BDC06-8A52-4705-A4B4-783780F1F91E}" destId="{6E67E82E-5480-473D-9B9F-E63F6C0A3D70}" srcOrd="0" destOrd="0" presId="urn:microsoft.com/office/officeart/2008/layout/LinedList"/>
    <dgm:cxn modelId="{5D3E9C6C-5650-4F0D-8252-6592D70A0D52}" type="presParOf" srcId="{1C2BDC06-8A52-4705-A4B4-783780F1F91E}" destId="{7E7E520C-A4B7-4517-9C1F-F2889B53D7BB}" srcOrd="1" destOrd="0" presId="urn:microsoft.com/office/officeart/2008/layout/LinedList"/>
    <dgm:cxn modelId="{AFC6E9A8-8ACA-478E-8C1F-EEFDF0411694}" type="presParOf" srcId="{1C2BDC06-8A52-4705-A4B4-783780F1F91E}" destId="{36C2AA75-7475-434A-A1C9-91F092D67443}" srcOrd="2" destOrd="0" presId="urn:microsoft.com/office/officeart/2008/layout/LinedList"/>
    <dgm:cxn modelId="{0689A1C6-21AB-4821-A3FD-A498A38AB5B4}" type="presParOf" srcId="{09675E7F-10AE-4523-9AE1-FE037BF15438}" destId="{12336C2F-D014-4C09-9A9F-07B19FBDDBAC}" srcOrd="11" destOrd="0" presId="urn:microsoft.com/office/officeart/2008/layout/LinedList"/>
    <dgm:cxn modelId="{13D4F8E6-A55C-4EA9-92B2-A174C25947A2}" type="presParOf" srcId="{09675E7F-10AE-4523-9AE1-FE037BF15438}" destId="{62C3BB58-6589-4F3D-87E9-C00B12D97FD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C6AA23-69AB-4AC0-815D-3DDE46E385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7A7E80-F473-4DC2-AE88-DC651B02E753}">
      <dgm:prSet phldrT="[Text]"/>
      <dgm:spPr/>
      <dgm:t>
        <a:bodyPr/>
        <a:lstStyle/>
        <a:p>
          <a:r>
            <a:rPr lang="es-PE" dirty="0" smtClean="0"/>
            <a:t>&amp;&amp; || </a:t>
          </a:r>
        </a:p>
        <a:p>
          <a:r>
            <a:rPr lang="es-PE" dirty="0" smtClean="0"/>
            <a:t>!</a:t>
          </a:r>
          <a:endParaRPr lang="en-US" dirty="0"/>
        </a:p>
      </dgm:t>
    </dgm:pt>
    <dgm:pt modelId="{6A69CA89-3C5F-470E-9550-804822E6BB65}" type="parTrans" cxnId="{FDB99EBF-83F4-4A07-97B7-207E5ADAC1E7}">
      <dgm:prSet/>
      <dgm:spPr/>
      <dgm:t>
        <a:bodyPr/>
        <a:lstStyle/>
        <a:p>
          <a:endParaRPr lang="en-US"/>
        </a:p>
      </dgm:t>
    </dgm:pt>
    <dgm:pt modelId="{70EA5290-6568-44F9-9C68-E9FA9BD777D4}" type="sibTrans" cxnId="{FDB99EBF-83F4-4A07-97B7-207E5ADAC1E7}">
      <dgm:prSet/>
      <dgm:spPr/>
      <dgm:t>
        <a:bodyPr/>
        <a:lstStyle/>
        <a:p>
          <a:endParaRPr lang="en-US"/>
        </a:p>
      </dgm:t>
    </dgm:pt>
    <dgm:pt modelId="{97FEFA82-EBFA-456D-80B7-FC6B1E24C241}">
      <dgm:prSet phldrT="[Text]"/>
      <dgm:spPr/>
      <dgm:t>
        <a:bodyPr/>
        <a:lstStyle/>
        <a:p>
          <a:r>
            <a:rPr lang="es-PE" dirty="0" smtClean="0"/>
            <a:t>Una variable con valor 0 se considera como falsa</a:t>
          </a:r>
        </a:p>
        <a:p>
          <a:r>
            <a:rPr lang="es-PE" dirty="0" smtClean="0"/>
            <a:t>Una variable con valor distinto de 0 se considera como verdadera</a:t>
          </a:r>
          <a:endParaRPr lang="en-US" dirty="0"/>
        </a:p>
      </dgm:t>
    </dgm:pt>
    <dgm:pt modelId="{1A37F561-4E70-481E-844C-0D9649C84833}" type="parTrans" cxnId="{F202CA9A-4292-48C2-BC65-BD15E295F8EF}">
      <dgm:prSet/>
      <dgm:spPr/>
      <dgm:t>
        <a:bodyPr/>
        <a:lstStyle/>
        <a:p>
          <a:endParaRPr lang="en-US"/>
        </a:p>
      </dgm:t>
    </dgm:pt>
    <dgm:pt modelId="{628BF44E-68A9-47D8-AF97-EFA6E8732111}" type="sibTrans" cxnId="{F202CA9A-4292-48C2-BC65-BD15E295F8EF}">
      <dgm:prSet/>
      <dgm:spPr/>
      <dgm:t>
        <a:bodyPr/>
        <a:lstStyle/>
        <a:p>
          <a:endParaRPr lang="en-US"/>
        </a:p>
      </dgm:t>
    </dgm:pt>
    <dgm:pt modelId="{22C27AFD-2FBF-4F80-8807-C00C947FCBE3}">
      <dgm:prSet phldrT="[Text]"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= 3,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otroNumero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= 0;</a:t>
          </a:r>
        </a:p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bool</a:t>
          </a:r>
          <a:r>
            <a:rPr lang="es-PE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resultado;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7C62C2B-B02E-4447-9390-280C95E6E761}" type="parTrans" cxnId="{CF5494AB-8E07-498F-8EDE-E9CC21362576}">
      <dgm:prSet/>
      <dgm:spPr/>
      <dgm:t>
        <a:bodyPr/>
        <a:lstStyle/>
        <a:p>
          <a:endParaRPr lang="en-US"/>
        </a:p>
      </dgm:t>
    </dgm:pt>
    <dgm:pt modelId="{711AEC78-D0CF-412F-9A01-871934BBA2F1}" type="sibTrans" cxnId="{CF5494AB-8E07-498F-8EDE-E9CC21362576}">
      <dgm:prSet/>
      <dgm:spPr/>
      <dgm:t>
        <a:bodyPr/>
        <a:lstStyle/>
        <a:p>
          <a:endParaRPr lang="en-US"/>
        </a:p>
      </dgm:t>
    </dgm:pt>
    <dgm:pt modelId="{F68A8526-AF23-4440-AEB2-7982467931F6}">
      <dgm:prSet phldrT="[Text]"/>
      <dgm:spPr/>
      <dgm:t>
        <a:bodyPr/>
        <a:lstStyle/>
        <a:p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resultado =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&amp;&amp;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otroNumero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85524A7-55E3-4807-8A01-9BF0F07E5EE9}" type="parTrans" cxnId="{FEB548B2-A9C8-486A-91A3-F80169743118}">
      <dgm:prSet/>
      <dgm:spPr/>
      <dgm:t>
        <a:bodyPr/>
        <a:lstStyle/>
        <a:p>
          <a:endParaRPr lang="en-US"/>
        </a:p>
      </dgm:t>
    </dgm:pt>
    <dgm:pt modelId="{46E5324B-411A-418E-BE30-D21BE87E6A33}" type="sibTrans" cxnId="{FEB548B2-A9C8-486A-91A3-F80169743118}">
      <dgm:prSet/>
      <dgm:spPr/>
      <dgm:t>
        <a:bodyPr/>
        <a:lstStyle/>
        <a:p>
          <a:endParaRPr lang="en-US"/>
        </a:p>
      </dgm:t>
    </dgm:pt>
    <dgm:pt modelId="{5FE789BA-DFB4-4C89-8472-C390B9A07505}">
      <dgm:prSet phldrT="[Text]"/>
      <dgm:spPr/>
      <dgm:t>
        <a:bodyPr/>
        <a:lstStyle/>
        <a:p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resultado =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||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otroNumero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706F7C7-8927-49D2-93BB-90DFFD627350}" type="parTrans" cxnId="{73D23E7A-2C01-4B28-842F-716C07854127}">
      <dgm:prSet/>
      <dgm:spPr/>
      <dgm:t>
        <a:bodyPr/>
        <a:lstStyle/>
        <a:p>
          <a:endParaRPr lang="en-US"/>
        </a:p>
      </dgm:t>
    </dgm:pt>
    <dgm:pt modelId="{6D935917-EC5D-4B7C-8C54-341854A57F56}" type="sibTrans" cxnId="{73D23E7A-2C01-4B28-842F-716C07854127}">
      <dgm:prSet/>
      <dgm:spPr/>
      <dgm:t>
        <a:bodyPr/>
        <a:lstStyle/>
        <a:p>
          <a:endParaRPr lang="en-US"/>
        </a:p>
      </dgm:t>
    </dgm:pt>
    <dgm:pt modelId="{4E807E14-4AF6-4C4F-877B-CC13A416931D}">
      <dgm:prSet phldrT="[Text]"/>
      <dgm:spPr/>
      <dgm:t>
        <a:bodyPr/>
        <a:lstStyle/>
        <a:p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resultado = !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83512A7-FBA2-42C2-A682-7D5643ECD9AC}" type="parTrans" cxnId="{65336711-C865-410C-A68D-CB31C92F8EA8}">
      <dgm:prSet/>
      <dgm:spPr/>
      <dgm:t>
        <a:bodyPr/>
        <a:lstStyle/>
        <a:p>
          <a:endParaRPr lang="en-US"/>
        </a:p>
      </dgm:t>
    </dgm:pt>
    <dgm:pt modelId="{8DCCA13B-5052-43EB-A9FC-FAEBAAAA18F3}" type="sibTrans" cxnId="{65336711-C865-410C-A68D-CB31C92F8EA8}">
      <dgm:prSet/>
      <dgm:spPr/>
      <dgm:t>
        <a:bodyPr/>
        <a:lstStyle/>
        <a:p>
          <a:endParaRPr lang="en-US"/>
        </a:p>
      </dgm:t>
    </dgm:pt>
    <dgm:pt modelId="{DC1B1819-B09B-4A02-80C5-E093B5E63859}" type="pres">
      <dgm:prSet presAssocID="{C8C6AA23-69AB-4AC0-815D-3DDE46E385A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05E709-0D12-43B9-B6AD-F41958BAC43F}" type="pres">
      <dgm:prSet presAssocID="{827A7E80-F473-4DC2-AE88-DC651B02E753}" presName="thickLine" presStyleLbl="alignNode1" presStyleIdx="0" presStyleCnt="1"/>
      <dgm:spPr/>
    </dgm:pt>
    <dgm:pt modelId="{CDC5B079-04C3-4EDE-A8DC-7E6F7B7249D1}" type="pres">
      <dgm:prSet presAssocID="{827A7E80-F473-4DC2-AE88-DC651B02E753}" presName="horz1" presStyleCnt="0"/>
      <dgm:spPr/>
    </dgm:pt>
    <dgm:pt modelId="{31ED4D71-95B1-46B1-8AE7-7EB949696294}" type="pres">
      <dgm:prSet presAssocID="{827A7E80-F473-4DC2-AE88-DC651B02E753}" presName="tx1" presStyleLbl="revTx" presStyleIdx="0" presStyleCnt="6"/>
      <dgm:spPr/>
      <dgm:t>
        <a:bodyPr/>
        <a:lstStyle/>
        <a:p>
          <a:endParaRPr lang="en-US"/>
        </a:p>
      </dgm:t>
    </dgm:pt>
    <dgm:pt modelId="{98892D7B-CF3C-47A0-A088-8950C7C4C5FA}" type="pres">
      <dgm:prSet presAssocID="{827A7E80-F473-4DC2-AE88-DC651B02E753}" presName="vert1" presStyleCnt="0"/>
      <dgm:spPr/>
    </dgm:pt>
    <dgm:pt modelId="{70940907-B6AE-4805-B66F-98B25D12D354}" type="pres">
      <dgm:prSet presAssocID="{97FEFA82-EBFA-456D-80B7-FC6B1E24C241}" presName="vertSpace2a" presStyleCnt="0"/>
      <dgm:spPr/>
    </dgm:pt>
    <dgm:pt modelId="{7D37BC6E-63B6-482D-8006-2094B23DAB9D}" type="pres">
      <dgm:prSet presAssocID="{97FEFA82-EBFA-456D-80B7-FC6B1E24C241}" presName="horz2" presStyleCnt="0"/>
      <dgm:spPr/>
    </dgm:pt>
    <dgm:pt modelId="{80E01E29-ABD2-4E63-89DF-2FF7AA495F26}" type="pres">
      <dgm:prSet presAssocID="{97FEFA82-EBFA-456D-80B7-FC6B1E24C241}" presName="horzSpace2" presStyleCnt="0"/>
      <dgm:spPr/>
    </dgm:pt>
    <dgm:pt modelId="{E621F4A1-9A2D-4FAC-B504-5BD2E27BB497}" type="pres">
      <dgm:prSet presAssocID="{97FEFA82-EBFA-456D-80B7-FC6B1E24C241}" presName="tx2" presStyleLbl="revTx" presStyleIdx="1" presStyleCnt="6"/>
      <dgm:spPr/>
      <dgm:t>
        <a:bodyPr/>
        <a:lstStyle/>
        <a:p>
          <a:endParaRPr lang="en-US"/>
        </a:p>
      </dgm:t>
    </dgm:pt>
    <dgm:pt modelId="{F35196AB-5242-4F8A-BDFC-575C257F9620}" type="pres">
      <dgm:prSet presAssocID="{97FEFA82-EBFA-456D-80B7-FC6B1E24C241}" presName="vert2" presStyleCnt="0"/>
      <dgm:spPr/>
    </dgm:pt>
    <dgm:pt modelId="{D91F2C99-4B9C-4C64-9592-93B581290204}" type="pres">
      <dgm:prSet presAssocID="{97FEFA82-EBFA-456D-80B7-FC6B1E24C241}" presName="thinLine2b" presStyleLbl="callout" presStyleIdx="0" presStyleCnt="5"/>
      <dgm:spPr/>
    </dgm:pt>
    <dgm:pt modelId="{DB9B1604-8F02-47DC-B73A-8B73D6FE2885}" type="pres">
      <dgm:prSet presAssocID="{97FEFA82-EBFA-456D-80B7-FC6B1E24C241}" presName="vertSpace2b" presStyleCnt="0"/>
      <dgm:spPr/>
    </dgm:pt>
    <dgm:pt modelId="{115564BB-7B32-4BA0-B01E-E3D61A088446}" type="pres">
      <dgm:prSet presAssocID="{22C27AFD-2FBF-4F80-8807-C00C947FCBE3}" presName="horz2" presStyleCnt="0"/>
      <dgm:spPr/>
    </dgm:pt>
    <dgm:pt modelId="{65B5F16C-A06A-4128-8D3A-45503C2C95C2}" type="pres">
      <dgm:prSet presAssocID="{22C27AFD-2FBF-4F80-8807-C00C947FCBE3}" presName="horzSpace2" presStyleCnt="0"/>
      <dgm:spPr/>
    </dgm:pt>
    <dgm:pt modelId="{A215E51B-170B-490E-8446-CC8D0E1F4E86}" type="pres">
      <dgm:prSet presAssocID="{22C27AFD-2FBF-4F80-8807-C00C947FCBE3}" presName="tx2" presStyleLbl="revTx" presStyleIdx="2" presStyleCnt="6"/>
      <dgm:spPr/>
      <dgm:t>
        <a:bodyPr/>
        <a:lstStyle/>
        <a:p>
          <a:endParaRPr lang="en-US"/>
        </a:p>
      </dgm:t>
    </dgm:pt>
    <dgm:pt modelId="{C68DC9A6-F31A-4508-85C0-BF63AAC59FAE}" type="pres">
      <dgm:prSet presAssocID="{22C27AFD-2FBF-4F80-8807-C00C947FCBE3}" presName="vert2" presStyleCnt="0"/>
      <dgm:spPr/>
    </dgm:pt>
    <dgm:pt modelId="{83D90155-F1D6-4D4C-BA30-212986C8D3FB}" type="pres">
      <dgm:prSet presAssocID="{22C27AFD-2FBF-4F80-8807-C00C947FCBE3}" presName="thinLine2b" presStyleLbl="callout" presStyleIdx="1" presStyleCnt="5"/>
      <dgm:spPr/>
    </dgm:pt>
    <dgm:pt modelId="{78819FC4-274E-45C2-8FEC-44AD499A364B}" type="pres">
      <dgm:prSet presAssocID="{22C27AFD-2FBF-4F80-8807-C00C947FCBE3}" presName="vertSpace2b" presStyleCnt="0"/>
      <dgm:spPr/>
    </dgm:pt>
    <dgm:pt modelId="{E85C0138-3195-47A4-9B61-FD5896C2F96D}" type="pres">
      <dgm:prSet presAssocID="{F68A8526-AF23-4440-AEB2-7982467931F6}" presName="horz2" presStyleCnt="0"/>
      <dgm:spPr/>
    </dgm:pt>
    <dgm:pt modelId="{C38B4FAC-B0EE-41E4-A62C-9355EF331271}" type="pres">
      <dgm:prSet presAssocID="{F68A8526-AF23-4440-AEB2-7982467931F6}" presName="horzSpace2" presStyleCnt="0"/>
      <dgm:spPr/>
    </dgm:pt>
    <dgm:pt modelId="{B54E4D30-7AD0-4AB4-A13E-22867EAF3A49}" type="pres">
      <dgm:prSet presAssocID="{F68A8526-AF23-4440-AEB2-7982467931F6}" presName="tx2" presStyleLbl="revTx" presStyleIdx="3" presStyleCnt="6"/>
      <dgm:spPr/>
      <dgm:t>
        <a:bodyPr/>
        <a:lstStyle/>
        <a:p>
          <a:endParaRPr lang="en-US"/>
        </a:p>
      </dgm:t>
    </dgm:pt>
    <dgm:pt modelId="{F0C1CAC9-7949-45BB-ADBF-FBE98C1C803C}" type="pres">
      <dgm:prSet presAssocID="{F68A8526-AF23-4440-AEB2-7982467931F6}" presName="vert2" presStyleCnt="0"/>
      <dgm:spPr/>
    </dgm:pt>
    <dgm:pt modelId="{2CDB4B4C-388C-48CC-938D-E68D30F26744}" type="pres">
      <dgm:prSet presAssocID="{F68A8526-AF23-4440-AEB2-7982467931F6}" presName="thinLine2b" presStyleLbl="callout" presStyleIdx="2" presStyleCnt="5"/>
      <dgm:spPr/>
    </dgm:pt>
    <dgm:pt modelId="{6CB57000-6FC6-489F-B79D-2AE81BE3C94C}" type="pres">
      <dgm:prSet presAssocID="{F68A8526-AF23-4440-AEB2-7982467931F6}" presName="vertSpace2b" presStyleCnt="0"/>
      <dgm:spPr/>
    </dgm:pt>
    <dgm:pt modelId="{786062A5-1AD6-4F82-A788-3E584541BCDC}" type="pres">
      <dgm:prSet presAssocID="{5FE789BA-DFB4-4C89-8472-C390B9A07505}" presName="horz2" presStyleCnt="0"/>
      <dgm:spPr/>
    </dgm:pt>
    <dgm:pt modelId="{FAEDA0CC-B240-4136-9B53-A1F906E9BFB1}" type="pres">
      <dgm:prSet presAssocID="{5FE789BA-DFB4-4C89-8472-C390B9A07505}" presName="horzSpace2" presStyleCnt="0"/>
      <dgm:spPr/>
    </dgm:pt>
    <dgm:pt modelId="{FB0137A6-C445-4DCC-A392-2B32B017BE70}" type="pres">
      <dgm:prSet presAssocID="{5FE789BA-DFB4-4C89-8472-C390B9A07505}" presName="tx2" presStyleLbl="revTx" presStyleIdx="4" presStyleCnt="6"/>
      <dgm:spPr/>
      <dgm:t>
        <a:bodyPr/>
        <a:lstStyle/>
        <a:p>
          <a:endParaRPr lang="en-US"/>
        </a:p>
      </dgm:t>
    </dgm:pt>
    <dgm:pt modelId="{67ED740B-F87C-4F31-A9C1-66209D3B675D}" type="pres">
      <dgm:prSet presAssocID="{5FE789BA-DFB4-4C89-8472-C390B9A07505}" presName="vert2" presStyleCnt="0"/>
      <dgm:spPr/>
    </dgm:pt>
    <dgm:pt modelId="{BE9C0A1E-61F9-4300-B445-1A5E46256D8C}" type="pres">
      <dgm:prSet presAssocID="{5FE789BA-DFB4-4C89-8472-C390B9A07505}" presName="thinLine2b" presStyleLbl="callout" presStyleIdx="3" presStyleCnt="5"/>
      <dgm:spPr/>
    </dgm:pt>
    <dgm:pt modelId="{D7AC903A-C42C-48D4-9C84-8347DEBD4E28}" type="pres">
      <dgm:prSet presAssocID="{5FE789BA-DFB4-4C89-8472-C390B9A07505}" presName="vertSpace2b" presStyleCnt="0"/>
      <dgm:spPr/>
    </dgm:pt>
    <dgm:pt modelId="{8C99D712-971C-4E21-BB83-A87C9170AD23}" type="pres">
      <dgm:prSet presAssocID="{4E807E14-4AF6-4C4F-877B-CC13A416931D}" presName="horz2" presStyleCnt="0"/>
      <dgm:spPr/>
    </dgm:pt>
    <dgm:pt modelId="{884F6EE0-41DA-431C-AD6A-1B716F52467A}" type="pres">
      <dgm:prSet presAssocID="{4E807E14-4AF6-4C4F-877B-CC13A416931D}" presName="horzSpace2" presStyleCnt="0"/>
      <dgm:spPr/>
    </dgm:pt>
    <dgm:pt modelId="{2C737851-9DB0-4A8C-8979-27AAABCA5038}" type="pres">
      <dgm:prSet presAssocID="{4E807E14-4AF6-4C4F-877B-CC13A416931D}" presName="tx2" presStyleLbl="revTx" presStyleIdx="5" presStyleCnt="6"/>
      <dgm:spPr/>
      <dgm:t>
        <a:bodyPr/>
        <a:lstStyle/>
        <a:p>
          <a:endParaRPr lang="en-US"/>
        </a:p>
      </dgm:t>
    </dgm:pt>
    <dgm:pt modelId="{EF220D3C-EC57-4722-9881-A68952E97C73}" type="pres">
      <dgm:prSet presAssocID="{4E807E14-4AF6-4C4F-877B-CC13A416931D}" presName="vert2" presStyleCnt="0"/>
      <dgm:spPr/>
    </dgm:pt>
    <dgm:pt modelId="{C20BA7B0-7C18-44D1-B911-3E36BC3C9709}" type="pres">
      <dgm:prSet presAssocID="{4E807E14-4AF6-4C4F-877B-CC13A416931D}" presName="thinLine2b" presStyleLbl="callout" presStyleIdx="4" presStyleCnt="5"/>
      <dgm:spPr/>
    </dgm:pt>
    <dgm:pt modelId="{5A6C768D-74BC-46BD-842D-3D5CD204910B}" type="pres">
      <dgm:prSet presAssocID="{4E807E14-4AF6-4C4F-877B-CC13A416931D}" presName="vertSpace2b" presStyleCnt="0"/>
      <dgm:spPr/>
    </dgm:pt>
  </dgm:ptLst>
  <dgm:cxnLst>
    <dgm:cxn modelId="{601133F5-83D1-4514-A214-49AC8E622B59}" type="presOf" srcId="{22C27AFD-2FBF-4F80-8807-C00C947FCBE3}" destId="{A215E51B-170B-490E-8446-CC8D0E1F4E86}" srcOrd="0" destOrd="0" presId="urn:microsoft.com/office/officeart/2008/layout/LinedList"/>
    <dgm:cxn modelId="{73D23E7A-2C01-4B28-842F-716C07854127}" srcId="{827A7E80-F473-4DC2-AE88-DC651B02E753}" destId="{5FE789BA-DFB4-4C89-8472-C390B9A07505}" srcOrd="3" destOrd="0" parTransId="{1706F7C7-8927-49D2-93BB-90DFFD627350}" sibTransId="{6D935917-EC5D-4B7C-8C54-341854A57F56}"/>
    <dgm:cxn modelId="{FDB99EBF-83F4-4A07-97B7-207E5ADAC1E7}" srcId="{C8C6AA23-69AB-4AC0-815D-3DDE46E385AA}" destId="{827A7E80-F473-4DC2-AE88-DC651B02E753}" srcOrd="0" destOrd="0" parTransId="{6A69CA89-3C5F-470E-9550-804822E6BB65}" sibTransId="{70EA5290-6568-44F9-9C68-E9FA9BD777D4}"/>
    <dgm:cxn modelId="{3E56D97E-E122-4F41-8699-5C6CDAE553CC}" type="presOf" srcId="{97FEFA82-EBFA-456D-80B7-FC6B1E24C241}" destId="{E621F4A1-9A2D-4FAC-B504-5BD2E27BB497}" srcOrd="0" destOrd="0" presId="urn:microsoft.com/office/officeart/2008/layout/LinedList"/>
    <dgm:cxn modelId="{A84A96C9-4593-4110-B82A-ECE322EFAA4C}" type="presOf" srcId="{F68A8526-AF23-4440-AEB2-7982467931F6}" destId="{B54E4D30-7AD0-4AB4-A13E-22867EAF3A49}" srcOrd="0" destOrd="0" presId="urn:microsoft.com/office/officeart/2008/layout/LinedList"/>
    <dgm:cxn modelId="{F202CA9A-4292-48C2-BC65-BD15E295F8EF}" srcId="{827A7E80-F473-4DC2-AE88-DC651B02E753}" destId="{97FEFA82-EBFA-456D-80B7-FC6B1E24C241}" srcOrd="0" destOrd="0" parTransId="{1A37F561-4E70-481E-844C-0D9649C84833}" sibTransId="{628BF44E-68A9-47D8-AF97-EFA6E8732111}"/>
    <dgm:cxn modelId="{FEB548B2-A9C8-486A-91A3-F80169743118}" srcId="{827A7E80-F473-4DC2-AE88-DC651B02E753}" destId="{F68A8526-AF23-4440-AEB2-7982467931F6}" srcOrd="2" destOrd="0" parTransId="{785524A7-55E3-4807-8A01-9BF0F07E5EE9}" sibTransId="{46E5324B-411A-418E-BE30-D21BE87E6A33}"/>
    <dgm:cxn modelId="{CF5494AB-8E07-498F-8EDE-E9CC21362576}" srcId="{827A7E80-F473-4DC2-AE88-DC651B02E753}" destId="{22C27AFD-2FBF-4F80-8807-C00C947FCBE3}" srcOrd="1" destOrd="0" parTransId="{B7C62C2B-B02E-4447-9390-280C95E6E761}" sibTransId="{711AEC78-D0CF-412F-9A01-871934BBA2F1}"/>
    <dgm:cxn modelId="{3787DB0B-D337-499F-BAE7-35AEACD62053}" type="presOf" srcId="{4E807E14-4AF6-4C4F-877B-CC13A416931D}" destId="{2C737851-9DB0-4A8C-8979-27AAABCA5038}" srcOrd="0" destOrd="0" presId="urn:microsoft.com/office/officeart/2008/layout/LinedList"/>
    <dgm:cxn modelId="{65336711-C865-410C-A68D-CB31C92F8EA8}" srcId="{827A7E80-F473-4DC2-AE88-DC651B02E753}" destId="{4E807E14-4AF6-4C4F-877B-CC13A416931D}" srcOrd="4" destOrd="0" parTransId="{783512A7-FBA2-42C2-A682-7D5643ECD9AC}" sibTransId="{8DCCA13B-5052-43EB-A9FC-FAEBAAAA18F3}"/>
    <dgm:cxn modelId="{CF98A3F9-C0D2-48C5-AB0F-00F12D16B544}" type="presOf" srcId="{827A7E80-F473-4DC2-AE88-DC651B02E753}" destId="{31ED4D71-95B1-46B1-8AE7-7EB949696294}" srcOrd="0" destOrd="0" presId="urn:microsoft.com/office/officeart/2008/layout/LinedList"/>
    <dgm:cxn modelId="{5EDA0916-B0C3-4026-9EA9-0A0F3F2F8131}" type="presOf" srcId="{5FE789BA-DFB4-4C89-8472-C390B9A07505}" destId="{FB0137A6-C445-4DCC-A392-2B32B017BE70}" srcOrd="0" destOrd="0" presId="urn:microsoft.com/office/officeart/2008/layout/LinedList"/>
    <dgm:cxn modelId="{AF482497-2EAA-41C8-86E5-538BE6275343}" type="presOf" srcId="{C8C6AA23-69AB-4AC0-815D-3DDE46E385AA}" destId="{DC1B1819-B09B-4A02-80C5-E093B5E63859}" srcOrd="0" destOrd="0" presId="urn:microsoft.com/office/officeart/2008/layout/LinedList"/>
    <dgm:cxn modelId="{BACFBDDB-2728-444C-8733-7B687268B9DA}" type="presParOf" srcId="{DC1B1819-B09B-4A02-80C5-E093B5E63859}" destId="{E705E709-0D12-43B9-B6AD-F41958BAC43F}" srcOrd="0" destOrd="0" presId="urn:microsoft.com/office/officeart/2008/layout/LinedList"/>
    <dgm:cxn modelId="{5F2E7348-E6A5-4B21-98EC-A032A714E83D}" type="presParOf" srcId="{DC1B1819-B09B-4A02-80C5-E093B5E63859}" destId="{CDC5B079-04C3-4EDE-A8DC-7E6F7B7249D1}" srcOrd="1" destOrd="0" presId="urn:microsoft.com/office/officeart/2008/layout/LinedList"/>
    <dgm:cxn modelId="{4863DD0E-8AD4-4961-ACF4-686054539694}" type="presParOf" srcId="{CDC5B079-04C3-4EDE-A8DC-7E6F7B7249D1}" destId="{31ED4D71-95B1-46B1-8AE7-7EB949696294}" srcOrd="0" destOrd="0" presId="urn:microsoft.com/office/officeart/2008/layout/LinedList"/>
    <dgm:cxn modelId="{F8B60023-6700-4C82-9BC5-A77105C9C101}" type="presParOf" srcId="{CDC5B079-04C3-4EDE-A8DC-7E6F7B7249D1}" destId="{98892D7B-CF3C-47A0-A088-8950C7C4C5FA}" srcOrd="1" destOrd="0" presId="urn:microsoft.com/office/officeart/2008/layout/LinedList"/>
    <dgm:cxn modelId="{278014CF-63F3-41A6-AA57-45761FAEB3AA}" type="presParOf" srcId="{98892D7B-CF3C-47A0-A088-8950C7C4C5FA}" destId="{70940907-B6AE-4805-B66F-98B25D12D354}" srcOrd="0" destOrd="0" presId="urn:microsoft.com/office/officeart/2008/layout/LinedList"/>
    <dgm:cxn modelId="{4A99A673-D9D1-4068-8E51-90F8E534556F}" type="presParOf" srcId="{98892D7B-CF3C-47A0-A088-8950C7C4C5FA}" destId="{7D37BC6E-63B6-482D-8006-2094B23DAB9D}" srcOrd="1" destOrd="0" presId="urn:microsoft.com/office/officeart/2008/layout/LinedList"/>
    <dgm:cxn modelId="{91122707-7A48-4EE9-AC45-04B5CEDFBAD5}" type="presParOf" srcId="{7D37BC6E-63B6-482D-8006-2094B23DAB9D}" destId="{80E01E29-ABD2-4E63-89DF-2FF7AA495F26}" srcOrd="0" destOrd="0" presId="urn:microsoft.com/office/officeart/2008/layout/LinedList"/>
    <dgm:cxn modelId="{D3BA6F91-7FFC-412F-BC94-B5712062A8D5}" type="presParOf" srcId="{7D37BC6E-63B6-482D-8006-2094B23DAB9D}" destId="{E621F4A1-9A2D-4FAC-B504-5BD2E27BB497}" srcOrd="1" destOrd="0" presId="urn:microsoft.com/office/officeart/2008/layout/LinedList"/>
    <dgm:cxn modelId="{F02E175E-A10C-4777-BD83-BB48B86F1C63}" type="presParOf" srcId="{7D37BC6E-63B6-482D-8006-2094B23DAB9D}" destId="{F35196AB-5242-4F8A-BDFC-575C257F9620}" srcOrd="2" destOrd="0" presId="urn:microsoft.com/office/officeart/2008/layout/LinedList"/>
    <dgm:cxn modelId="{24F46DEA-7001-41EF-8AEC-612E1BA362A4}" type="presParOf" srcId="{98892D7B-CF3C-47A0-A088-8950C7C4C5FA}" destId="{D91F2C99-4B9C-4C64-9592-93B581290204}" srcOrd="2" destOrd="0" presId="urn:microsoft.com/office/officeart/2008/layout/LinedList"/>
    <dgm:cxn modelId="{1545412F-3A9B-4A0C-B349-0C08F028B50A}" type="presParOf" srcId="{98892D7B-CF3C-47A0-A088-8950C7C4C5FA}" destId="{DB9B1604-8F02-47DC-B73A-8B73D6FE2885}" srcOrd="3" destOrd="0" presId="urn:microsoft.com/office/officeart/2008/layout/LinedList"/>
    <dgm:cxn modelId="{8696D12F-5D5F-447A-8213-EB69C51E2FFB}" type="presParOf" srcId="{98892D7B-CF3C-47A0-A088-8950C7C4C5FA}" destId="{115564BB-7B32-4BA0-B01E-E3D61A088446}" srcOrd="4" destOrd="0" presId="urn:microsoft.com/office/officeart/2008/layout/LinedList"/>
    <dgm:cxn modelId="{0E88364D-3CC7-4C35-BA5D-447BB2FB9A61}" type="presParOf" srcId="{115564BB-7B32-4BA0-B01E-E3D61A088446}" destId="{65B5F16C-A06A-4128-8D3A-45503C2C95C2}" srcOrd="0" destOrd="0" presId="urn:microsoft.com/office/officeart/2008/layout/LinedList"/>
    <dgm:cxn modelId="{716D3FE3-AB12-48BE-9BA1-472D6144D19C}" type="presParOf" srcId="{115564BB-7B32-4BA0-B01E-E3D61A088446}" destId="{A215E51B-170B-490E-8446-CC8D0E1F4E86}" srcOrd="1" destOrd="0" presId="urn:microsoft.com/office/officeart/2008/layout/LinedList"/>
    <dgm:cxn modelId="{43481FD5-CFCB-4736-9BA9-937E4AF761D5}" type="presParOf" srcId="{115564BB-7B32-4BA0-B01E-E3D61A088446}" destId="{C68DC9A6-F31A-4508-85C0-BF63AAC59FAE}" srcOrd="2" destOrd="0" presId="urn:microsoft.com/office/officeart/2008/layout/LinedList"/>
    <dgm:cxn modelId="{0F394D2E-0FDA-46AD-BFE7-3193703683CD}" type="presParOf" srcId="{98892D7B-CF3C-47A0-A088-8950C7C4C5FA}" destId="{83D90155-F1D6-4D4C-BA30-212986C8D3FB}" srcOrd="5" destOrd="0" presId="urn:microsoft.com/office/officeart/2008/layout/LinedList"/>
    <dgm:cxn modelId="{A2AEB54F-5744-4A68-8EB4-C576EF36A2F2}" type="presParOf" srcId="{98892D7B-CF3C-47A0-A088-8950C7C4C5FA}" destId="{78819FC4-274E-45C2-8FEC-44AD499A364B}" srcOrd="6" destOrd="0" presId="urn:microsoft.com/office/officeart/2008/layout/LinedList"/>
    <dgm:cxn modelId="{4C0C7CB3-F523-4D43-B031-F67CCCAEFFCD}" type="presParOf" srcId="{98892D7B-CF3C-47A0-A088-8950C7C4C5FA}" destId="{E85C0138-3195-47A4-9B61-FD5896C2F96D}" srcOrd="7" destOrd="0" presId="urn:microsoft.com/office/officeart/2008/layout/LinedList"/>
    <dgm:cxn modelId="{A8BC55A6-98DC-4BEC-8D7C-E7F53EE0E08D}" type="presParOf" srcId="{E85C0138-3195-47A4-9B61-FD5896C2F96D}" destId="{C38B4FAC-B0EE-41E4-A62C-9355EF331271}" srcOrd="0" destOrd="0" presId="urn:microsoft.com/office/officeart/2008/layout/LinedList"/>
    <dgm:cxn modelId="{6C330C1F-4C2B-4DD3-A70B-5A7C32D8B725}" type="presParOf" srcId="{E85C0138-3195-47A4-9B61-FD5896C2F96D}" destId="{B54E4D30-7AD0-4AB4-A13E-22867EAF3A49}" srcOrd="1" destOrd="0" presId="urn:microsoft.com/office/officeart/2008/layout/LinedList"/>
    <dgm:cxn modelId="{61A41FE8-44C2-4752-9036-AFBF0F41A1E6}" type="presParOf" srcId="{E85C0138-3195-47A4-9B61-FD5896C2F96D}" destId="{F0C1CAC9-7949-45BB-ADBF-FBE98C1C803C}" srcOrd="2" destOrd="0" presId="urn:microsoft.com/office/officeart/2008/layout/LinedList"/>
    <dgm:cxn modelId="{FBCE12E3-6D56-40BC-948B-A84BA5CEA3F4}" type="presParOf" srcId="{98892D7B-CF3C-47A0-A088-8950C7C4C5FA}" destId="{2CDB4B4C-388C-48CC-938D-E68D30F26744}" srcOrd="8" destOrd="0" presId="urn:microsoft.com/office/officeart/2008/layout/LinedList"/>
    <dgm:cxn modelId="{7DA6176E-D96A-4ADF-BB58-B0527BCEEA48}" type="presParOf" srcId="{98892D7B-CF3C-47A0-A088-8950C7C4C5FA}" destId="{6CB57000-6FC6-489F-B79D-2AE81BE3C94C}" srcOrd="9" destOrd="0" presId="urn:microsoft.com/office/officeart/2008/layout/LinedList"/>
    <dgm:cxn modelId="{705AF3AB-19AC-4F54-95D0-FCAFB88FDFF1}" type="presParOf" srcId="{98892D7B-CF3C-47A0-A088-8950C7C4C5FA}" destId="{786062A5-1AD6-4F82-A788-3E584541BCDC}" srcOrd="10" destOrd="0" presId="urn:microsoft.com/office/officeart/2008/layout/LinedList"/>
    <dgm:cxn modelId="{9073E1F8-3B26-40DA-A626-5A657036C926}" type="presParOf" srcId="{786062A5-1AD6-4F82-A788-3E584541BCDC}" destId="{FAEDA0CC-B240-4136-9B53-A1F906E9BFB1}" srcOrd="0" destOrd="0" presId="urn:microsoft.com/office/officeart/2008/layout/LinedList"/>
    <dgm:cxn modelId="{1FE307F0-EC80-47D4-B522-83E4C6313FA0}" type="presParOf" srcId="{786062A5-1AD6-4F82-A788-3E584541BCDC}" destId="{FB0137A6-C445-4DCC-A392-2B32B017BE70}" srcOrd="1" destOrd="0" presId="urn:microsoft.com/office/officeart/2008/layout/LinedList"/>
    <dgm:cxn modelId="{BE81F369-702F-47D9-9329-4F59A24ED2AC}" type="presParOf" srcId="{786062A5-1AD6-4F82-A788-3E584541BCDC}" destId="{67ED740B-F87C-4F31-A9C1-66209D3B675D}" srcOrd="2" destOrd="0" presId="urn:microsoft.com/office/officeart/2008/layout/LinedList"/>
    <dgm:cxn modelId="{8ED28411-20BC-48BE-9297-5C459596BB06}" type="presParOf" srcId="{98892D7B-CF3C-47A0-A088-8950C7C4C5FA}" destId="{BE9C0A1E-61F9-4300-B445-1A5E46256D8C}" srcOrd="11" destOrd="0" presId="urn:microsoft.com/office/officeart/2008/layout/LinedList"/>
    <dgm:cxn modelId="{64336C31-2D8B-42EB-9829-AA0675C6DCF3}" type="presParOf" srcId="{98892D7B-CF3C-47A0-A088-8950C7C4C5FA}" destId="{D7AC903A-C42C-48D4-9C84-8347DEBD4E28}" srcOrd="12" destOrd="0" presId="urn:microsoft.com/office/officeart/2008/layout/LinedList"/>
    <dgm:cxn modelId="{AE39F498-3B55-4D37-8250-CA8E8A98E4E2}" type="presParOf" srcId="{98892D7B-CF3C-47A0-A088-8950C7C4C5FA}" destId="{8C99D712-971C-4E21-BB83-A87C9170AD23}" srcOrd="13" destOrd="0" presId="urn:microsoft.com/office/officeart/2008/layout/LinedList"/>
    <dgm:cxn modelId="{6B60FA39-D608-4505-BCDF-6CF526F89FA0}" type="presParOf" srcId="{8C99D712-971C-4E21-BB83-A87C9170AD23}" destId="{884F6EE0-41DA-431C-AD6A-1B716F52467A}" srcOrd="0" destOrd="0" presId="urn:microsoft.com/office/officeart/2008/layout/LinedList"/>
    <dgm:cxn modelId="{393B1811-8161-4317-8E37-06795752B4F5}" type="presParOf" srcId="{8C99D712-971C-4E21-BB83-A87C9170AD23}" destId="{2C737851-9DB0-4A8C-8979-27AAABCA5038}" srcOrd="1" destOrd="0" presId="urn:microsoft.com/office/officeart/2008/layout/LinedList"/>
    <dgm:cxn modelId="{08526E08-5CB0-4D2A-9996-E0C76C6FBE88}" type="presParOf" srcId="{8C99D712-971C-4E21-BB83-A87C9170AD23}" destId="{EF220D3C-EC57-4722-9881-A68952E97C73}" srcOrd="2" destOrd="0" presId="urn:microsoft.com/office/officeart/2008/layout/LinedList"/>
    <dgm:cxn modelId="{094C8D0F-F099-48A3-A657-261B4DA33DD6}" type="presParOf" srcId="{98892D7B-CF3C-47A0-A088-8950C7C4C5FA}" destId="{C20BA7B0-7C18-44D1-B911-3E36BC3C9709}" srcOrd="14" destOrd="0" presId="urn:microsoft.com/office/officeart/2008/layout/LinedList"/>
    <dgm:cxn modelId="{2E6B662D-23DE-4090-B31E-D81A3DBB41DB}" type="presParOf" srcId="{98892D7B-CF3C-47A0-A088-8950C7C4C5FA}" destId="{5A6C768D-74BC-46BD-842D-3D5CD204910B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C6AA23-69AB-4AC0-815D-3DDE46E385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7A7E80-F473-4DC2-AE88-DC651B02E753}">
      <dgm:prSet phldrT="[Text]"/>
      <dgm:spPr/>
      <dgm:t>
        <a:bodyPr/>
        <a:lstStyle/>
        <a:p>
          <a:r>
            <a:rPr lang="es-PE" dirty="0" smtClean="0"/>
            <a:t>Método para trabajar con variables de diferentes tipos</a:t>
          </a:r>
          <a:endParaRPr lang="en-US" dirty="0"/>
        </a:p>
      </dgm:t>
    </dgm:pt>
    <dgm:pt modelId="{6A69CA89-3C5F-470E-9550-804822E6BB65}" type="parTrans" cxnId="{FDB99EBF-83F4-4A07-97B7-207E5ADAC1E7}">
      <dgm:prSet/>
      <dgm:spPr/>
      <dgm:t>
        <a:bodyPr/>
        <a:lstStyle/>
        <a:p>
          <a:endParaRPr lang="en-US"/>
        </a:p>
      </dgm:t>
    </dgm:pt>
    <dgm:pt modelId="{70EA5290-6568-44F9-9C68-E9FA9BD777D4}" type="sibTrans" cxnId="{FDB99EBF-83F4-4A07-97B7-207E5ADAC1E7}">
      <dgm:prSet/>
      <dgm:spPr/>
      <dgm:t>
        <a:bodyPr/>
        <a:lstStyle/>
        <a:p>
          <a:endParaRPr lang="en-US"/>
        </a:p>
      </dgm:t>
    </dgm:pt>
    <dgm:pt modelId="{61BC7482-6398-485C-99F0-A58A370962E5}">
      <dgm:prSet phldrT="[Text]"/>
      <dgm:spPr/>
      <dgm:t>
        <a:bodyPr/>
        <a:lstStyle/>
        <a:p>
          <a:r>
            <a:rPr lang="es-PE" dirty="0" smtClean="0"/>
            <a:t>Implícita</a:t>
          </a:r>
          <a:endParaRPr lang="en-US" dirty="0"/>
        </a:p>
      </dgm:t>
    </dgm:pt>
    <dgm:pt modelId="{15656E04-BB4C-4DF9-B276-795DBFF0CF29}" type="parTrans" cxnId="{DAEDFE4E-62B2-4EBD-A630-08EFA26EEC5C}">
      <dgm:prSet/>
      <dgm:spPr/>
      <dgm:t>
        <a:bodyPr/>
        <a:lstStyle/>
        <a:p>
          <a:endParaRPr lang="en-US"/>
        </a:p>
      </dgm:t>
    </dgm:pt>
    <dgm:pt modelId="{C1C1FAD8-4F5F-4C29-A911-01AC0577A460}" type="sibTrans" cxnId="{DAEDFE4E-62B2-4EBD-A630-08EFA26EEC5C}">
      <dgm:prSet/>
      <dgm:spPr/>
      <dgm:t>
        <a:bodyPr/>
        <a:lstStyle/>
        <a:p>
          <a:endParaRPr lang="en-US"/>
        </a:p>
      </dgm:t>
    </dgm:pt>
    <dgm:pt modelId="{571802D0-A820-4901-ABC4-CFB225B11F59}">
      <dgm:prSet phldrT="[Text]"/>
      <dgm:spPr/>
      <dgm:t>
        <a:bodyPr/>
        <a:lstStyle/>
        <a:p>
          <a:r>
            <a:rPr lang="es-PE" dirty="0" smtClean="0"/>
            <a:t>Explícita</a:t>
          </a:r>
          <a:endParaRPr lang="en-US" dirty="0"/>
        </a:p>
      </dgm:t>
    </dgm:pt>
    <dgm:pt modelId="{A518F7E5-AD53-417D-8BFB-89E04A67BDCE}" type="parTrans" cxnId="{F67E06A0-2A91-48C1-9F2D-5BB045ACFD10}">
      <dgm:prSet/>
      <dgm:spPr/>
      <dgm:t>
        <a:bodyPr/>
        <a:lstStyle/>
        <a:p>
          <a:endParaRPr lang="en-US"/>
        </a:p>
      </dgm:t>
    </dgm:pt>
    <dgm:pt modelId="{F3BA6F9B-2698-452D-A3FE-069DA35D9EC1}" type="sibTrans" cxnId="{F67E06A0-2A91-48C1-9F2D-5BB045ACFD10}">
      <dgm:prSet/>
      <dgm:spPr/>
      <dgm:t>
        <a:bodyPr/>
        <a:lstStyle/>
        <a:p>
          <a:endParaRPr lang="en-US"/>
        </a:p>
      </dgm:t>
    </dgm:pt>
    <dgm:pt modelId="{8FE1D85B-9E85-49B4-BAC1-ED32DC5816A2}">
      <dgm:prSet phldrT="[Text]"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= 1;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FB2322A-2069-4147-B65B-FE30FD906936}" type="parTrans" cxnId="{CD45BC36-B612-46DF-90DB-C554FDB07C49}">
      <dgm:prSet/>
      <dgm:spPr/>
      <dgm:t>
        <a:bodyPr/>
        <a:lstStyle/>
        <a:p>
          <a:endParaRPr lang="en-US"/>
        </a:p>
      </dgm:t>
    </dgm:pt>
    <dgm:pt modelId="{7881292E-E489-4216-A5D9-DB7DBB380921}" type="sibTrans" cxnId="{CD45BC36-B612-46DF-90DB-C554FDB07C49}">
      <dgm:prSet/>
      <dgm:spPr/>
      <dgm:t>
        <a:bodyPr/>
        <a:lstStyle/>
        <a:p>
          <a:endParaRPr lang="en-US"/>
        </a:p>
      </dgm:t>
    </dgm:pt>
    <dgm:pt modelId="{3481D06D-31B2-4A2B-8103-D940DE0DBF58}">
      <dgm:prSet phldrT="[Text]"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float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un_real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= 2.3;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C1479E5-7ADC-4C2C-A9D1-8A880FB01684}" type="parTrans" cxnId="{01F9726D-DDC1-40FC-B650-C4C4A3351F3D}">
      <dgm:prSet/>
      <dgm:spPr/>
      <dgm:t>
        <a:bodyPr/>
        <a:lstStyle/>
        <a:p>
          <a:endParaRPr lang="en-US"/>
        </a:p>
      </dgm:t>
    </dgm:pt>
    <dgm:pt modelId="{E0A628A0-861D-4553-8CA5-89C55F9117F8}" type="sibTrans" cxnId="{01F9726D-DDC1-40FC-B650-C4C4A3351F3D}">
      <dgm:prSet/>
      <dgm:spPr/>
      <dgm:t>
        <a:bodyPr/>
        <a:lstStyle/>
        <a:p>
          <a:endParaRPr lang="en-US"/>
        </a:p>
      </dgm:t>
    </dgm:pt>
    <dgm:pt modelId="{18B3B460-2E60-4CD3-9F2A-25486C224E42}">
      <dgm:prSet phldrT="[Text]"/>
      <dgm:spPr/>
      <dgm:t>
        <a:bodyPr/>
        <a:lstStyle/>
        <a:p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+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un_real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endParaRPr lang="en-US" dirty="0"/>
        </a:p>
      </dgm:t>
    </dgm:pt>
    <dgm:pt modelId="{E55604D4-5112-4E67-B92B-C51BF7FAF0C0}" type="parTrans" cxnId="{6A1FE154-648A-40B3-8E25-747295D773D3}">
      <dgm:prSet/>
      <dgm:spPr/>
      <dgm:t>
        <a:bodyPr/>
        <a:lstStyle/>
        <a:p>
          <a:endParaRPr lang="en-US"/>
        </a:p>
      </dgm:t>
    </dgm:pt>
    <dgm:pt modelId="{0D40C27A-60B3-462D-9D06-8FE33535B6B8}" type="sibTrans" cxnId="{6A1FE154-648A-40B3-8E25-747295D773D3}">
      <dgm:prSet/>
      <dgm:spPr/>
      <dgm:t>
        <a:bodyPr/>
        <a:lstStyle/>
        <a:p>
          <a:endParaRPr lang="en-US"/>
        </a:p>
      </dgm:t>
    </dgm:pt>
    <dgm:pt modelId="{5ABF8F96-998D-43F5-812E-3A46ACF8CA56}">
      <dgm:prSet phldrT="[Text]"/>
      <dgm:spPr/>
      <dgm:t>
        <a:bodyPr/>
        <a:lstStyle/>
        <a:p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char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un_carácter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= ‘A’;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6F952E2-CD89-450C-81A1-590F50D21EFD}" type="parTrans" cxnId="{FE9604E9-FCE0-4E16-A6D7-16EAF10EC640}">
      <dgm:prSet/>
      <dgm:spPr/>
      <dgm:t>
        <a:bodyPr/>
        <a:lstStyle/>
        <a:p>
          <a:endParaRPr lang="en-US"/>
        </a:p>
      </dgm:t>
    </dgm:pt>
    <dgm:pt modelId="{31A6D47D-E5C3-4E6E-95CF-7E06299DB5CF}" type="sibTrans" cxnId="{FE9604E9-FCE0-4E16-A6D7-16EAF10EC640}">
      <dgm:prSet/>
      <dgm:spPr/>
      <dgm:t>
        <a:bodyPr/>
        <a:lstStyle/>
        <a:p>
          <a:endParaRPr lang="en-US"/>
        </a:p>
      </dgm:t>
    </dgm:pt>
    <dgm:pt modelId="{5130E5EC-A058-459C-BD42-1ECB59B6CFCC}">
      <dgm:prSet phldrT="[Text]"/>
      <dgm:spPr/>
      <dgm:t>
        <a:bodyPr/>
        <a:lstStyle/>
        <a:p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s-PE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s-PE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) </a:t>
          </a:r>
          <a:r>
            <a:rPr lang="es-PE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un_caracter</a:t>
          </a:r>
          <a:r>
            <a:rPr lang="es-PE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472B8CF-630F-4D12-9B9E-6B6032C3AED7}" type="parTrans" cxnId="{21FF91C7-2D65-4256-806D-8D839A7515F0}">
      <dgm:prSet/>
      <dgm:spPr/>
      <dgm:t>
        <a:bodyPr/>
        <a:lstStyle/>
        <a:p>
          <a:endParaRPr lang="en-US"/>
        </a:p>
      </dgm:t>
    </dgm:pt>
    <dgm:pt modelId="{E467D627-46E6-4665-9830-4A46727955E6}" type="sibTrans" cxnId="{21FF91C7-2D65-4256-806D-8D839A7515F0}">
      <dgm:prSet/>
      <dgm:spPr/>
      <dgm:t>
        <a:bodyPr/>
        <a:lstStyle/>
        <a:p>
          <a:endParaRPr lang="en-US"/>
        </a:p>
      </dgm:t>
    </dgm:pt>
    <dgm:pt modelId="{DC1B1819-B09B-4A02-80C5-E093B5E63859}" type="pres">
      <dgm:prSet presAssocID="{C8C6AA23-69AB-4AC0-815D-3DDE46E385A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05E709-0D12-43B9-B6AD-F41958BAC43F}" type="pres">
      <dgm:prSet presAssocID="{827A7E80-F473-4DC2-AE88-DC651B02E753}" presName="thickLine" presStyleLbl="alignNode1" presStyleIdx="0" presStyleCnt="1"/>
      <dgm:spPr/>
    </dgm:pt>
    <dgm:pt modelId="{CDC5B079-04C3-4EDE-A8DC-7E6F7B7249D1}" type="pres">
      <dgm:prSet presAssocID="{827A7E80-F473-4DC2-AE88-DC651B02E753}" presName="horz1" presStyleCnt="0"/>
      <dgm:spPr/>
    </dgm:pt>
    <dgm:pt modelId="{31ED4D71-95B1-46B1-8AE7-7EB949696294}" type="pres">
      <dgm:prSet presAssocID="{827A7E80-F473-4DC2-AE88-DC651B02E753}" presName="tx1" presStyleLbl="revTx" presStyleIdx="0" presStyleCnt="8"/>
      <dgm:spPr/>
      <dgm:t>
        <a:bodyPr/>
        <a:lstStyle/>
        <a:p>
          <a:endParaRPr lang="en-US"/>
        </a:p>
      </dgm:t>
    </dgm:pt>
    <dgm:pt modelId="{98892D7B-CF3C-47A0-A088-8950C7C4C5FA}" type="pres">
      <dgm:prSet presAssocID="{827A7E80-F473-4DC2-AE88-DC651B02E753}" presName="vert1" presStyleCnt="0"/>
      <dgm:spPr/>
    </dgm:pt>
    <dgm:pt modelId="{1042C61D-D7F1-45DF-886E-5D2DEEE3D624}" type="pres">
      <dgm:prSet presAssocID="{61BC7482-6398-485C-99F0-A58A370962E5}" presName="vertSpace2a" presStyleCnt="0"/>
      <dgm:spPr/>
    </dgm:pt>
    <dgm:pt modelId="{A48CEEFD-F11E-46B3-BF5B-8EF6D4125226}" type="pres">
      <dgm:prSet presAssocID="{61BC7482-6398-485C-99F0-A58A370962E5}" presName="horz2" presStyleCnt="0"/>
      <dgm:spPr/>
    </dgm:pt>
    <dgm:pt modelId="{62FD3BBD-B499-4ECA-82A9-795ADC7DAD09}" type="pres">
      <dgm:prSet presAssocID="{61BC7482-6398-485C-99F0-A58A370962E5}" presName="horzSpace2" presStyleCnt="0"/>
      <dgm:spPr/>
    </dgm:pt>
    <dgm:pt modelId="{975CE273-E0E6-4DB0-9F71-F05892DE8175}" type="pres">
      <dgm:prSet presAssocID="{61BC7482-6398-485C-99F0-A58A370962E5}" presName="tx2" presStyleLbl="revTx" presStyleIdx="1" presStyleCnt="8"/>
      <dgm:spPr/>
      <dgm:t>
        <a:bodyPr/>
        <a:lstStyle/>
        <a:p>
          <a:endParaRPr lang="en-US"/>
        </a:p>
      </dgm:t>
    </dgm:pt>
    <dgm:pt modelId="{823C83D5-F515-408B-B7A4-057DD15A6E67}" type="pres">
      <dgm:prSet presAssocID="{61BC7482-6398-485C-99F0-A58A370962E5}" presName="vert2" presStyleCnt="0"/>
      <dgm:spPr/>
    </dgm:pt>
    <dgm:pt modelId="{94A6367B-E993-4941-A615-CE75D99174BB}" type="pres">
      <dgm:prSet presAssocID="{8FE1D85B-9E85-49B4-BAC1-ED32DC5816A2}" presName="horz3" presStyleCnt="0"/>
      <dgm:spPr/>
    </dgm:pt>
    <dgm:pt modelId="{78BEBB17-E0E1-4913-8F79-E96AFD5FDC9D}" type="pres">
      <dgm:prSet presAssocID="{8FE1D85B-9E85-49B4-BAC1-ED32DC5816A2}" presName="horzSpace3" presStyleCnt="0"/>
      <dgm:spPr/>
    </dgm:pt>
    <dgm:pt modelId="{87C12578-1170-4B38-9354-06D51B6997CC}" type="pres">
      <dgm:prSet presAssocID="{8FE1D85B-9E85-49B4-BAC1-ED32DC5816A2}" presName="tx3" presStyleLbl="revTx" presStyleIdx="2" presStyleCnt="8"/>
      <dgm:spPr/>
      <dgm:t>
        <a:bodyPr/>
        <a:lstStyle/>
        <a:p>
          <a:endParaRPr lang="en-US"/>
        </a:p>
      </dgm:t>
    </dgm:pt>
    <dgm:pt modelId="{D3DE19E1-A302-4777-B849-70601BDB7CC0}" type="pres">
      <dgm:prSet presAssocID="{8FE1D85B-9E85-49B4-BAC1-ED32DC5816A2}" presName="vert3" presStyleCnt="0"/>
      <dgm:spPr/>
    </dgm:pt>
    <dgm:pt modelId="{55313F92-112A-4F3C-8F2F-61279A94EDF0}" type="pres">
      <dgm:prSet presAssocID="{7881292E-E489-4216-A5D9-DB7DBB380921}" presName="thinLine3" presStyleLbl="callout" presStyleIdx="0" presStyleCnt="5"/>
      <dgm:spPr/>
    </dgm:pt>
    <dgm:pt modelId="{E83A0652-08FA-4271-8B00-8BD112217984}" type="pres">
      <dgm:prSet presAssocID="{3481D06D-31B2-4A2B-8103-D940DE0DBF58}" presName="horz3" presStyleCnt="0"/>
      <dgm:spPr/>
    </dgm:pt>
    <dgm:pt modelId="{FCCA6965-0378-4C90-B340-1B5016E0A174}" type="pres">
      <dgm:prSet presAssocID="{3481D06D-31B2-4A2B-8103-D940DE0DBF58}" presName="horzSpace3" presStyleCnt="0"/>
      <dgm:spPr/>
    </dgm:pt>
    <dgm:pt modelId="{91CBAA0E-3411-4FB0-A999-531A557AE80B}" type="pres">
      <dgm:prSet presAssocID="{3481D06D-31B2-4A2B-8103-D940DE0DBF58}" presName="tx3" presStyleLbl="revTx" presStyleIdx="3" presStyleCnt="8"/>
      <dgm:spPr/>
      <dgm:t>
        <a:bodyPr/>
        <a:lstStyle/>
        <a:p>
          <a:endParaRPr lang="en-US"/>
        </a:p>
      </dgm:t>
    </dgm:pt>
    <dgm:pt modelId="{216475FB-BCA9-4831-847A-4B6E766B271B}" type="pres">
      <dgm:prSet presAssocID="{3481D06D-31B2-4A2B-8103-D940DE0DBF58}" presName="vert3" presStyleCnt="0"/>
      <dgm:spPr/>
    </dgm:pt>
    <dgm:pt modelId="{08F214B3-F34D-42E0-A0D3-8A04A880CE55}" type="pres">
      <dgm:prSet presAssocID="{E0A628A0-861D-4553-8CA5-89C55F9117F8}" presName="thinLine3" presStyleLbl="callout" presStyleIdx="1" presStyleCnt="5"/>
      <dgm:spPr/>
    </dgm:pt>
    <dgm:pt modelId="{C341A5A5-EAA0-4DBE-A376-748EA44CFDA4}" type="pres">
      <dgm:prSet presAssocID="{18B3B460-2E60-4CD3-9F2A-25486C224E42}" presName="horz3" presStyleCnt="0"/>
      <dgm:spPr/>
    </dgm:pt>
    <dgm:pt modelId="{88073149-8DFE-4C08-9DF5-49C1E3A45EB8}" type="pres">
      <dgm:prSet presAssocID="{18B3B460-2E60-4CD3-9F2A-25486C224E42}" presName="horzSpace3" presStyleCnt="0"/>
      <dgm:spPr/>
    </dgm:pt>
    <dgm:pt modelId="{7F29A59B-AFD6-4FEA-BA66-E1E260CDA882}" type="pres">
      <dgm:prSet presAssocID="{18B3B460-2E60-4CD3-9F2A-25486C224E42}" presName="tx3" presStyleLbl="revTx" presStyleIdx="4" presStyleCnt="8"/>
      <dgm:spPr/>
      <dgm:t>
        <a:bodyPr/>
        <a:lstStyle/>
        <a:p>
          <a:endParaRPr lang="en-US"/>
        </a:p>
      </dgm:t>
    </dgm:pt>
    <dgm:pt modelId="{77C82D83-AB71-443B-BFAC-E9270C09A60C}" type="pres">
      <dgm:prSet presAssocID="{18B3B460-2E60-4CD3-9F2A-25486C224E42}" presName="vert3" presStyleCnt="0"/>
      <dgm:spPr/>
    </dgm:pt>
    <dgm:pt modelId="{149AD7E2-F497-4353-8FE3-0637104600E8}" type="pres">
      <dgm:prSet presAssocID="{61BC7482-6398-485C-99F0-A58A370962E5}" presName="thinLine2b" presStyleLbl="callout" presStyleIdx="2" presStyleCnt="5"/>
      <dgm:spPr/>
    </dgm:pt>
    <dgm:pt modelId="{8F76A277-CAEA-4C19-A4CA-07369F88BCAE}" type="pres">
      <dgm:prSet presAssocID="{61BC7482-6398-485C-99F0-A58A370962E5}" presName="vertSpace2b" presStyleCnt="0"/>
      <dgm:spPr/>
    </dgm:pt>
    <dgm:pt modelId="{7602A839-A084-480F-9483-DF40896EF416}" type="pres">
      <dgm:prSet presAssocID="{571802D0-A820-4901-ABC4-CFB225B11F59}" presName="horz2" presStyleCnt="0"/>
      <dgm:spPr/>
    </dgm:pt>
    <dgm:pt modelId="{2514E955-096F-4C0B-87F4-512CFD7BFB25}" type="pres">
      <dgm:prSet presAssocID="{571802D0-A820-4901-ABC4-CFB225B11F59}" presName="horzSpace2" presStyleCnt="0"/>
      <dgm:spPr/>
    </dgm:pt>
    <dgm:pt modelId="{2328F7CD-4525-434A-8FC1-BF038DE50B90}" type="pres">
      <dgm:prSet presAssocID="{571802D0-A820-4901-ABC4-CFB225B11F59}" presName="tx2" presStyleLbl="revTx" presStyleIdx="5" presStyleCnt="8"/>
      <dgm:spPr/>
      <dgm:t>
        <a:bodyPr/>
        <a:lstStyle/>
        <a:p>
          <a:endParaRPr lang="en-US"/>
        </a:p>
      </dgm:t>
    </dgm:pt>
    <dgm:pt modelId="{E0CAE800-57EB-417A-B4B6-F0B9A2BDE3C8}" type="pres">
      <dgm:prSet presAssocID="{571802D0-A820-4901-ABC4-CFB225B11F59}" presName="vert2" presStyleCnt="0"/>
      <dgm:spPr/>
    </dgm:pt>
    <dgm:pt modelId="{943AA9FA-0889-4D94-A293-06AC2FA50757}" type="pres">
      <dgm:prSet presAssocID="{5ABF8F96-998D-43F5-812E-3A46ACF8CA56}" presName="horz3" presStyleCnt="0"/>
      <dgm:spPr/>
    </dgm:pt>
    <dgm:pt modelId="{852493A9-3140-472A-AAF2-C9EDBC8A0683}" type="pres">
      <dgm:prSet presAssocID="{5ABF8F96-998D-43F5-812E-3A46ACF8CA56}" presName="horzSpace3" presStyleCnt="0"/>
      <dgm:spPr/>
    </dgm:pt>
    <dgm:pt modelId="{BE481B0D-0F32-4FAB-9F67-3C2CD6609B73}" type="pres">
      <dgm:prSet presAssocID="{5ABF8F96-998D-43F5-812E-3A46ACF8CA56}" presName="tx3" presStyleLbl="revTx" presStyleIdx="6" presStyleCnt="8"/>
      <dgm:spPr/>
      <dgm:t>
        <a:bodyPr/>
        <a:lstStyle/>
        <a:p>
          <a:endParaRPr lang="en-US"/>
        </a:p>
      </dgm:t>
    </dgm:pt>
    <dgm:pt modelId="{2A224EE3-06EA-4DB3-84D3-8DBCC781AB28}" type="pres">
      <dgm:prSet presAssocID="{5ABF8F96-998D-43F5-812E-3A46ACF8CA56}" presName="vert3" presStyleCnt="0"/>
      <dgm:spPr/>
    </dgm:pt>
    <dgm:pt modelId="{CDC124EB-05CE-434A-B825-1554A28DC69A}" type="pres">
      <dgm:prSet presAssocID="{31A6D47D-E5C3-4E6E-95CF-7E06299DB5CF}" presName="thinLine3" presStyleLbl="callout" presStyleIdx="3" presStyleCnt="5"/>
      <dgm:spPr/>
    </dgm:pt>
    <dgm:pt modelId="{3A4AF6F8-8310-4CF8-80BF-3E6E700AD84B}" type="pres">
      <dgm:prSet presAssocID="{5130E5EC-A058-459C-BD42-1ECB59B6CFCC}" presName="horz3" presStyleCnt="0"/>
      <dgm:spPr/>
    </dgm:pt>
    <dgm:pt modelId="{1D22B287-7A50-4717-8174-E4EE47AF685A}" type="pres">
      <dgm:prSet presAssocID="{5130E5EC-A058-459C-BD42-1ECB59B6CFCC}" presName="horzSpace3" presStyleCnt="0"/>
      <dgm:spPr/>
    </dgm:pt>
    <dgm:pt modelId="{D902A5B9-C14B-4F39-8095-B2FC2E185B20}" type="pres">
      <dgm:prSet presAssocID="{5130E5EC-A058-459C-BD42-1ECB59B6CFCC}" presName="tx3" presStyleLbl="revTx" presStyleIdx="7" presStyleCnt="8"/>
      <dgm:spPr/>
      <dgm:t>
        <a:bodyPr/>
        <a:lstStyle/>
        <a:p>
          <a:endParaRPr lang="en-US"/>
        </a:p>
      </dgm:t>
    </dgm:pt>
    <dgm:pt modelId="{D6923FB9-841A-438E-9607-18127E72B155}" type="pres">
      <dgm:prSet presAssocID="{5130E5EC-A058-459C-BD42-1ECB59B6CFCC}" presName="vert3" presStyleCnt="0"/>
      <dgm:spPr/>
    </dgm:pt>
    <dgm:pt modelId="{51CB61C9-8871-4C82-AF9C-CC1FA887875B}" type="pres">
      <dgm:prSet presAssocID="{571802D0-A820-4901-ABC4-CFB225B11F59}" presName="thinLine2b" presStyleLbl="callout" presStyleIdx="4" presStyleCnt="5"/>
      <dgm:spPr/>
    </dgm:pt>
    <dgm:pt modelId="{29206244-1421-48A0-9B6F-24BC37D1BA57}" type="pres">
      <dgm:prSet presAssocID="{571802D0-A820-4901-ABC4-CFB225B11F59}" presName="vertSpace2b" presStyleCnt="0"/>
      <dgm:spPr/>
    </dgm:pt>
  </dgm:ptLst>
  <dgm:cxnLst>
    <dgm:cxn modelId="{CD45BC36-B612-46DF-90DB-C554FDB07C49}" srcId="{61BC7482-6398-485C-99F0-A58A370962E5}" destId="{8FE1D85B-9E85-49B4-BAC1-ED32DC5816A2}" srcOrd="0" destOrd="0" parTransId="{4FB2322A-2069-4147-B65B-FE30FD906936}" sibTransId="{7881292E-E489-4216-A5D9-DB7DBB380921}"/>
    <dgm:cxn modelId="{DAEDFE4E-62B2-4EBD-A630-08EFA26EEC5C}" srcId="{827A7E80-F473-4DC2-AE88-DC651B02E753}" destId="{61BC7482-6398-485C-99F0-A58A370962E5}" srcOrd="0" destOrd="0" parTransId="{15656E04-BB4C-4DF9-B276-795DBFF0CF29}" sibTransId="{C1C1FAD8-4F5F-4C29-A911-01AC0577A460}"/>
    <dgm:cxn modelId="{1592EC7E-9F42-49B3-8641-A451A3BBBD44}" type="presOf" srcId="{C8C6AA23-69AB-4AC0-815D-3DDE46E385AA}" destId="{DC1B1819-B09B-4A02-80C5-E093B5E63859}" srcOrd="0" destOrd="0" presId="urn:microsoft.com/office/officeart/2008/layout/LinedList"/>
    <dgm:cxn modelId="{207F3184-832F-41DC-A8B7-678ADF5E04B6}" type="presOf" srcId="{3481D06D-31B2-4A2B-8103-D940DE0DBF58}" destId="{91CBAA0E-3411-4FB0-A999-531A557AE80B}" srcOrd="0" destOrd="0" presId="urn:microsoft.com/office/officeart/2008/layout/LinedList"/>
    <dgm:cxn modelId="{AA713823-79CC-4787-8DA9-32C2EC0AE1BD}" type="presOf" srcId="{5ABF8F96-998D-43F5-812E-3A46ACF8CA56}" destId="{BE481B0D-0F32-4FAB-9F67-3C2CD6609B73}" srcOrd="0" destOrd="0" presId="urn:microsoft.com/office/officeart/2008/layout/LinedList"/>
    <dgm:cxn modelId="{F67E06A0-2A91-48C1-9F2D-5BB045ACFD10}" srcId="{827A7E80-F473-4DC2-AE88-DC651B02E753}" destId="{571802D0-A820-4901-ABC4-CFB225B11F59}" srcOrd="1" destOrd="0" parTransId="{A518F7E5-AD53-417D-8BFB-89E04A67BDCE}" sibTransId="{F3BA6F9B-2698-452D-A3FE-069DA35D9EC1}"/>
    <dgm:cxn modelId="{21FF91C7-2D65-4256-806D-8D839A7515F0}" srcId="{571802D0-A820-4901-ABC4-CFB225B11F59}" destId="{5130E5EC-A058-459C-BD42-1ECB59B6CFCC}" srcOrd="1" destOrd="0" parTransId="{6472B8CF-630F-4D12-9B9E-6B6032C3AED7}" sibTransId="{E467D627-46E6-4665-9830-4A46727955E6}"/>
    <dgm:cxn modelId="{6A1FE154-648A-40B3-8E25-747295D773D3}" srcId="{61BC7482-6398-485C-99F0-A58A370962E5}" destId="{18B3B460-2E60-4CD3-9F2A-25486C224E42}" srcOrd="2" destOrd="0" parTransId="{E55604D4-5112-4E67-B92B-C51BF7FAF0C0}" sibTransId="{0D40C27A-60B3-462D-9D06-8FE33535B6B8}"/>
    <dgm:cxn modelId="{51321B7F-999B-45D8-B81D-71404FB8FC61}" type="presOf" srcId="{571802D0-A820-4901-ABC4-CFB225B11F59}" destId="{2328F7CD-4525-434A-8FC1-BF038DE50B90}" srcOrd="0" destOrd="0" presId="urn:microsoft.com/office/officeart/2008/layout/LinedList"/>
    <dgm:cxn modelId="{49511E9E-4ECA-4BCC-8241-83923758D777}" type="presOf" srcId="{5130E5EC-A058-459C-BD42-1ECB59B6CFCC}" destId="{D902A5B9-C14B-4F39-8095-B2FC2E185B20}" srcOrd="0" destOrd="0" presId="urn:microsoft.com/office/officeart/2008/layout/LinedList"/>
    <dgm:cxn modelId="{648B28BE-30B0-4F99-9640-85C419A7E46C}" type="presOf" srcId="{827A7E80-F473-4DC2-AE88-DC651B02E753}" destId="{31ED4D71-95B1-46B1-8AE7-7EB949696294}" srcOrd="0" destOrd="0" presId="urn:microsoft.com/office/officeart/2008/layout/LinedList"/>
    <dgm:cxn modelId="{FE9604E9-FCE0-4E16-A6D7-16EAF10EC640}" srcId="{571802D0-A820-4901-ABC4-CFB225B11F59}" destId="{5ABF8F96-998D-43F5-812E-3A46ACF8CA56}" srcOrd="0" destOrd="0" parTransId="{46F952E2-CD89-450C-81A1-590F50D21EFD}" sibTransId="{31A6D47D-E5C3-4E6E-95CF-7E06299DB5CF}"/>
    <dgm:cxn modelId="{64E42425-D8F3-48BB-A4C9-C10C9D170EA4}" type="presOf" srcId="{61BC7482-6398-485C-99F0-A58A370962E5}" destId="{975CE273-E0E6-4DB0-9F71-F05892DE8175}" srcOrd="0" destOrd="0" presId="urn:microsoft.com/office/officeart/2008/layout/LinedList"/>
    <dgm:cxn modelId="{81313175-FC32-439A-B316-DC079E23293D}" type="presOf" srcId="{18B3B460-2E60-4CD3-9F2A-25486C224E42}" destId="{7F29A59B-AFD6-4FEA-BA66-E1E260CDA882}" srcOrd="0" destOrd="0" presId="urn:microsoft.com/office/officeart/2008/layout/LinedList"/>
    <dgm:cxn modelId="{FDB99EBF-83F4-4A07-97B7-207E5ADAC1E7}" srcId="{C8C6AA23-69AB-4AC0-815D-3DDE46E385AA}" destId="{827A7E80-F473-4DC2-AE88-DC651B02E753}" srcOrd="0" destOrd="0" parTransId="{6A69CA89-3C5F-470E-9550-804822E6BB65}" sibTransId="{70EA5290-6568-44F9-9C68-E9FA9BD777D4}"/>
    <dgm:cxn modelId="{01F9726D-DDC1-40FC-B650-C4C4A3351F3D}" srcId="{61BC7482-6398-485C-99F0-A58A370962E5}" destId="{3481D06D-31B2-4A2B-8103-D940DE0DBF58}" srcOrd="1" destOrd="0" parTransId="{5C1479E5-7ADC-4C2C-A9D1-8A880FB01684}" sibTransId="{E0A628A0-861D-4553-8CA5-89C55F9117F8}"/>
    <dgm:cxn modelId="{A8C71AB8-70E3-4DD4-9861-D6CB4B7AABD3}" type="presOf" srcId="{8FE1D85B-9E85-49B4-BAC1-ED32DC5816A2}" destId="{87C12578-1170-4B38-9354-06D51B6997CC}" srcOrd="0" destOrd="0" presId="urn:microsoft.com/office/officeart/2008/layout/LinedList"/>
    <dgm:cxn modelId="{6A4EEA15-FE72-4022-BED6-3A7BB62068F6}" type="presParOf" srcId="{DC1B1819-B09B-4A02-80C5-E093B5E63859}" destId="{E705E709-0D12-43B9-B6AD-F41958BAC43F}" srcOrd="0" destOrd="0" presId="urn:microsoft.com/office/officeart/2008/layout/LinedList"/>
    <dgm:cxn modelId="{CDB49557-DA49-4C2E-A57D-1D3D48E7C091}" type="presParOf" srcId="{DC1B1819-B09B-4A02-80C5-E093B5E63859}" destId="{CDC5B079-04C3-4EDE-A8DC-7E6F7B7249D1}" srcOrd="1" destOrd="0" presId="urn:microsoft.com/office/officeart/2008/layout/LinedList"/>
    <dgm:cxn modelId="{8CA0B6E4-7EA9-4EAF-A2F8-2E91CC7DDD65}" type="presParOf" srcId="{CDC5B079-04C3-4EDE-A8DC-7E6F7B7249D1}" destId="{31ED4D71-95B1-46B1-8AE7-7EB949696294}" srcOrd="0" destOrd="0" presId="urn:microsoft.com/office/officeart/2008/layout/LinedList"/>
    <dgm:cxn modelId="{BBF4DA14-44C8-4F48-ABB1-401B46FB173C}" type="presParOf" srcId="{CDC5B079-04C3-4EDE-A8DC-7E6F7B7249D1}" destId="{98892D7B-CF3C-47A0-A088-8950C7C4C5FA}" srcOrd="1" destOrd="0" presId="urn:microsoft.com/office/officeart/2008/layout/LinedList"/>
    <dgm:cxn modelId="{EFEC23E4-6C8C-48EA-8356-BE6DBBA5BC43}" type="presParOf" srcId="{98892D7B-CF3C-47A0-A088-8950C7C4C5FA}" destId="{1042C61D-D7F1-45DF-886E-5D2DEEE3D624}" srcOrd="0" destOrd="0" presId="urn:microsoft.com/office/officeart/2008/layout/LinedList"/>
    <dgm:cxn modelId="{8FB3FFA5-94E1-4393-B922-76811B706A57}" type="presParOf" srcId="{98892D7B-CF3C-47A0-A088-8950C7C4C5FA}" destId="{A48CEEFD-F11E-46B3-BF5B-8EF6D4125226}" srcOrd="1" destOrd="0" presId="urn:microsoft.com/office/officeart/2008/layout/LinedList"/>
    <dgm:cxn modelId="{C9004C51-4A8B-43DF-9281-0A25C5711FBB}" type="presParOf" srcId="{A48CEEFD-F11E-46B3-BF5B-8EF6D4125226}" destId="{62FD3BBD-B499-4ECA-82A9-795ADC7DAD09}" srcOrd="0" destOrd="0" presId="urn:microsoft.com/office/officeart/2008/layout/LinedList"/>
    <dgm:cxn modelId="{E3317C23-75E3-4E2A-AE0C-8066A3187E6D}" type="presParOf" srcId="{A48CEEFD-F11E-46B3-BF5B-8EF6D4125226}" destId="{975CE273-E0E6-4DB0-9F71-F05892DE8175}" srcOrd="1" destOrd="0" presId="urn:microsoft.com/office/officeart/2008/layout/LinedList"/>
    <dgm:cxn modelId="{52F0C64C-227B-446E-9649-5BA3D6F861A7}" type="presParOf" srcId="{A48CEEFD-F11E-46B3-BF5B-8EF6D4125226}" destId="{823C83D5-F515-408B-B7A4-057DD15A6E67}" srcOrd="2" destOrd="0" presId="urn:microsoft.com/office/officeart/2008/layout/LinedList"/>
    <dgm:cxn modelId="{C7C0F2B5-0137-40E1-9677-3AFBCCAA67D8}" type="presParOf" srcId="{823C83D5-F515-408B-B7A4-057DD15A6E67}" destId="{94A6367B-E993-4941-A615-CE75D99174BB}" srcOrd="0" destOrd="0" presId="urn:microsoft.com/office/officeart/2008/layout/LinedList"/>
    <dgm:cxn modelId="{9A603E80-DEBA-4EC7-9EF6-C37A7A79AF4D}" type="presParOf" srcId="{94A6367B-E993-4941-A615-CE75D99174BB}" destId="{78BEBB17-E0E1-4913-8F79-E96AFD5FDC9D}" srcOrd="0" destOrd="0" presId="urn:microsoft.com/office/officeart/2008/layout/LinedList"/>
    <dgm:cxn modelId="{4C9D0119-128B-4EFC-B100-35604C0DF96F}" type="presParOf" srcId="{94A6367B-E993-4941-A615-CE75D99174BB}" destId="{87C12578-1170-4B38-9354-06D51B6997CC}" srcOrd="1" destOrd="0" presId="urn:microsoft.com/office/officeart/2008/layout/LinedList"/>
    <dgm:cxn modelId="{37792795-2DB7-403C-83E0-2B0720F70B12}" type="presParOf" srcId="{94A6367B-E993-4941-A615-CE75D99174BB}" destId="{D3DE19E1-A302-4777-B849-70601BDB7CC0}" srcOrd="2" destOrd="0" presId="urn:microsoft.com/office/officeart/2008/layout/LinedList"/>
    <dgm:cxn modelId="{2AAC82C4-8AD7-4F6E-8CEE-CAE8DE67C970}" type="presParOf" srcId="{823C83D5-F515-408B-B7A4-057DD15A6E67}" destId="{55313F92-112A-4F3C-8F2F-61279A94EDF0}" srcOrd="1" destOrd="0" presId="urn:microsoft.com/office/officeart/2008/layout/LinedList"/>
    <dgm:cxn modelId="{2F833732-C862-454B-92A2-BB33A37A48BA}" type="presParOf" srcId="{823C83D5-F515-408B-B7A4-057DD15A6E67}" destId="{E83A0652-08FA-4271-8B00-8BD112217984}" srcOrd="2" destOrd="0" presId="urn:microsoft.com/office/officeart/2008/layout/LinedList"/>
    <dgm:cxn modelId="{DBBA5DB9-33F7-4203-A6AF-E812E4171149}" type="presParOf" srcId="{E83A0652-08FA-4271-8B00-8BD112217984}" destId="{FCCA6965-0378-4C90-B340-1B5016E0A174}" srcOrd="0" destOrd="0" presId="urn:microsoft.com/office/officeart/2008/layout/LinedList"/>
    <dgm:cxn modelId="{FEDB1A41-06EA-4653-864F-71C4BE1F77B2}" type="presParOf" srcId="{E83A0652-08FA-4271-8B00-8BD112217984}" destId="{91CBAA0E-3411-4FB0-A999-531A557AE80B}" srcOrd="1" destOrd="0" presId="urn:microsoft.com/office/officeart/2008/layout/LinedList"/>
    <dgm:cxn modelId="{2D1B467E-46B0-4FAE-A087-56999CD56E4A}" type="presParOf" srcId="{E83A0652-08FA-4271-8B00-8BD112217984}" destId="{216475FB-BCA9-4831-847A-4B6E766B271B}" srcOrd="2" destOrd="0" presId="urn:microsoft.com/office/officeart/2008/layout/LinedList"/>
    <dgm:cxn modelId="{9F1C5809-4E40-4B32-B589-7AAC308C9222}" type="presParOf" srcId="{823C83D5-F515-408B-B7A4-057DD15A6E67}" destId="{08F214B3-F34D-42E0-A0D3-8A04A880CE55}" srcOrd="3" destOrd="0" presId="urn:microsoft.com/office/officeart/2008/layout/LinedList"/>
    <dgm:cxn modelId="{AF3E5F3D-4479-4E99-8290-ACD7EBD85BD3}" type="presParOf" srcId="{823C83D5-F515-408B-B7A4-057DD15A6E67}" destId="{C341A5A5-EAA0-4DBE-A376-748EA44CFDA4}" srcOrd="4" destOrd="0" presId="urn:microsoft.com/office/officeart/2008/layout/LinedList"/>
    <dgm:cxn modelId="{B4DA1EEB-F70D-4C92-80ED-CD9182A1F957}" type="presParOf" srcId="{C341A5A5-EAA0-4DBE-A376-748EA44CFDA4}" destId="{88073149-8DFE-4C08-9DF5-49C1E3A45EB8}" srcOrd="0" destOrd="0" presId="urn:microsoft.com/office/officeart/2008/layout/LinedList"/>
    <dgm:cxn modelId="{74B7DB0C-4A49-4F68-9587-2AB55DADD508}" type="presParOf" srcId="{C341A5A5-EAA0-4DBE-A376-748EA44CFDA4}" destId="{7F29A59B-AFD6-4FEA-BA66-E1E260CDA882}" srcOrd="1" destOrd="0" presId="urn:microsoft.com/office/officeart/2008/layout/LinedList"/>
    <dgm:cxn modelId="{A8F70FB2-18DF-4FE4-80E9-BD84FF0BA0EB}" type="presParOf" srcId="{C341A5A5-EAA0-4DBE-A376-748EA44CFDA4}" destId="{77C82D83-AB71-443B-BFAC-E9270C09A60C}" srcOrd="2" destOrd="0" presId="urn:microsoft.com/office/officeart/2008/layout/LinedList"/>
    <dgm:cxn modelId="{87075649-0362-4CA8-966D-FD87748F9168}" type="presParOf" srcId="{98892D7B-CF3C-47A0-A088-8950C7C4C5FA}" destId="{149AD7E2-F497-4353-8FE3-0637104600E8}" srcOrd="2" destOrd="0" presId="urn:microsoft.com/office/officeart/2008/layout/LinedList"/>
    <dgm:cxn modelId="{C817B4EB-5FE2-4351-9807-62C59F17658C}" type="presParOf" srcId="{98892D7B-CF3C-47A0-A088-8950C7C4C5FA}" destId="{8F76A277-CAEA-4C19-A4CA-07369F88BCAE}" srcOrd="3" destOrd="0" presId="urn:microsoft.com/office/officeart/2008/layout/LinedList"/>
    <dgm:cxn modelId="{5DCFC12D-2EA3-4ACC-8279-4CADB49EFDE5}" type="presParOf" srcId="{98892D7B-CF3C-47A0-A088-8950C7C4C5FA}" destId="{7602A839-A084-480F-9483-DF40896EF416}" srcOrd="4" destOrd="0" presId="urn:microsoft.com/office/officeart/2008/layout/LinedList"/>
    <dgm:cxn modelId="{EDF91A4A-88C5-4355-A3B5-9870F6514213}" type="presParOf" srcId="{7602A839-A084-480F-9483-DF40896EF416}" destId="{2514E955-096F-4C0B-87F4-512CFD7BFB25}" srcOrd="0" destOrd="0" presId="urn:microsoft.com/office/officeart/2008/layout/LinedList"/>
    <dgm:cxn modelId="{33D2D599-4CE9-4FF7-902B-1946AD322E63}" type="presParOf" srcId="{7602A839-A084-480F-9483-DF40896EF416}" destId="{2328F7CD-4525-434A-8FC1-BF038DE50B90}" srcOrd="1" destOrd="0" presId="urn:microsoft.com/office/officeart/2008/layout/LinedList"/>
    <dgm:cxn modelId="{114F43D0-0CE7-41D0-AB6D-168F082ECF52}" type="presParOf" srcId="{7602A839-A084-480F-9483-DF40896EF416}" destId="{E0CAE800-57EB-417A-B4B6-F0B9A2BDE3C8}" srcOrd="2" destOrd="0" presId="urn:microsoft.com/office/officeart/2008/layout/LinedList"/>
    <dgm:cxn modelId="{37CA48E5-B498-4A6F-BDF8-58C136B61F92}" type="presParOf" srcId="{E0CAE800-57EB-417A-B4B6-F0B9A2BDE3C8}" destId="{943AA9FA-0889-4D94-A293-06AC2FA50757}" srcOrd="0" destOrd="0" presId="urn:microsoft.com/office/officeart/2008/layout/LinedList"/>
    <dgm:cxn modelId="{4A3C22DE-BD95-4DF9-81EF-A777B01337EF}" type="presParOf" srcId="{943AA9FA-0889-4D94-A293-06AC2FA50757}" destId="{852493A9-3140-472A-AAF2-C9EDBC8A0683}" srcOrd="0" destOrd="0" presId="urn:microsoft.com/office/officeart/2008/layout/LinedList"/>
    <dgm:cxn modelId="{1B4CD688-A079-4BC1-8F59-0537867D9EB3}" type="presParOf" srcId="{943AA9FA-0889-4D94-A293-06AC2FA50757}" destId="{BE481B0D-0F32-4FAB-9F67-3C2CD6609B73}" srcOrd="1" destOrd="0" presId="urn:microsoft.com/office/officeart/2008/layout/LinedList"/>
    <dgm:cxn modelId="{5C28CCD0-4721-4C05-9F16-CFDC06D2BBFA}" type="presParOf" srcId="{943AA9FA-0889-4D94-A293-06AC2FA50757}" destId="{2A224EE3-06EA-4DB3-84D3-8DBCC781AB28}" srcOrd="2" destOrd="0" presId="urn:microsoft.com/office/officeart/2008/layout/LinedList"/>
    <dgm:cxn modelId="{205A7A66-871D-495F-8A0D-849F8EF8CCF2}" type="presParOf" srcId="{E0CAE800-57EB-417A-B4B6-F0B9A2BDE3C8}" destId="{CDC124EB-05CE-434A-B825-1554A28DC69A}" srcOrd="1" destOrd="0" presId="urn:microsoft.com/office/officeart/2008/layout/LinedList"/>
    <dgm:cxn modelId="{8D10D25B-2718-4D8B-8194-3644FBDF7DA7}" type="presParOf" srcId="{E0CAE800-57EB-417A-B4B6-F0B9A2BDE3C8}" destId="{3A4AF6F8-8310-4CF8-80BF-3E6E700AD84B}" srcOrd="2" destOrd="0" presId="urn:microsoft.com/office/officeart/2008/layout/LinedList"/>
    <dgm:cxn modelId="{174731C9-961F-4610-B560-1E1E1468FCDA}" type="presParOf" srcId="{3A4AF6F8-8310-4CF8-80BF-3E6E700AD84B}" destId="{1D22B287-7A50-4717-8174-E4EE47AF685A}" srcOrd="0" destOrd="0" presId="urn:microsoft.com/office/officeart/2008/layout/LinedList"/>
    <dgm:cxn modelId="{C6546B80-73F2-42F1-AFB4-E18686381277}" type="presParOf" srcId="{3A4AF6F8-8310-4CF8-80BF-3E6E700AD84B}" destId="{D902A5B9-C14B-4F39-8095-B2FC2E185B20}" srcOrd="1" destOrd="0" presId="urn:microsoft.com/office/officeart/2008/layout/LinedList"/>
    <dgm:cxn modelId="{9238ACBF-4930-41B4-B878-7FEF8021D104}" type="presParOf" srcId="{3A4AF6F8-8310-4CF8-80BF-3E6E700AD84B}" destId="{D6923FB9-841A-438E-9607-18127E72B155}" srcOrd="2" destOrd="0" presId="urn:microsoft.com/office/officeart/2008/layout/LinedList"/>
    <dgm:cxn modelId="{F638BBA6-8D59-4F2F-BEC9-3159B3860525}" type="presParOf" srcId="{98892D7B-CF3C-47A0-A088-8950C7C4C5FA}" destId="{51CB61C9-8871-4C82-AF9C-CC1FA887875B}" srcOrd="5" destOrd="0" presId="urn:microsoft.com/office/officeart/2008/layout/LinedList"/>
    <dgm:cxn modelId="{50CA8635-AA1E-4B0A-94AE-9A7DF772A4B2}" type="presParOf" srcId="{98892D7B-CF3C-47A0-A088-8950C7C4C5FA}" destId="{29206244-1421-48A0-9B6F-24BC37D1BA57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C6AA23-69AB-4AC0-815D-3DDE46E385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7A7E80-F473-4DC2-AE88-DC651B02E753}">
      <dgm:prSet phldrT="[Text]"/>
      <dgm:spPr/>
      <dgm:t>
        <a:bodyPr/>
        <a:lstStyle/>
        <a:p>
          <a:r>
            <a:rPr lang="es-PE" dirty="0" smtClean="0"/>
            <a:t>Definiciones</a:t>
          </a:r>
          <a:endParaRPr lang="en-US" dirty="0"/>
        </a:p>
      </dgm:t>
    </dgm:pt>
    <dgm:pt modelId="{6A69CA89-3C5F-470E-9550-804822E6BB65}" type="parTrans" cxnId="{FDB99EBF-83F4-4A07-97B7-207E5ADAC1E7}">
      <dgm:prSet/>
      <dgm:spPr/>
      <dgm:t>
        <a:bodyPr/>
        <a:lstStyle/>
        <a:p>
          <a:endParaRPr lang="en-US"/>
        </a:p>
      </dgm:t>
    </dgm:pt>
    <dgm:pt modelId="{70EA5290-6568-44F9-9C68-E9FA9BD777D4}" type="sibTrans" cxnId="{FDB99EBF-83F4-4A07-97B7-207E5ADAC1E7}">
      <dgm:prSet/>
      <dgm:spPr/>
      <dgm:t>
        <a:bodyPr/>
        <a:lstStyle/>
        <a:p>
          <a:endParaRPr lang="en-US"/>
        </a:p>
      </dgm:t>
    </dgm:pt>
    <dgm:pt modelId="{97FEFA82-EBFA-456D-80B7-FC6B1E24C241}">
      <dgm:prSet phldrT="[Text]"/>
      <dgm:spPr/>
      <dgm:t>
        <a:bodyPr/>
        <a:lstStyle/>
        <a:p>
          <a:r>
            <a:rPr lang="es-PE" dirty="0" smtClean="0"/>
            <a:t>Función utilizada para enviar mensajes a salida estándar.</a:t>
          </a:r>
          <a:endParaRPr lang="en-US" dirty="0"/>
        </a:p>
      </dgm:t>
    </dgm:pt>
    <dgm:pt modelId="{1A37F561-4E70-481E-844C-0D9649C84833}" type="parTrans" cxnId="{F202CA9A-4292-48C2-BC65-BD15E295F8EF}">
      <dgm:prSet/>
      <dgm:spPr/>
      <dgm:t>
        <a:bodyPr/>
        <a:lstStyle/>
        <a:p>
          <a:endParaRPr lang="en-US"/>
        </a:p>
      </dgm:t>
    </dgm:pt>
    <dgm:pt modelId="{628BF44E-68A9-47D8-AF97-EFA6E8732111}" type="sibTrans" cxnId="{F202CA9A-4292-48C2-BC65-BD15E295F8EF}">
      <dgm:prSet/>
      <dgm:spPr/>
      <dgm:t>
        <a:bodyPr/>
        <a:lstStyle/>
        <a:p>
          <a:endParaRPr lang="en-US"/>
        </a:p>
      </dgm:t>
    </dgm:pt>
    <dgm:pt modelId="{B38E89E5-4028-4F74-979D-577DFF51938A}">
      <dgm:prSet phldrT="[Text]"/>
      <dgm:spPr/>
      <dgm:t>
        <a:bodyPr/>
        <a:lstStyle/>
        <a:p>
          <a:r>
            <a:rPr lang="es-PE" dirty="0" smtClean="0"/>
            <a:t>Especificación de conversión</a:t>
          </a:r>
          <a:endParaRPr lang="en-US" dirty="0"/>
        </a:p>
      </dgm:t>
    </dgm:pt>
    <dgm:pt modelId="{08F8CD8A-20FC-4553-8D4D-09697E79C06A}" type="parTrans" cxnId="{FF4BADB0-21CA-4461-B203-8F9D17EBBA14}">
      <dgm:prSet/>
      <dgm:spPr/>
      <dgm:t>
        <a:bodyPr/>
        <a:lstStyle/>
        <a:p>
          <a:endParaRPr lang="en-US"/>
        </a:p>
      </dgm:t>
    </dgm:pt>
    <dgm:pt modelId="{73E26C28-E26A-4E23-9AAE-C8CCFAD8FD2F}" type="sibTrans" cxnId="{FF4BADB0-21CA-4461-B203-8F9D17EBBA14}">
      <dgm:prSet/>
      <dgm:spPr/>
      <dgm:t>
        <a:bodyPr/>
        <a:lstStyle/>
        <a:p>
          <a:endParaRPr lang="en-US"/>
        </a:p>
      </dgm:t>
    </dgm:pt>
    <dgm:pt modelId="{77FD8A88-A066-408C-B1A5-C461A3915BFB}">
      <dgm:prSet phldrT="[Text]"/>
      <dgm:spPr/>
      <dgm:t>
        <a:bodyPr/>
        <a:lstStyle/>
        <a:p>
          <a:r>
            <a:rPr lang="es-PE" dirty="0" smtClean="0"/>
            <a:t>%d para enteros.</a:t>
          </a:r>
          <a:endParaRPr lang="en-US" dirty="0"/>
        </a:p>
      </dgm:t>
    </dgm:pt>
    <dgm:pt modelId="{57EE06F2-7D14-411E-A3BA-7780B3A79EE7}" type="parTrans" cxnId="{590E6B72-69C7-4D5C-A461-5AD6CA1E2987}">
      <dgm:prSet/>
      <dgm:spPr/>
      <dgm:t>
        <a:bodyPr/>
        <a:lstStyle/>
        <a:p>
          <a:endParaRPr lang="en-US"/>
        </a:p>
      </dgm:t>
    </dgm:pt>
    <dgm:pt modelId="{445E5BC8-1A54-4F13-B86A-EB38B3085C71}" type="sibTrans" cxnId="{590E6B72-69C7-4D5C-A461-5AD6CA1E2987}">
      <dgm:prSet/>
      <dgm:spPr/>
      <dgm:t>
        <a:bodyPr/>
        <a:lstStyle/>
        <a:p>
          <a:endParaRPr lang="en-US"/>
        </a:p>
      </dgm:t>
    </dgm:pt>
    <dgm:pt modelId="{A97513A4-001D-4C6B-8E90-A25C8C83AC24}">
      <dgm:prSet phldrT="[Text]"/>
      <dgm:spPr/>
      <dgm:t>
        <a:bodyPr/>
        <a:lstStyle/>
        <a:p>
          <a:r>
            <a:rPr lang="es-PE" dirty="0" smtClean="0"/>
            <a:t>%f para reales de precisión simple.</a:t>
          </a:r>
          <a:endParaRPr lang="en-US" dirty="0"/>
        </a:p>
      </dgm:t>
    </dgm:pt>
    <dgm:pt modelId="{44E4FF0A-8327-497E-AB44-27268A0D18A8}" type="parTrans" cxnId="{D7FCC2ED-BDD7-4744-9FEB-D15E53F94F68}">
      <dgm:prSet/>
      <dgm:spPr/>
      <dgm:t>
        <a:bodyPr/>
        <a:lstStyle/>
        <a:p>
          <a:endParaRPr lang="en-US"/>
        </a:p>
      </dgm:t>
    </dgm:pt>
    <dgm:pt modelId="{42E037FC-4E78-44ED-BB96-19E0A516A0B9}" type="sibTrans" cxnId="{D7FCC2ED-BDD7-4744-9FEB-D15E53F94F68}">
      <dgm:prSet/>
      <dgm:spPr/>
      <dgm:t>
        <a:bodyPr/>
        <a:lstStyle/>
        <a:p>
          <a:endParaRPr lang="en-US"/>
        </a:p>
      </dgm:t>
    </dgm:pt>
    <dgm:pt modelId="{CDE7BF72-2908-442A-927E-9D9AF50A13A2}">
      <dgm:prSet phldrT="[Text]"/>
      <dgm:spPr/>
      <dgm:t>
        <a:bodyPr/>
        <a:lstStyle/>
        <a:p>
          <a:r>
            <a:rPr lang="es-PE" dirty="0" smtClean="0"/>
            <a:t>%c para caracteres.</a:t>
          </a:r>
          <a:endParaRPr lang="en-US" dirty="0"/>
        </a:p>
      </dgm:t>
    </dgm:pt>
    <dgm:pt modelId="{ACCF9988-9023-4E43-B9C1-E7B7962ADF28}" type="parTrans" cxnId="{557B42D1-87D0-4B32-8533-CE65860CCD1C}">
      <dgm:prSet/>
      <dgm:spPr/>
      <dgm:t>
        <a:bodyPr/>
        <a:lstStyle/>
        <a:p>
          <a:endParaRPr lang="en-US"/>
        </a:p>
      </dgm:t>
    </dgm:pt>
    <dgm:pt modelId="{35D01D44-62CD-4042-9634-9C5DA57E0A8D}" type="sibTrans" cxnId="{557B42D1-87D0-4B32-8533-CE65860CCD1C}">
      <dgm:prSet/>
      <dgm:spPr/>
      <dgm:t>
        <a:bodyPr/>
        <a:lstStyle/>
        <a:p>
          <a:endParaRPr lang="en-US"/>
        </a:p>
      </dgm:t>
    </dgm:pt>
    <dgm:pt modelId="{7ACF2205-EE04-4AB4-BA7B-22E5399B744C}">
      <dgm:prSet phldrT="[Text]"/>
      <dgm:spPr/>
      <dgm:t>
        <a:bodyPr/>
        <a:lstStyle/>
        <a:p>
          <a:r>
            <a:rPr lang="es-PE" dirty="0" smtClean="0"/>
            <a:t>%</a:t>
          </a:r>
          <a:r>
            <a:rPr lang="es-PE" dirty="0" err="1" smtClean="0"/>
            <a:t>lf</a:t>
          </a:r>
          <a:r>
            <a:rPr lang="es-PE" dirty="0" smtClean="0"/>
            <a:t> para reales de precisión doble.</a:t>
          </a:r>
          <a:endParaRPr lang="en-US" dirty="0"/>
        </a:p>
      </dgm:t>
    </dgm:pt>
    <dgm:pt modelId="{6F929CF7-DA6C-4EA3-8BE1-568EF47E3470}" type="parTrans" cxnId="{4BBA4E43-8AD6-4BCF-BEE5-088B4CE8C277}">
      <dgm:prSet/>
      <dgm:spPr/>
      <dgm:t>
        <a:bodyPr/>
        <a:lstStyle/>
        <a:p>
          <a:endParaRPr lang="en-US"/>
        </a:p>
      </dgm:t>
    </dgm:pt>
    <dgm:pt modelId="{4A3D91A4-B833-42F1-BBAC-C369A68DBB66}" type="sibTrans" cxnId="{4BBA4E43-8AD6-4BCF-BEE5-088B4CE8C277}">
      <dgm:prSet/>
      <dgm:spPr/>
      <dgm:t>
        <a:bodyPr/>
        <a:lstStyle/>
        <a:p>
          <a:endParaRPr lang="en-US"/>
        </a:p>
      </dgm:t>
    </dgm:pt>
    <dgm:pt modelId="{78CAC677-71F8-4228-ADFE-A91C0F9CA3E8}">
      <dgm:prSet phldrT="[Text]"/>
      <dgm:spPr/>
      <dgm:t>
        <a:bodyPr/>
        <a:lstStyle/>
        <a:p>
          <a:r>
            <a:rPr lang="en-US" smtClean="0">
              <a:latin typeface="Courier New" panose="02070309020205020404" pitchFamily="49" charset="0"/>
              <a:cs typeface="Courier New" panose="02070309020205020404" pitchFamily="49" charset="0"/>
            </a:rPr>
            <a:t>printf(“formato1 formato2 …”, variable1, variable2,…);</a:t>
          </a:r>
          <a:endParaRPr lang="en-US" dirty="0"/>
        </a:p>
      </dgm:t>
    </dgm:pt>
    <dgm:pt modelId="{B095194D-9BD6-46D8-863E-331E0BE634A5}" type="parTrans" cxnId="{15905B63-9C00-4E91-9C7D-A9E36526DC46}">
      <dgm:prSet/>
      <dgm:spPr/>
      <dgm:t>
        <a:bodyPr/>
        <a:lstStyle/>
        <a:p>
          <a:endParaRPr lang="en-US"/>
        </a:p>
      </dgm:t>
    </dgm:pt>
    <dgm:pt modelId="{B6E6918D-2472-41EA-B039-1ACF67ED5CE1}" type="sibTrans" cxnId="{15905B63-9C00-4E91-9C7D-A9E36526DC46}">
      <dgm:prSet/>
      <dgm:spPr/>
      <dgm:t>
        <a:bodyPr/>
        <a:lstStyle/>
        <a:p>
          <a:endParaRPr lang="en-US"/>
        </a:p>
      </dgm:t>
    </dgm:pt>
    <dgm:pt modelId="{1B1B451B-BC68-45C4-BCA7-AE31398B387A}">
      <dgm:prSet phldrT="[Text]"/>
      <dgm:spPr/>
      <dgm:t>
        <a:bodyPr/>
        <a:lstStyle/>
        <a:p>
          <a:r>
            <a:rPr lang="es-PE" dirty="0" smtClean="0"/>
            <a:t>%s para cadenas de caracteres.</a:t>
          </a:r>
          <a:endParaRPr lang="en-US" dirty="0"/>
        </a:p>
      </dgm:t>
    </dgm:pt>
    <dgm:pt modelId="{8D710FA1-4EE7-4584-B7E1-D1CB65B79E10}" type="parTrans" cxnId="{D507AB8D-D62D-495C-A9AE-8DCF5B7DE87C}">
      <dgm:prSet/>
      <dgm:spPr/>
      <dgm:t>
        <a:bodyPr/>
        <a:lstStyle/>
        <a:p>
          <a:endParaRPr lang="en-US"/>
        </a:p>
      </dgm:t>
    </dgm:pt>
    <dgm:pt modelId="{4451940E-9345-43CE-B750-6572DDD01C81}" type="sibTrans" cxnId="{D507AB8D-D62D-495C-A9AE-8DCF5B7DE87C}">
      <dgm:prSet/>
      <dgm:spPr/>
      <dgm:t>
        <a:bodyPr/>
        <a:lstStyle/>
        <a:p>
          <a:endParaRPr lang="en-US"/>
        </a:p>
      </dgm:t>
    </dgm:pt>
    <dgm:pt modelId="{DC1B1819-B09B-4A02-80C5-E093B5E63859}" type="pres">
      <dgm:prSet presAssocID="{C8C6AA23-69AB-4AC0-815D-3DDE46E385A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05E709-0D12-43B9-B6AD-F41958BAC43F}" type="pres">
      <dgm:prSet presAssocID="{827A7E80-F473-4DC2-AE88-DC651B02E753}" presName="thickLine" presStyleLbl="alignNode1" presStyleIdx="0" presStyleCnt="2"/>
      <dgm:spPr/>
    </dgm:pt>
    <dgm:pt modelId="{CDC5B079-04C3-4EDE-A8DC-7E6F7B7249D1}" type="pres">
      <dgm:prSet presAssocID="{827A7E80-F473-4DC2-AE88-DC651B02E753}" presName="horz1" presStyleCnt="0"/>
      <dgm:spPr/>
    </dgm:pt>
    <dgm:pt modelId="{31ED4D71-95B1-46B1-8AE7-7EB949696294}" type="pres">
      <dgm:prSet presAssocID="{827A7E80-F473-4DC2-AE88-DC651B02E753}" presName="tx1" presStyleLbl="revTx" presStyleIdx="0" presStyleCnt="9"/>
      <dgm:spPr/>
      <dgm:t>
        <a:bodyPr/>
        <a:lstStyle/>
        <a:p>
          <a:endParaRPr lang="en-US"/>
        </a:p>
      </dgm:t>
    </dgm:pt>
    <dgm:pt modelId="{98892D7B-CF3C-47A0-A088-8950C7C4C5FA}" type="pres">
      <dgm:prSet presAssocID="{827A7E80-F473-4DC2-AE88-DC651B02E753}" presName="vert1" presStyleCnt="0"/>
      <dgm:spPr/>
    </dgm:pt>
    <dgm:pt modelId="{70940907-B6AE-4805-B66F-98B25D12D354}" type="pres">
      <dgm:prSet presAssocID="{97FEFA82-EBFA-456D-80B7-FC6B1E24C241}" presName="vertSpace2a" presStyleCnt="0"/>
      <dgm:spPr/>
    </dgm:pt>
    <dgm:pt modelId="{7D37BC6E-63B6-482D-8006-2094B23DAB9D}" type="pres">
      <dgm:prSet presAssocID="{97FEFA82-EBFA-456D-80B7-FC6B1E24C241}" presName="horz2" presStyleCnt="0"/>
      <dgm:spPr/>
    </dgm:pt>
    <dgm:pt modelId="{80E01E29-ABD2-4E63-89DF-2FF7AA495F26}" type="pres">
      <dgm:prSet presAssocID="{97FEFA82-EBFA-456D-80B7-FC6B1E24C241}" presName="horzSpace2" presStyleCnt="0"/>
      <dgm:spPr/>
    </dgm:pt>
    <dgm:pt modelId="{E621F4A1-9A2D-4FAC-B504-5BD2E27BB497}" type="pres">
      <dgm:prSet presAssocID="{97FEFA82-EBFA-456D-80B7-FC6B1E24C241}" presName="tx2" presStyleLbl="revTx" presStyleIdx="1" presStyleCnt="9"/>
      <dgm:spPr/>
      <dgm:t>
        <a:bodyPr/>
        <a:lstStyle/>
        <a:p>
          <a:endParaRPr lang="en-US"/>
        </a:p>
      </dgm:t>
    </dgm:pt>
    <dgm:pt modelId="{F35196AB-5242-4F8A-BDFC-575C257F9620}" type="pres">
      <dgm:prSet presAssocID="{97FEFA82-EBFA-456D-80B7-FC6B1E24C241}" presName="vert2" presStyleCnt="0"/>
      <dgm:spPr/>
    </dgm:pt>
    <dgm:pt modelId="{D91F2C99-4B9C-4C64-9592-93B581290204}" type="pres">
      <dgm:prSet presAssocID="{97FEFA82-EBFA-456D-80B7-FC6B1E24C241}" presName="thinLine2b" presStyleLbl="callout" presStyleIdx="0" presStyleCnt="7"/>
      <dgm:spPr/>
    </dgm:pt>
    <dgm:pt modelId="{DB9B1604-8F02-47DC-B73A-8B73D6FE2885}" type="pres">
      <dgm:prSet presAssocID="{97FEFA82-EBFA-456D-80B7-FC6B1E24C241}" presName="vertSpace2b" presStyleCnt="0"/>
      <dgm:spPr/>
    </dgm:pt>
    <dgm:pt modelId="{382CD141-B804-4C6C-9BB8-9E8E4051932D}" type="pres">
      <dgm:prSet presAssocID="{78CAC677-71F8-4228-ADFE-A91C0F9CA3E8}" presName="horz2" presStyleCnt="0"/>
      <dgm:spPr/>
    </dgm:pt>
    <dgm:pt modelId="{4B53FA74-8C92-46AA-9795-F7248EBB38B8}" type="pres">
      <dgm:prSet presAssocID="{78CAC677-71F8-4228-ADFE-A91C0F9CA3E8}" presName="horzSpace2" presStyleCnt="0"/>
      <dgm:spPr/>
    </dgm:pt>
    <dgm:pt modelId="{D76DE4DD-45F8-461A-968D-A8867047FBE8}" type="pres">
      <dgm:prSet presAssocID="{78CAC677-71F8-4228-ADFE-A91C0F9CA3E8}" presName="tx2" presStyleLbl="revTx" presStyleIdx="2" presStyleCnt="9"/>
      <dgm:spPr/>
      <dgm:t>
        <a:bodyPr/>
        <a:lstStyle/>
        <a:p>
          <a:endParaRPr lang="en-US"/>
        </a:p>
      </dgm:t>
    </dgm:pt>
    <dgm:pt modelId="{7927AE8F-0607-454A-8C70-681B307B3939}" type="pres">
      <dgm:prSet presAssocID="{78CAC677-71F8-4228-ADFE-A91C0F9CA3E8}" presName="vert2" presStyleCnt="0"/>
      <dgm:spPr/>
    </dgm:pt>
    <dgm:pt modelId="{A63A6E9C-8624-4A4E-9807-5F1616B207F3}" type="pres">
      <dgm:prSet presAssocID="{78CAC677-71F8-4228-ADFE-A91C0F9CA3E8}" presName="thinLine2b" presStyleLbl="callout" presStyleIdx="1" presStyleCnt="7"/>
      <dgm:spPr/>
    </dgm:pt>
    <dgm:pt modelId="{A1AC8464-6CE6-4EEA-8A15-20A06851D717}" type="pres">
      <dgm:prSet presAssocID="{78CAC677-71F8-4228-ADFE-A91C0F9CA3E8}" presName="vertSpace2b" presStyleCnt="0"/>
      <dgm:spPr/>
    </dgm:pt>
    <dgm:pt modelId="{244D8B88-9A2C-4500-8E1B-B9D746D8A7BB}" type="pres">
      <dgm:prSet presAssocID="{B38E89E5-4028-4F74-979D-577DFF51938A}" presName="thickLine" presStyleLbl="alignNode1" presStyleIdx="1" presStyleCnt="2"/>
      <dgm:spPr/>
    </dgm:pt>
    <dgm:pt modelId="{A77026C5-2412-4686-B98D-C6CF39B0F0F6}" type="pres">
      <dgm:prSet presAssocID="{B38E89E5-4028-4F74-979D-577DFF51938A}" presName="horz1" presStyleCnt="0"/>
      <dgm:spPr/>
    </dgm:pt>
    <dgm:pt modelId="{D95A8476-7358-4A47-82F2-18415C90BAC5}" type="pres">
      <dgm:prSet presAssocID="{B38E89E5-4028-4F74-979D-577DFF51938A}" presName="tx1" presStyleLbl="revTx" presStyleIdx="3" presStyleCnt="9"/>
      <dgm:spPr/>
      <dgm:t>
        <a:bodyPr/>
        <a:lstStyle/>
        <a:p>
          <a:endParaRPr lang="en-US"/>
        </a:p>
      </dgm:t>
    </dgm:pt>
    <dgm:pt modelId="{8C71FCBC-1F27-409A-A509-BBA56299765A}" type="pres">
      <dgm:prSet presAssocID="{B38E89E5-4028-4F74-979D-577DFF51938A}" presName="vert1" presStyleCnt="0"/>
      <dgm:spPr/>
    </dgm:pt>
    <dgm:pt modelId="{DF83948C-8464-4342-8104-C8BC58CEA070}" type="pres">
      <dgm:prSet presAssocID="{77FD8A88-A066-408C-B1A5-C461A3915BFB}" presName="vertSpace2a" presStyleCnt="0"/>
      <dgm:spPr/>
    </dgm:pt>
    <dgm:pt modelId="{FFF0C7AA-AE7B-4F7C-8729-53CE8060F255}" type="pres">
      <dgm:prSet presAssocID="{77FD8A88-A066-408C-B1A5-C461A3915BFB}" presName="horz2" presStyleCnt="0"/>
      <dgm:spPr/>
    </dgm:pt>
    <dgm:pt modelId="{2E918383-402E-40B2-81B5-57D8BA29F32F}" type="pres">
      <dgm:prSet presAssocID="{77FD8A88-A066-408C-B1A5-C461A3915BFB}" presName="horzSpace2" presStyleCnt="0"/>
      <dgm:spPr/>
    </dgm:pt>
    <dgm:pt modelId="{D64AFF28-EB4C-4066-A390-1B2E820C28F8}" type="pres">
      <dgm:prSet presAssocID="{77FD8A88-A066-408C-B1A5-C461A3915BFB}" presName="tx2" presStyleLbl="revTx" presStyleIdx="4" presStyleCnt="9"/>
      <dgm:spPr/>
      <dgm:t>
        <a:bodyPr/>
        <a:lstStyle/>
        <a:p>
          <a:endParaRPr lang="en-US"/>
        </a:p>
      </dgm:t>
    </dgm:pt>
    <dgm:pt modelId="{DCAB7ED7-A22E-4FD6-BAC0-F4F2EC18C99D}" type="pres">
      <dgm:prSet presAssocID="{77FD8A88-A066-408C-B1A5-C461A3915BFB}" presName="vert2" presStyleCnt="0"/>
      <dgm:spPr/>
    </dgm:pt>
    <dgm:pt modelId="{95490C2E-AAB1-4667-B40C-6657A4FEC379}" type="pres">
      <dgm:prSet presAssocID="{77FD8A88-A066-408C-B1A5-C461A3915BFB}" presName="thinLine2b" presStyleLbl="callout" presStyleIdx="2" presStyleCnt="7"/>
      <dgm:spPr/>
    </dgm:pt>
    <dgm:pt modelId="{24ECEEB8-C071-48EA-813C-B0C7531FE069}" type="pres">
      <dgm:prSet presAssocID="{77FD8A88-A066-408C-B1A5-C461A3915BFB}" presName="vertSpace2b" presStyleCnt="0"/>
      <dgm:spPr/>
    </dgm:pt>
    <dgm:pt modelId="{61F94AD7-1596-4AC5-BC80-0849249C5F06}" type="pres">
      <dgm:prSet presAssocID="{A97513A4-001D-4C6B-8E90-A25C8C83AC24}" presName="horz2" presStyleCnt="0"/>
      <dgm:spPr/>
    </dgm:pt>
    <dgm:pt modelId="{38CE0AA4-BD41-42AF-BCE7-8428DC117B12}" type="pres">
      <dgm:prSet presAssocID="{A97513A4-001D-4C6B-8E90-A25C8C83AC24}" presName="horzSpace2" presStyleCnt="0"/>
      <dgm:spPr/>
    </dgm:pt>
    <dgm:pt modelId="{A57837F0-3552-46F6-8CF9-BC64A31DD6EB}" type="pres">
      <dgm:prSet presAssocID="{A97513A4-001D-4C6B-8E90-A25C8C83AC24}" presName="tx2" presStyleLbl="revTx" presStyleIdx="5" presStyleCnt="9"/>
      <dgm:spPr/>
      <dgm:t>
        <a:bodyPr/>
        <a:lstStyle/>
        <a:p>
          <a:endParaRPr lang="en-US"/>
        </a:p>
      </dgm:t>
    </dgm:pt>
    <dgm:pt modelId="{F1465428-7505-4615-8AC6-602D1E3AFE82}" type="pres">
      <dgm:prSet presAssocID="{A97513A4-001D-4C6B-8E90-A25C8C83AC24}" presName="vert2" presStyleCnt="0"/>
      <dgm:spPr/>
    </dgm:pt>
    <dgm:pt modelId="{31C1AC83-73B5-4E8F-B5A5-FF3BE8807F7B}" type="pres">
      <dgm:prSet presAssocID="{A97513A4-001D-4C6B-8E90-A25C8C83AC24}" presName="thinLine2b" presStyleLbl="callout" presStyleIdx="3" presStyleCnt="7"/>
      <dgm:spPr/>
    </dgm:pt>
    <dgm:pt modelId="{7F0F3C4A-E4B8-4D35-9E33-39E80A80EA77}" type="pres">
      <dgm:prSet presAssocID="{A97513A4-001D-4C6B-8E90-A25C8C83AC24}" presName="vertSpace2b" presStyleCnt="0"/>
      <dgm:spPr/>
    </dgm:pt>
    <dgm:pt modelId="{E57CFC15-637B-4043-A9A7-A82DE8EDF016}" type="pres">
      <dgm:prSet presAssocID="{7ACF2205-EE04-4AB4-BA7B-22E5399B744C}" presName="horz2" presStyleCnt="0"/>
      <dgm:spPr/>
    </dgm:pt>
    <dgm:pt modelId="{B89CAAF8-E999-4E98-85F3-A5E6E3F5862F}" type="pres">
      <dgm:prSet presAssocID="{7ACF2205-EE04-4AB4-BA7B-22E5399B744C}" presName="horzSpace2" presStyleCnt="0"/>
      <dgm:spPr/>
    </dgm:pt>
    <dgm:pt modelId="{F103AEC6-3121-4240-AA30-627D789788CF}" type="pres">
      <dgm:prSet presAssocID="{7ACF2205-EE04-4AB4-BA7B-22E5399B744C}" presName="tx2" presStyleLbl="revTx" presStyleIdx="6" presStyleCnt="9"/>
      <dgm:spPr/>
      <dgm:t>
        <a:bodyPr/>
        <a:lstStyle/>
        <a:p>
          <a:endParaRPr lang="en-US"/>
        </a:p>
      </dgm:t>
    </dgm:pt>
    <dgm:pt modelId="{ED449CE6-EB27-4A31-8681-26A18C4DA46F}" type="pres">
      <dgm:prSet presAssocID="{7ACF2205-EE04-4AB4-BA7B-22E5399B744C}" presName="vert2" presStyleCnt="0"/>
      <dgm:spPr/>
    </dgm:pt>
    <dgm:pt modelId="{3EC0274B-112A-46F5-98A8-0A0AF3AF4145}" type="pres">
      <dgm:prSet presAssocID="{7ACF2205-EE04-4AB4-BA7B-22E5399B744C}" presName="thinLine2b" presStyleLbl="callout" presStyleIdx="4" presStyleCnt="7"/>
      <dgm:spPr/>
    </dgm:pt>
    <dgm:pt modelId="{54931FB1-2CFB-48A3-9FA0-A6473D318134}" type="pres">
      <dgm:prSet presAssocID="{7ACF2205-EE04-4AB4-BA7B-22E5399B744C}" presName="vertSpace2b" presStyleCnt="0"/>
      <dgm:spPr/>
    </dgm:pt>
    <dgm:pt modelId="{1014DB40-2BE9-43E0-8725-8B2BBA890BB0}" type="pres">
      <dgm:prSet presAssocID="{CDE7BF72-2908-442A-927E-9D9AF50A13A2}" presName="horz2" presStyleCnt="0"/>
      <dgm:spPr/>
    </dgm:pt>
    <dgm:pt modelId="{D55C4E87-E52E-4633-A990-2F2CFE275006}" type="pres">
      <dgm:prSet presAssocID="{CDE7BF72-2908-442A-927E-9D9AF50A13A2}" presName="horzSpace2" presStyleCnt="0"/>
      <dgm:spPr/>
    </dgm:pt>
    <dgm:pt modelId="{ECBBB64B-2374-49BE-BBBF-7766CE06B7BC}" type="pres">
      <dgm:prSet presAssocID="{CDE7BF72-2908-442A-927E-9D9AF50A13A2}" presName="tx2" presStyleLbl="revTx" presStyleIdx="7" presStyleCnt="9"/>
      <dgm:spPr/>
      <dgm:t>
        <a:bodyPr/>
        <a:lstStyle/>
        <a:p>
          <a:endParaRPr lang="en-US"/>
        </a:p>
      </dgm:t>
    </dgm:pt>
    <dgm:pt modelId="{F9CF371D-BC42-4CE5-8FBB-333F45BEA553}" type="pres">
      <dgm:prSet presAssocID="{CDE7BF72-2908-442A-927E-9D9AF50A13A2}" presName="vert2" presStyleCnt="0"/>
      <dgm:spPr/>
    </dgm:pt>
    <dgm:pt modelId="{AF8112A3-24AF-4F33-B46F-8E34BEF83F99}" type="pres">
      <dgm:prSet presAssocID="{CDE7BF72-2908-442A-927E-9D9AF50A13A2}" presName="thinLine2b" presStyleLbl="callout" presStyleIdx="5" presStyleCnt="7"/>
      <dgm:spPr/>
    </dgm:pt>
    <dgm:pt modelId="{FD2ACF49-9A81-4F8D-AC07-D4B294D11C33}" type="pres">
      <dgm:prSet presAssocID="{CDE7BF72-2908-442A-927E-9D9AF50A13A2}" presName="vertSpace2b" presStyleCnt="0"/>
      <dgm:spPr/>
    </dgm:pt>
    <dgm:pt modelId="{10D9DDD0-2E96-441F-8AB0-08E8B5C0EDD4}" type="pres">
      <dgm:prSet presAssocID="{1B1B451B-BC68-45C4-BCA7-AE31398B387A}" presName="horz2" presStyleCnt="0"/>
      <dgm:spPr/>
    </dgm:pt>
    <dgm:pt modelId="{EB7B2F83-DC50-419D-959E-C5B155DC67EA}" type="pres">
      <dgm:prSet presAssocID="{1B1B451B-BC68-45C4-BCA7-AE31398B387A}" presName="horzSpace2" presStyleCnt="0"/>
      <dgm:spPr/>
    </dgm:pt>
    <dgm:pt modelId="{360CD68C-29C9-48B8-8914-CCFE0723CF56}" type="pres">
      <dgm:prSet presAssocID="{1B1B451B-BC68-45C4-BCA7-AE31398B387A}" presName="tx2" presStyleLbl="revTx" presStyleIdx="8" presStyleCnt="9"/>
      <dgm:spPr/>
      <dgm:t>
        <a:bodyPr/>
        <a:lstStyle/>
        <a:p>
          <a:endParaRPr lang="en-US"/>
        </a:p>
      </dgm:t>
    </dgm:pt>
    <dgm:pt modelId="{F1F21079-358E-4F00-8557-C068F7FBD14C}" type="pres">
      <dgm:prSet presAssocID="{1B1B451B-BC68-45C4-BCA7-AE31398B387A}" presName="vert2" presStyleCnt="0"/>
      <dgm:spPr/>
    </dgm:pt>
    <dgm:pt modelId="{DB1533E5-2AB8-456F-AD04-2CC6E330B83F}" type="pres">
      <dgm:prSet presAssocID="{1B1B451B-BC68-45C4-BCA7-AE31398B387A}" presName="thinLine2b" presStyleLbl="callout" presStyleIdx="6" presStyleCnt="7"/>
      <dgm:spPr/>
    </dgm:pt>
    <dgm:pt modelId="{653C28B7-DCC4-49EC-BD8D-8C61718D82D4}" type="pres">
      <dgm:prSet presAssocID="{1B1B451B-BC68-45C4-BCA7-AE31398B387A}" presName="vertSpace2b" presStyleCnt="0"/>
      <dgm:spPr/>
    </dgm:pt>
  </dgm:ptLst>
  <dgm:cxnLst>
    <dgm:cxn modelId="{D69C7A24-9124-4635-8EAC-995A52BFAB34}" type="presOf" srcId="{7ACF2205-EE04-4AB4-BA7B-22E5399B744C}" destId="{F103AEC6-3121-4240-AA30-627D789788CF}" srcOrd="0" destOrd="0" presId="urn:microsoft.com/office/officeart/2008/layout/LinedList"/>
    <dgm:cxn modelId="{CD4ED157-71A2-48D2-A211-3C0091B7E582}" type="presOf" srcId="{1B1B451B-BC68-45C4-BCA7-AE31398B387A}" destId="{360CD68C-29C9-48B8-8914-CCFE0723CF56}" srcOrd="0" destOrd="0" presId="urn:microsoft.com/office/officeart/2008/layout/LinedList"/>
    <dgm:cxn modelId="{F202CA9A-4292-48C2-BC65-BD15E295F8EF}" srcId="{827A7E80-F473-4DC2-AE88-DC651B02E753}" destId="{97FEFA82-EBFA-456D-80B7-FC6B1E24C241}" srcOrd="0" destOrd="0" parTransId="{1A37F561-4E70-481E-844C-0D9649C84833}" sibTransId="{628BF44E-68A9-47D8-AF97-EFA6E8732111}"/>
    <dgm:cxn modelId="{3E34122A-B55D-463C-A611-E837D0D2E000}" type="presOf" srcId="{827A7E80-F473-4DC2-AE88-DC651B02E753}" destId="{31ED4D71-95B1-46B1-8AE7-7EB949696294}" srcOrd="0" destOrd="0" presId="urn:microsoft.com/office/officeart/2008/layout/LinedList"/>
    <dgm:cxn modelId="{D7FCC2ED-BDD7-4744-9FEB-D15E53F94F68}" srcId="{B38E89E5-4028-4F74-979D-577DFF51938A}" destId="{A97513A4-001D-4C6B-8E90-A25C8C83AC24}" srcOrd="1" destOrd="0" parTransId="{44E4FF0A-8327-497E-AB44-27268A0D18A8}" sibTransId="{42E037FC-4E78-44ED-BB96-19E0A516A0B9}"/>
    <dgm:cxn modelId="{15905B63-9C00-4E91-9C7D-A9E36526DC46}" srcId="{827A7E80-F473-4DC2-AE88-DC651B02E753}" destId="{78CAC677-71F8-4228-ADFE-A91C0F9CA3E8}" srcOrd="1" destOrd="0" parTransId="{B095194D-9BD6-46D8-863E-331E0BE634A5}" sibTransId="{B6E6918D-2472-41EA-B039-1ACF67ED5CE1}"/>
    <dgm:cxn modelId="{E35AF5E5-E213-4AC0-8123-C7B887102AB6}" type="presOf" srcId="{97FEFA82-EBFA-456D-80B7-FC6B1E24C241}" destId="{E621F4A1-9A2D-4FAC-B504-5BD2E27BB497}" srcOrd="0" destOrd="0" presId="urn:microsoft.com/office/officeart/2008/layout/LinedList"/>
    <dgm:cxn modelId="{86217F2C-A89C-4A1B-BA72-C768FD0424D2}" type="presOf" srcId="{B38E89E5-4028-4F74-979D-577DFF51938A}" destId="{D95A8476-7358-4A47-82F2-18415C90BAC5}" srcOrd="0" destOrd="0" presId="urn:microsoft.com/office/officeart/2008/layout/LinedList"/>
    <dgm:cxn modelId="{D507AB8D-D62D-495C-A9AE-8DCF5B7DE87C}" srcId="{B38E89E5-4028-4F74-979D-577DFF51938A}" destId="{1B1B451B-BC68-45C4-BCA7-AE31398B387A}" srcOrd="4" destOrd="0" parTransId="{8D710FA1-4EE7-4584-B7E1-D1CB65B79E10}" sibTransId="{4451940E-9345-43CE-B750-6572DDD01C81}"/>
    <dgm:cxn modelId="{EA70A356-7576-4A6D-8E98-40A454E87AE2}" type="presOf" srcId="{A97513A4-001D-4C6B-8E90-A25C8C83AC24}" destId="{A57837F0-3552-46F6-8CF9-BC64A31DD6EB}" srcOrd="0" destOrd="0" presId="urn:microsoft.com/office/officeart/2008/layout/LinedList"/>
    <dgm:cxn modelId="{35EAF1FA-CF36-4D82-81FD-EE0B2D463E82}" type="presOf" srcId="{77FD8A88-A066-408C-B1A5-C461A3915BFB}" destId="{D64AFF28-EB4C-4066-A390-1B2E820C28F8}" srcOrd="0" destOrd="0" presId="urn:microsoft.com/office/officeart/2008/layout/LinedList"/>
    <dgm:cxn modelId="{590E6B72-69C7-4D5C-A461-5AD6CA1E2987}" srcId="{B38E89E5-4028-4F74-979D-577DFF51938A}" destId="{77FD8A88-A066-408C-B1A5-C461A3915BFB}" srcOrd="0" destOrd="0" parTransId="{57EE06F2-7D14-411E-A3BA-7780B3A79EE7}" sibTransId="{445E5BC8-1A54-4F13-B86A-EB38B3085C71}"/>
    <dgm:cxn modelId="{4BBA4E43-8AD6-4BCF-BEE5-088B4CE8C277}" srcId="{B38E89E5-4028-4F74-979D-577DFF51938A}" destId="{7ACF2205-EE04-4AB4-BA7B-22E5399B744C}" srcOrd="2" destOrd="0" parTransId="{6F929CF7-DA6C-4EA3-8BE1-568EF47E3470}" sibTransId="{4A3D91A4-B833-42F1-BBAC-C369A68DBB66}"/>
    <dgm:cxn modelId="{A31F76E4-485C-422F-90DD-6DECC5A5598A}" type="presOf" srcId="{C8C6AA23-69AB-4AC0-815D-3DDE46E385AA}" destId="{DC1B1819-B09B-4A02-80C5-E093B5E63859}" srcOrd="0" destOrd="0" presId="urn:microsoft.com/office/officeart/2008/layout/LinedList"/>
    <dgm:cxn modelId="{557B42D1-87D0-4B32-8533-CE65860CCD1C}" srcId="{B38E89E5-4028-4F74-979D-577DFF51938A}" destId="{CDE7BF72-2908-442A-927E-9D9AF50A13A2}" srcOrd="3" destOrd="0" parTransId="{ACCF9988-9023-4E43-B9C1-E7B7962ADF28}" sibTransId="{35D01D44-62CD-4042-9634-9C5DA57E0A8D}"/>
    <dgm:cxn modelId="{8D287F24-5436-408A-8B68-6A5AD35526D9}" type="presOf" srcId="{78CAC677-71F8-4228-ADFE-A91C0F9CA3E8}" destId="{D76DE4DD-45F8-461A-968D-A8867047FBE8}" srcOrd="0" destOrd="0" presId="urn:microsoft.com/office/officeart/2008/layout/LinedList"/>
    <dgm:cxn modelId="{FDB99EBF-83F4-4A07-97B7-207E5ADAC1E7}" srcId="{C8C6AA23-69AB-4AC0-815D-3DDE46E385AA}" destId="{827A7E80-F473-4DC2-AE88-DC651B02E753}" srcOrd="0" destOrd="0" parTransId="{6A69CA89-3C5F-470E-9550-804822E6BB65}" sibTransId="{70EA5290-6568-44F9-9C68-E9FA9BD777D4}"/>
    <dgm:cxn modelId="{EEACC0D3-CCF2-40E0-B48C-247FF40A809F}" type="presOf" srcId="{CDE7BF72-2908-442A-927E-9D9AF50A13A2}" destId="{ECBBB64B-2374-49BE-BBBF-7766CE06B7BC}" srcOrd="0" destOrd="0" presId="urn:microsoft.com/office/officeart/2008/layout/LinedList"/>
    <dgm:cxn modelId="{FF4BADB0-21CA-4461-B203-8F9D17EBBA14}" srcId="{C8C6AA23-69AB-4AC0-815D-3DDE46E385AA}" destId="{B38E89E5-4028-4F74-979D-577DFF51938A}" srcOrd="1" destOrd="0" parTransId="{08F8CD8A-20FC-4553-8D4D-09697E79C06A}" sibTransId="{73E26C28-E26A-4E23-9AAE-C8CCFAD8FD2F}"/>
    <dgm:cxn modelId="{673CC0F7-25D1-4FE1-9019-A97F75D54154}" type="presParOf" srcId="{DC1B1819-B09B-4A02-80C5-E093B5E63859}" destId="{E705E709-0D12-43B9-B6AD-F41958BAC43F}" srcOrd="0" destOrd="0" presId="urn:microsoft.com/office/officeart/2008/layout/LinedList"/>
    <dgm:cxn modelId="{5543B737-C00F-4692-AB66-4224918F7FC3}" type="presParOf" srcId="{DC1B1819-B09B-4A02-80C5-E093B5E63859}" destId="{CDC5B079-04C3-4EDE-A8DC-7E6F7B7249D1}" srcOrd="1" destOrd="0" presId="urn:microsoft.com/office/officeart/2008/layout/LinedList"/>
    <dgm:cxn modelId="{D0A890D8-242B-4F99-91A7-D1A20D1C8EBE}" type="presParOf" srcId="{CDC5B079-04C3-4EDE-A8DC-7E6F7B7249D1}" destId="{31ED4D71-95B1-46B1-8AE7-7EB949696294}" srcOrd="0" destOrd="0" presId="urn:microsoft.com/office/officeart/2008/layout/LinedList"/>
    <dgm:cxn modelId="{1B165232-D999-464E-880C-67D892788820}" type="presParOf" srcId="{CDC5B079-04C3-4EDE-A8DC-7E6F7B7249D1}" destId="{98892D7B-CF3C-47A0-A088-8950C7C4C5FA}" srcOrd="1" destOrd="0" presId="urn:microsoft.com/office/officeart/2008/layout/LinedList"/>
    <dgm:cxn modelId="{FDB97BA2-FF0F-4505-BD08-A98F0CA9CA82}" type="presParOf" srcId="{98892D7B-CF3C-47A0-A088-8950C7C4C5FA}" destId="{70940907-B6AE-4805-B66F-98B25D12D354}" srcOrd="0" destOrd="0" presId="urn:microsoft.com/office/officeart/2008/layout/LinedList"/>
    <dgm:cxn modelId="{B3CC90A5-BDEB-4104-9CAB-8C1D824E369C}" type="presParOf" srcId="{98892D7B-CF3C-47A0-A088-8950C7C4C5FA}" destId="{7D37BC6E-63B6-482D-8006-2094B23DAB9D}" srcOrd="1" destOrd="0" presId="urn:microsoft.com/office/officeart/2008/layout/LinedList"/>
    <dgm:cxn modelId="{37E677BE-A3E5-4CBE-B9CA-4071205B93F0}" type="presParOf" srcId="{7D37BC6E-63B6-482D-8006-2094B23DAB9D}" destId="{80E01E29-ABD2-4E63-89DF-2FF7AA495F26}" srcOrd="0" destOrd="0" presId="urn:microsoft.com/office/officeart/2008/layout/LinedList"/>
    <dgm:cxn modelId="{36F32055-1BA3-46E5-9431-29009D6FFDC5}" type="presParOf" srcId="{7D37BC6E-63B6-482D-8006-2094B23DAB9D}" destId="{E621F4A1-9A2D-4FAC-B504-5BD2E27BB497}" srcOrd="1" destOrd="0" presId="urn:microsoft.com/office/officeart/2008/layout/LinedList"/>
    <dgm:cxn modelId="{14752DB7-CCD8-4EA6-A1B1-B600B5AFD2B3}" type="presParOf" srcId="{7D37BC6E-63B6-482D-8006-2094B23DAB9D}" destId="{F35196AB-5242-4F8A-BDFC-575C257F9620}" srcOrd="2" destOrd="0" presId="urn:microsoft.com/office/officeart/2008/layout/LinedList"/>
    <dgm:cxn modelId="{A1EA9C4B-31C2-46E7-B6CE-8FE29D32F2A5}" type="presParOf" srcId="{98892D7B-CF3C-47A0-A088-8950C7C4C5FA}" destId="{D91F2C99-4B9C-4C64-9592-93B581290204}" srcOrd="2" destOrd="0" presId="urn:microsoft.com/office/officeart/2008/layout/LinedList"/>
    <dgm:cxn modelId="{DC967CC1-39C9-49DA-B5FD-350699993034}" type="presParOf" srcId="{98892D7B-CF3C-47A0-A088-8950C7C4C5FA}" destId="{DB9B1604-8F02-47DC-B73A-8B73D6FE2885}" srcOrd="3" destOrd="0" presId="urn:microsoft.com/office/officeart/2008/layout/LinedList"/>
    <dgm:cxn modelId="{D48D2C20-D934-471F-8123-06D9FE6743CD}" type="presParOf" srcId="{98892D7B-CF3C-47A0-A088-8950C7C4C5FA}" destId="{382CD141-B804-4C6C-9BB8-9E8E4051932D}" srcOrd="4" destOrd="0" presId="urn:microsoft.com/office/officeart/2008/layout/LinedList"/>
    <dgm:cxn modelId="{D74BEBD4-2E7D-48CE-9DF7-325DDC405CAC}" type="presParOf" srcId="{382CD141-B804-4C6C-9BB8-9E8E4051932D}" destId="{4B53FA74-8C92-46AA-9795-F7248EBB38B8}" srcOrd="0" destOrd="0" presId="urn:microsoft.com/office/officeart/2008/layout/LinedList"/>
    <dgm:cxn modelId="{11C872F8-1B6A-4175-95CD-2B24AFEB1CA3}" type="presParOf" srcId="{382CD141-B804-4C6C-9BB8-9E8E4051932D}" destId="{D76DE4DD-45F8-461A-968D-A8867047FBE8}" srcOrd="1" destOrd="0" presId="urn:microsoft.com/office/officeart/2008/layout/LinedList"/>
    <dgm:cxn modelId="{4BA243B8-B9C8-4502-AF86-D429246FEC17}" type="presParOf" srcId="{382CD141-B804-4C6C-9BB8-9E8E4051932D}" destId="{7927AE8F-0607-454A-8C70-681B307B3939}" srcOrd="2" destOrd="0" presId="urn:microsoft.com/office/officeart/2008/layout/LinedList"/>
    <dgm:cxn modelId="{684CB0F4-5540-4BCE-B984-545F14DB284C}" type="presParOf" srcId="{98892D7B-CF3C-47A0-A088-8950C7C4C5FA}" destId="{A63A6E9C-8624-4A4E-9807-5F1616B207F3}" srcOrd="5" destOrd="0" presId="urn:microsoft.com/office/officeart/2008/layout/LinedList"/>
    <dgm:cxn modelId="{88B67AE7-5974-45EE-8676-F1FD4BF1F4CD}" type="presParOf" srcId="{98892D7B-CF3C-47A0-A088-8950C7C4C5FA}" destId="{A1AC8464-6CE6-4EEA-8A15-20A06851D717}" srcOrd="6" destOrd="0" presId="urn:microsoft.com/office/officeart/2008/layout/LinedList"/>
    <dgm:cxn modelId="{9868650E-4398-4DEF-BC66-D7BE9BC0CDD0}" type="presParOf" srcId="{DC1B1819-B09B-4A02-80C5-E093B5E63859}" destId="{244D8B88-9A2C-4500-8E1B-B9D746D8A7BB}" srcOrd="2" destOrd="0" presId="urn:microsoft.com/office/officeart/2008/layout/LinedList"/>
    <dgm:cxn modelId="{4098194A-4723-43D6-8CE7-30C7E643F2E3}" type="presParOf" srcId="{DC1B1819-B09B-4A02-80C5-E093B5E63859}" destId="{A77026C5-2412-4686-B98D-C6CF39B0F0F6}" srcOrd="3" destOrd="0" presId="urn:microsoft.com/office/officeart/2008/layout/LinedList"/>
    <dgm:cxn modelId="{A04BC026-8854-489A-A67F-5C162995F96F}" type="presParOf" srcId="{A77026C5-2412-4686-B98D-C6CF39B0F0F6}" destId="{D95A8476-7358-4A47-82F2-18415C90BAC5}" srcOrd="0" destOrd="0" presId="urn:microsoft.com/office/officeart/2008/layout/LinedList"/>
    <dgm:cxn modelId="{F555629F-8DA6-4F47-B95B-F5CC5DFDCD63}" type="presParOf" srcId="{A77026C5-2412-4686-B98D-C6CF39B0F0F6}" destId="{8C71FCBC-1F27-409A-A509-BBA56299765A}" srcOrd="1" destOrd="0" presId="urn:microsoft.com/office/officeart/2008/layout/LinedList"/>
    <dgm:cxn modelId="{E4023274-A14F-437F-9434-02E55B9FB0A1}" type="presParOf" srcId="{8C71FCBC-1F27-409A-A509-BBA56299765A}" destId="{DF83948C-8464-4342-8104-C8BC58CEA070}" srcOrd="0" destOrd="0" presId="urn:microsoft.com/office/officeart/2008/layout/LinedList"/>
    <dgm:cxn modelId="{AAF410B9-540B-46A4-B886-D935B5731BE4}" type="presParOf" srcId="{8C71FCBC-1F27-409A-A509-BBA56299765A}" destId="{FFF0C7AA-AE7B-4F7C-8729-53CE8060F255}" srcOrd="1" destOrd="0" presId="urn:microsoft.com/office/officeart/2008/layout/LinedList"/>
    <dgm:cxn modelId="{7EDEE718-D74C-42CF-91A1-DA5D58A2C8CB}" type="presParOf" srcId="{FFF0C7AA-AE7B-4F7C-8729-53CE8060F255}" destId="{2E918383-402E-40B2-81B5-57D8BA29F32F}" srcOrd="0" destOrd="0" presId="urn:microsoft.com/office/officeart/2008/layout/LinedList"/>
    <dgm:cxn modelId="{484E95B5-04E0-4675-B593-B5FDDDEEDAE7}" type="presParOf" srcId="{FFF0C7AA-AE7B-4F7C-8729-53CE8060F255}" destId="{D64AFF28-EB4C-4066-A390-1B2E820C28F8}" srcOrd="1" destOrd="0" presId="urn:microsoft.com/office/officeart/2008/layout/LinedList"/>
    <dgm:cxn modelId="{695133FD-FFF8-459D-8FE9-D4877DD03B07}" type="presParOf" srcId="{FFF0C7AA-AE7B-4F7C-8729-53CE8060F255}" destId="{DCAB7ED7-A22E-4FD6-BAC0-F4F2EC18C99D}" srcOrd="2" destOrd="0" presId="urn:microsoft.com/office/officeart/2008/layout/LinedList"/>
    <dgm:cxn modelId="{75A6B529-0DDB-4779-9A9C-2D2C252C80D7}" type="presParOf" srcId="{8C71FCBC-1F27-409A-A509-BBA56299765A}" destId="{95490C2E-AAB1-4667-B40C-6657A4FEC379}" srcOrd="2" destOrd="0" presId="urn:microsoft.com/office/officeart/2008/layout/LinedList"/>
    <dgm:cxn modelId="{F2475D82-872F-4A65-BA9E-C7BA341C6176}" type="presParOf" srcId="{8C71FCBC-1F27-409A-A509-BBA56299765A}" destId="{24ECEEB8-C071-48EA-813C-B0C7531FE069}" srcOrd="3" destOrd="0" presId="urn:microsoft.com/office/officeart/2008/layout/LinedList"/>
    <dgm:cxn modelId="{C27DEDCD-9FF8-4340-A0D1-30E66A7ECD35}" type="presParOf" srcId="{8C71FCBC-1F27-409A-A509-BBA56299765A}" destId="{61F94AD7-1596-4AC5-BC80-0849249C5F06}" srcOrd="4" destOrd="0" presId="urn:microsoft.com/office/officeart/2008/layout/LinedList"/>
    <dgm:cxn modelId="{9870045C-09F8-4ED0-A9A1-CD2AFA2563BA}" type="presParOf" srcId="{61F94AD7-1596-4AC5-BC80-0849249C5F06}" destId="{38CE0AA4-BD41-42AF-BCE7-8428DC117B12}" srcOrd="0" destOrd="0" presId="urn:microsoft.com/office/officeart/2008/layout/LinedList"/>
    <dgm:cxn modelId="{2116BE92-1A55-49A4-B068-6FA8BE9762C5}" type="presParOf" srcId="{61F94AD7-1596-4AC5-BC80-0849249C5F06}" destId="{A57837F0-3552-46F6-8CF9-BC64A31DD6EB}" srcOrd="1" destOrd="0" presId="urn:microsoft.com/office/officeart/2008/layout/LinedList"/>
    <dgm:cxn modelId="{BB778618-395A-4F7F-A6FE-F7B6A341E79B}" type="presParOf" srcId="{61F94AD7-1596-4AC5-BC80-0849249C5F06}" destId="{F1465428-7505-4615-8AC6-602D1E3AFE82}" srcOrd="2" destOrd="0" presId="urn:microsoft.com/office/officeart/2008/layout/LinedList"/>
    <dgm:cxn modelId="{C5691779-C7D6-4333-985B-EEA7CB9F4DBC}" type="presParOf" srcId="{8C71FCBC-1F27-409A-A509-BBA56299765A}" destId="{31C1AC83-73B5-4E8F-B5A5-FF3BE8807F7B}" srcOrd="5" destOrd="0" presId="urn:microsoft.com/office/officeart/2008/layout/LinedList"/>
    <dgm:cxn modelId="{BDE2C0B3-902B-40AC-B726-84D4639F8CAE}" type="presParOf" srcId="{8C71FCBC-1F27-409A-A509-BBA56299765A}" destId="{7F0F3C4A-E4B8-4D35-9E33-39E80A80EA77}" srcOrd="6" destOrd="0" presId="urn:microsoft.com/office/officeart/2008/layout/LinedList"/>
    <dgm:cxn modelId="{584C98E2-B45F-4F03-891C-33A36C901F3F}" type="presParOf" srcId="{8C71FCBC-1F27-409A-A509-BBA56299765A}" destId="{E57CFC15-637B-4043-A9A7-A82DE8EDF016}" srcOrd="7" destOrd="0" presId="urn:microsoft.com/office/officeart/2008/layout/LinedList"/>
    <dgm:cxn modelId="{E8CBE0EF-8C29-4935-A6A2-D18E43F90D19}" type="presParOf" srcId="{E57CFC15-637B-4043-A9A7-A82DE8EDF016}" destId="{B89CAAF8-E999-4E98-85F3-A5E6E3F5862F}" srcOrd="0" destOrd="0" presId="urn:microsoft.com/office/officeart/2008/layout/LinedList"/>
    <dgm:cxn modelId="{229484BC-4D41-4112-96F6-C88F1F985F55}" type="presParOf" srcId="{E57CFC15-637B-4043-A9A7-A82DE8EDF016}" destId="{F103AEC6-3121-4240-AA30-627D789788CF}" srcOrd="1" destOrd="0" presId="urn:microsoft.com/office/officeart/2008/layout/LinedList"/>
    <dgm:cxn modelId="{F8F2E59A-5986-481D-8253-602D20C707C2}" type="presParOf" srcId="{E57CFC15-637B-4043-A9A7-A82DE8EDF016}" destId="{ED449CE6-EB27-4A31-8681-26A18C4DA46F}" srcOrd="2" destOrd="0" presId="urn:microsoft.com/office/officeart/2008/layout/LinedList"/>
    <dgm:cxn modelId="{D06A2394-5AE9-4712-8D9C-B68DFFF6C2DB}" type="presParOf" srcId="{8C71FCBC-1F27-409A-A509-BBA56299765A}" destId="{3EC0274B-112A-46F5-98A8-0A0AF3AF4145}" srcOrd="8" destOrd="0" presId="urn:microsoft.com/office/officeart/2008/layout/LinedList"/>
    <dgm:cxn modelId="{F33871E2-F9AF-4669-B7B9-EF2A21FDEBCB}" type="presParOf" srcId="{8C71FCBC-1F27-409A-A509-BBA56299765A}" destId="{54931FB1-2CFB-48A3-9FA0-A6473D318134}" srcOrd="9" destOrd="0" presId="urn:microsoft.com/office/officeart/2008/layout/LinedList"/>
    <dgm:cxn modelId="{B81B1D55-4740-44D5-ACA0-F9B26F0B9DC4}" type="presParOf" srcId="{8C71FCBC-1F27-409A-A509-BBA56299765A}" destId="{1014DB40-2BE9-43E0-8725-8B2BBA890BB0}" srcOrd="10" destOrd="0" presId="urn:microsoft.com/office/officeart/2008/layout/LinedList"/>
    <dgm:cxn modelId="{E3FB84E4-2DF9-4DCE-8951-4773EED464E6}" type="presParOf" srcId="{1014DB40-2BE9-43E0-8725-8B2BBA890BB0}" destId="{D55C4E87-E52E-4633-A990-2F2CFE275006}" srcOrd="0" destOrd="0" presId="urn:microsoft.com/office/officeart/2008/layout/LinedList"/>
    <dgm:cxn modelId="{3BE945C4-8BE1-4812-B144-4797F5541BCB}" type="presParOf" srcId="{1014DB40-2BE9-43E0-8725-8B2BBA890BB0}" destId="{ECBBB64B-2374-49BE-BBBF-7766CE06B7BC}" srcOrd="1" destOrd="0" presId="urn:microsoft.com/office/officeart/2008/layout/LinedList"/>
    <dgm:cxn modelId="{2D57F9A4-48F7-4CC5-B044-E9F7D1E85C99}" type="presParOf" srcId="{1014DB40-2BE9-43E0-8725-8B2BBA890BB0}" destId="{F9CF371D-BC42-4CE5-8FBB-333F45BEA553}" srcOrd="2" destOrd="0" presId="urn:microsoft.com/office/officeart/2008/layout/LinedList"/>
    <dgm:cxn modelId="{B9F5CFCB-2C7F-4E97-8EEF-C5438AFC7BE9}" type="presParOf" srcId="{8C71FCBC-1F27-409A-A509-BBA56299765A}" destId="{AF8112A3-24AF-4F33-B46F-8E34BEF83F99}" srcOrd="11" destOrd="0" presId="urn:microsoft.com/office/officeart/2008/layout/LinedList"/>
    <dgm:cxn modelId="{8B8D3C5B-6843-48D4-BE14-86E2654C56FE}" type="presParOf" srcId="{8C71FCBC-1F27-409A-A509-BBA56299765A}" destId="{FD2ACF49-9A81-4F8D-AC07-D4B294D11C33}" srcOrd="12" destOrd="0" presId="urn:microsoft.com/office/officeart/2008/layout/LinedList"/>
    <dgm:cxn modelId="{90B26B36-3082-4EE8-8589-03759A0E4791}" type="presParOf" srcId="{8C71FCBC-1F27-409A-A509-BBA56299765A}" destId="{10D9DDD0-2E96-441F-8AB0-08E8B5C0EDD4}" srcOrd="13" destOrd="0" presId="urn:microsoft.com/office/officeart/2008/layout/LinedList"/>
    <dgm:cxn modelId="{C447300F-2AE9-4592-A148-F5F0A6AAFE10}" type="presParOf" srcId="{10D9DDD0-2E96-441F-8AB0-08E8B5C0EDD4}" destId="{EB7B2F83-DC50-419D-959E-C5B155DC67EA}" srcOrd="0" destOrd="0" presId="urn:microsoft.com/office/officeart/2008/layout/LinedList"/>
    <dgm:cxn modelId="{4C3FA221-A198-4982-8F54-3A88DB91B7ED}" type="presParOf" srcId="{10D9DDD0-2E96-441F-8AB0-08E8B5C0EDD4}" destId="{360CD68C-29C9-48B8-8914-CCFE0723CF56}" srcOrd="1" destOrd="0" presId="urn:microsoft.com/office/officeart/2008/layout/LinedList"/>
    <dgm:cxn modelId="{A0316B7A-94A6-4494-B185-14EE99061F7E}" type="presParOf" srcId="{10D9DDD0-2E96-441F-8AB0-08E8B5C0EDD4}" destId="{F1F21079-358E-4F00-8557-C068F7FBD14C}" srcOrd="2" destOrd="0" presId="urn:microsoft.com/office/officeart/2008/layout/LinedList"/>
    <dgm:cxn modelId="{C1DFCD87-6742-45E1-AD8A-C942AF02F45B}" type="presParOf" srcId="{8C71FCBC-1F27-409A-A509-BBA56299765A}" destId="{DB1533E5-2AB8-456F-AD04-2CC6E330B83F}" srcOrd="14" destOrd="0" presId="urn:microsoft.com/office/officeart/2008/layout/LinedList"/>
    <dgm:cxn modelId="{B475FD12-47ED-4240-A32C-E5125A4479EC}" type="presParOf" srcId="{8C71FCBC-1F27-409A-A509-BBA56299765A}" destId="{653C28B7-DCC4-49EC-BD8D-8C61718D82D4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95495-8FAE-43D1-B0F8-A08C4C78216E}">
      <dsp:nvSpPr>
        <dsp:cNvPr id="0" name=""/>
        <dsp:cNvSpPr/>
      </dsp:nvSpPr>
      <dsp:spPr>
        <a:xfrm>
          <a:off x="0" y="0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27E2B-A489-41B1-892E-1C5C8B82D6B7}">
      <dsp:nvSpPr>
        <dsp:cNvPr id="0" name=""/>
        <dsp:cNvSpPr/>
      </dsp:nvSpPr>
      <dsp:spPr>
        <a:xfrm>
          <a:off x="0" y="0"/>
          <a:ext cx="1645872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Definiciones</a:t>
          </a:r>
          <a:endParaRPr lang="en-US" sz="2300" kern="1200" dirty="0"/>
        </a:p>
      </dsp:txBody>
      <dsp:txXfrm>
        <a:off x="0" y="0"/>
        <a:ext cx="1645872" cy="2262981"/>
      </dsp:txXfrm>
    </dsp:sp>
    <dsp:sp modelId="{A11AEA57-07C5-4314-91B9-84023E11765D}">
      <dsp:nvSpPr>
        <dsp:cNvPr id="0" name=""/>
        <dsp:cNvSpPr/>
      </dsp:nvSpPr>
      <dsp:spPr>
        <a:xfrm>
          <a:off x="1769312" y="35359"/>
          <a:ext cx="6460049" cy="7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dirty="0" smtClean="0"/>
            <a:t>Antes de usar una variable debemos declararla.</a:t>
          </a:r>
          <a:endParaRPr lang="en-US" sz="1900" kern="1200" dirty="0"/>
        </a:p>
      </dsp:txBody>
      <dsp:txXfrm>
        <a:off x="1769312" y="35359"/>
        <a:ext cx="6460049" cy="707181"/>
      </dsp:txXfrm>
    </dsp:sp>
    <dsp:sp modelId="{08502863-7C5C-43DE-8727-44EF364A6CEC}">
      <dsp:nvSpPr>
        <dsp:cNvPr id="0" name=""/>
        <dsp:cNvSpPr/>
      </dsp:nvSpPr>
      <dsp:spPr>
        <a:xfrm>
          <a:off x="1645872" y="742540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D36AE-E6C8-4CB5-BF41-1470A1BF75C2}">
      <dsp:nvSpPr>
        <dsp:cNvPr id="0" name=""/>
        <dsp:cNvSpPr/>
      </dsp:nvSpPr>
      <dsp:spPr>
        <a:xfrm>
          <a:off x="1769312" y="777899"/>
          <a:ext cx="6460049" cy="7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dirty="0" smtClean="0"/>
            <a:t>Al declararla, especificamos su </a:t>
          </a:r>
          <a:r>
            <a:rPr lang="es-PE" sz="1900" b="1" kern="1200" dirty="0" smtClean="0"/>
            <a:t>tipo</a:t>
          </a:r>
          <a:r>
            <a:rPr lang="es-PE" sz="1900" kern="1200" dirty="0" smtClean="0"/>
            <a:t>, </a:t>
          </a:r>
          <a:r>
            <a:rPr lang="es-PE" sz="1900" b="1" kern="1200" dirty="0" smtClean="0"/>
            <a:t>nombre</a:t>
          </a:r>
          <a:r>
            <a:rPr lang="es-PE" sz="1900" kern="1200" dirty="0" smtClean="0"/>
            <a:t> y opcionalmente su </a:t>
          </a:r>
          <a:r>
            <a:rPr lang="es-PE" sz="1900" b="1" kern="1200" dirty="0" smtClean="0"/>
            <a:t>valor</a:t>
          </a:r>
          <a:r>
            <a:rPr lang="es-PE" sz="1900" kern="1200" dirty="0" smtClean="0"/>
            <a:t> inicial</a:t>
          </a:r>
          <a:endParaRPr lang="en-US" sz="1900" kern="1200" dirty="0"/>
        </a:p>
      </dsp:txBody>
      <dsp:txXfrm>
        <a:off x="1769312" y="777899"/>
        <a:ext cx="6460049" cy="707181"/>
      </dsp:txXfrm>
    </dsp:sp>
    <dsp:sp modelId="{F757A8EF-F30E-4EFA-B1B3-E3C87206A0B3}">
      <dsp:nvSpPr>
        <dsp:cNvPr id="0" name=""/>
        <dsp:cNvSpPr/>
      </dsp:nvSpPr>
      <dsp:spPr>
        <a:xfrm>
          <a:off x="1645872" y="1485081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3E3AC-4DB0-4BA1-8B3D-3F40FE9F34F4}">
      <dsp:nvSpPr>
        <dsp:cNvPr id="0" name=""/>
        <dsp:cNvSpPr/>
      </dsp:nvSpPr>
      <dsp:spPr>
        <a:xfrm>
          <a:off x="1769312" y="1520440"/>
          <a:ext cx="6460049" cy="7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dirty="0" smtClean="0"/>
            <a:t>El compilador reserva memoria para la variable declarada.</a:t>
          </a:r>
          <a:endParaRPr lang="en-US" sz="1900" kern="1200" dirty="0"/>
        </a:p>
      </dsp:txBody>
      <dsp:txXfrm>
        <a:off x="1769312" y="1520440"/>
        <a:ext cx="6460049" cy="707181"/>
      </dsp:txXfrm>
    </dsp:sp>
    <dsp:sp modelId="{3D74986E-17BF-4457-8EA8-34CBD98B4371}">
      <dsp:nvSpPr>
        <dsp:cNvPr id="0" name=""/>
        <dsp:cNvSpPr/>
      </dsp:nvSpPr>
      <dsp:spPr>
        <a:xfrm>
          <a:off x="1645872" y="2227622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C4EDB-018B-4BCE-A2E8-99C287428A0A}">
      <dsp:nvSpPr>
        <dsp:cNvPr id="0" name=""/>
        <dsp:cNvSpPr/>
      </dsp:nvSpPr>
      <dsp:spPr>
        <a:xfrm>
          <a:off x="0" y="2262981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96709-B9EC-49E7-B4A4-B4C926CACC8A}">
      <dsp:nvSpPr>
        <dsp:cNvPr id="0" name=""/>
        <dsp:cNvSpPr/>
      </dsp:nvSpPr>
      <dsp:spPr>
        <a:xfrm>
          <a:off x="0" y="2262981"/>
          <a:ext cx="1645872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Ejemplo</a:t>
          </a:r>
          <a:endParaRPr lang="en-US" sz="2300" kern="1200" dirty="0"/>
        </a:p>
      </dsp:txBody>
      <dsp:txXfrm>
        <a:off x="0" y="2262981"/>
        <a:ext cx="1645872" cy="2262981"/>
      </dsp:txXfrm>
    </dsp:sp>
    <dsp:sp modelId="{6B6B8B49-9897-42B6-9CC7-27E9A02ACD63}">
      <dsp:nvSpPr>
        <dsp:cNvPr id="0" name=""/>
        <dsp:cNvSpPr/>
      </dsp:nvSpPr>
      <dsp:spPr>
        <a:xfrm>
          <a:off x="1769312" y="2315578"/>
          <a:ext cx="6460049" cy="105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9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soyUnEntero</a:t>
          </a:r>
          <a:r>
            <a:rPr lang="es-PE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12" y="2315578"/>
        <a:ext cx="6460049" cy="1051932"/>
      </dsp:txXfrm>
    </dsp:sp>
    <dsp:sp modelId="{25225DE0-0A04-4D11-91A0-44902D166BCE}">
      <dsp:nvSpPr>
        <dsp:cNvPr id="0" name=""/>
        <dsp:cNvSpPr/>
      </dsp:nvSpPr>
      <dsp:spPr>
        <a:xfrm>
          <a:off x="1645872" y="3367510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9A0BC-3398-4620-B94E-149E17EAC84E}">
      <dsp:nvSpPr>
        <dsp:cNvPr id="0" name=""/>
        <dsp:cNvSpPr/>
      </dsp:nvSpPr>
      <dsp:spPr>
        <a:xfrm>
          <a:off x="1769312" y="3420107"/>
          <a:ext cx="6460049" cy="105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float</a:t>
          </a:r>
          <a:r>
            <a:rPr lang="es-PE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9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yoUnReal</a:t>
          </a:r>
          <a:r>
            <a:rPr lang="es-PE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= 3.2;</a:t>
          </a:r>
          <a:endParaRPr lang="en-US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12" y="3420107"/>
        <a:ext cx="6460049" cy="1051932"/>
      </dsp:txXfrm>
    </dsp:sp>
    <dsp:sp modelId="{9EDC9FF6-EA1F-497C-A542-8B0EC597C714}">
      <dsp:nvSpPr>
        <dsp:cNvPr id="0" name=""/>
        <dsp:cNvSpPr/>
      </dsp:nvSpPr>
      <dsp:spPr>
        <a:xfrm>
          <a:off x="1645872" y="4472040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5FA73-79DD-41D0-9AB2-D8845BFC7F63}">
      <dsp:nvSpPr>
        <dsp:cNvPr id="0" name=""/>
        <dsp:cNvSpPr/>
      </dsp:nvSpPr>
      <dsp:spPr>
        <a:xfrm>
          <a:off x="0" y="2209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EFD1E-F457-4572-A17C-E051873DAC8C}">
      <dsp:nvSpPr>
        <dsp:cNvPr id="0" name=""/>
        <dsp:cNvSpPr/>
      </dsp:nvSpPr>
      <dsp:spPr>
        <a:xfrm>
          <a:off x="0" y="2209"/>
          <a:ext cx="1645872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700" kern="1200" dirty="0" err="1" smtClean="0"/>
            <a:t>float</a:t>
          </a:r>
          <a:endParaRPr lang="en-US" sz="3700" kern="1200" dirty="0"/>
        </a:p>
      </dsp:txBody>
      <dsp:txXfrm>
        <a:off x="0" y="2209"/>
        <a:ext cx="1645872" cy="1507181"/>
      </dsp:txXfrm>
    </dsp:sp>
    <dsp:sp modelId="{045586DF-6651-4CE7-AC0A-8E205F8F3BBD}">
      <dsp:nvSpPr>
        <dsp:cNvPr id="0" name=""/>
        <dsp:cNvSpPr/>
      </dsp:nvSpPr>
      <dsp:spPr>
        <a:xfrm>
          <a:off x="1769312" y="70651"/>
          <a:ext cx="3168304" cy="1368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900" kern="1200" dirty="0" smtClean="0"/>
            <a:t>Números de precisión simple.</a:t>
          </a:r>
          <a:endParaRPr lang="en-US" sz="2900" kern="1200" dirty="0"/>
        </a:p>
      </dsp:txBody>
      <dsp:txXfrm>
        <a:off x="1769312" y="70651"/>
        <a:ext cx="3168304" cy="1368826"/>
      </dsp:txXfrm>
    </dsp:sp>
    <dsp:sp modelId="{91E07A75-001D-48DD-B21A-6BEB0123CBBF}">
      <dsp:nvSpPr>
        <dsp:cNvPr id="0" name=""/>
        <dsp:cNvSpPr/>
      </dsp:nvSpPr>
      <dsp:spPr>
        <a:xfrm>
          <a:off x="5061057" y="70651"/>
          <a:ext cx="3168304" cy="684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Se representan con 4 bytes  (32 bits)</a:t>
          </a:r>
          <a:endParaRPr lang="en-US" sz="1500" kern="1200" dirty="0"/>
        </a:p>
      </dsp:txBody>
      <dsp:txXfrm>
        <a:off x="5061057" y="70651"/>
        <a:ext cx="3168304" cy="684413"/>
      </dsp:txXfrm>
    </dsp:sp>
    <dsp:sp modelId="{602C6E61-3345-4539-AFE2-B1460393DDEE}">
      <dsp:nvSpPr>
        <dsp:cNvPr id="0" name=""/>
        <dsp:cNvSpPr/>
      </dsp:nvSpPr>
      <dsp:spPr>
        <a:xfrm>
          <a:off x="4937617" y="755064"/>
          <a:ext cx="3168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85A4A-5F4E-4E95-8842-18DEA428C039}">
      <dsp:nvSpPr>
        <dsp:cNvPr id="0" name=""/>
        <dsp:cNvSpPr/>
      </dsp:nvSpPr>
      <dsp:spPr>
        <a:xfrm>
          <a:off x="5061057" y="755064"/>
          <a:ext cx="3168304" cy="684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float</a:t>
          </a:r>
          <a:r>
            <a:rPr lang="es-PE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5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soyReal</a:t>
          </a:r>
          <a:r>
            <a:rPr lang="es-PE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= 11.5;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5061057" y="755064"/>
        <a:ext cx="3168304" cy="684413"/>
      </dsp:txXfrm>
    </dsp:sp>
    <dsp:sp modelId="{DF1607B3-7D62-4A4A-B821-483D98552BAA}">
      <dsp:nvSpPr>
        <dsp:cNvPr id="0" name=""/>
        <dsp:cNvSpPr/>
      </dsp:nvSpPr>
      <dsp:spPr>
        <a:xfrm>
          <a:off x="1645872" y="1439477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B9667-F2CB-4839-A526-18644413054F}">
      <dsp:nvSpPr>
        <dsp:cNvPr id="0" name=""/>
        <dsp:cNvSpPr/>
      </dsp:nvSpPr>
      <dsp:spPr>
        <a:xfrm>
          <a:off x="0" y="1509390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5A552-A9D1-47B4-80F4-D8996935E1C2}">
      <dsp:nvSpPr>
        <dsp:cNvPr id="0" name=""/>
        <dsp:cNvSpPr/>
      </dsp:nvSpPr>
      <dsp:spPr>
        <a:xfrm>
          <a:off x="0" y="1509390"/>
          <a:ext cx="1645872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700" kern="1200" dirty="0" err="1" smtClean="0"/>
            <a:t>double</a:t>
          </a:r>
          <a:endParaRPr lang="en-US" sz="3700" kern="1200" dirty="0"/>
        </a:p>
      </dsp:txBody>
      <dsp:txXfrm>
        <a:off x="0" y="1509390"/>
        <a:ext cx="1645872" cy="1507181"/>
      </dsp:txXfrm>
    </dsp:sp>
    <dsp:sp modelId="{1819F35D-6EB8-4A2D-9275-D4536CF7C435}">
      <dsp:nvSpPr>
        <dsp:cNvPr id="0" name=""/>
        <dsp:cNvSpPr/>
      </dsp:nvSpPr>
      <dsp:spPr>
        <a:xfrm>
          <a:off x="1769312" y="1577832"/>
          <a:ext cx="3168304" cy="1368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900" kern="1200" dirty="0" smtClean="0"/>
            <a:t>Números de precisión doble.</a:t>
          </a:r>
          <a:endParaRPr lang="en-US" sz="2900" kern="1200" dirty="0"/>
        </a:p>
      </dsp:txBody>
      <dsp:txXfrm>
        <a:off x="1769312" y="1577832"/>
        <a:ext cx="3168304" cy="1368826"/>
      </dsp:txXfrm>
    </dsp:sp>
    <dsp:sp modelId="{64998648-DECD-4A06-A7C0-1A376B8BB000}">
      <dsp:nvSpPr>
        <dsp:cNvPr id="0" name=""/>
        <dsp:cNvSpPr/>
      </dsp:nvSpPr>
      <dsp:spPr>
        <a:xfrm>
          <a:off x="5061057" y="1577832"/>
          <a:ext cx="3168304" cy="684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Se representan con 8 bytes (64 bits)</a:t>
          </a:r>
          <a:endParaRPr lang="en-US" sz="1500" kern="1200" dirty="0"/>
        </a:p>
      </dsp:txBody>
      <dsp:txXfrm>
        <a:off x="5061057" y="1577832"/>
        <a:ext cx="3168304" cy="684413"/>
      </dsp:txXfrm>
    </dsp:sp>
    <dsp:sp modelId="{091DBB4D-0A9B-49FF-B6D0-5014B3AA6C6D}">
      <dsp:nvSpPr>
        <dsp:cNvPr id="0" name=""/>
        <dsp:cNvSpPr/>
      </dsp:nvSpPr>
      <dsp:spPr>
        <a:xfrm>
          <a:off x="4937617" y="2262245"/>
          <a:ext cx="3168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E15F2-08BD-49B3-B007-32CBD796C0D5}">
      <dsp:nvSpPr>
        <dsp:cNvPr id="0" name=""/>
        <dsp:cNvSpPr/>
      </dsp:nvSpPr>
      <dsp:spPr>
        <a:xfrm>
          <a:off x="5061057" y="2262245"/>
          <a:ext cx="3168304" cy="684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double</a:t>
          </a:r>
          <a:r>
            <a:rPr lang="es-PE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5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soyMasReal</a:t>
          </a:r>
          <a:r>
            <a:rPr lang="es-PE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= 121.45;</a:t>
          </a:r>
          <a:endParaRPr lang="en-US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057" y="2262245"/>
        <a:ext cx="3168304" cy="684413"/>
      </dsp:txXfrm>
    </dsp:sp>
    <dsp:sp modelId="{8D88A8D3-96ED-4EEB-B663-A49FCA5AA87F}">
      <dsp:nvSpPr>
        <dsp:cNvPr id="0" name=""/>
        <dsp:cNvSpPr/>
      </dsp:nvSpPr>
      <dsp:spPr>
        <a:xfrm>
          <a:off x="1645872" y="2946658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13183-007E-4D46-8DB2-126D4ED07564}">
      <dsp:nvSpPr>
        <dsp:cNvPr id="0" name=""/>
        <dsp:cNvSpPr/>
      </dsp:nvSpPr>
      <dsp:spPr>
        <a:xfrm>
          <a:off x="0" y="3016572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24787-5A1E-49D4-B466-AC747519CEEF}">
      <dsp:nvSpPr>
        <dsp:cNvPr id="0" name=""/>
        <dsp:cNvSpPr/>
      </dsp:nvSpPr>
      <dsp:spPr>
        <a:xfrm>
          <a:off x="0" y="3016572"/>
          <a:ext cx="1645872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long double</a:t>
          </a:r>
          <a:endParaRPr lang="en-US" sz="3700" kern="1200" dirty="0"/>
        </a:p>
      </dsp:txBody>
      <dsp:txXfrm>
        <a:off x="0" y="3016572"/>
        <a:ext cx="1645872" cy="1507181"/>
      </dsp:txXfrm>
    </dsp:sp>
    <dsp:sp modelId="{A159E296-E1FB-46F5-B4C6-F05BFC46B0EB}">
      <dsp:nvSpPr>
        <dsp:cNvPr id="0" name=""/>
        <dsp:cNvSpPr/>
      </dsp:nvSpPr>
      <dsp:spPr>
        <a:xfrm>
          <a:off x="1769312" y="3085013"/>
          <a:ext cx="3168304" cy="1368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900" kern="1200" noProof="0" dirty="0" smtClean="0"/>
            <a:t>Números de precisión extendida</a:t>
          </a:r>
          <a:endParaRPr lang="es-PE" sz="2900" kern="1200" noProof="0" dirty="0"/>
        </a:p>
      </dsp:txBody>
      <dsp:txXfrm>
        <a:off x="1769312" y="3085013"/>
        <a:ext cx="3168304" cy="1368826"/>
      </dsp:txXfrm>
    </dsp:sp>
    <dsp:sp modelId="{3DFC73A9-9C98-4C43-9B58-8E77CCF559F9}">
      <dsp:nvSpPr>
        <dsp:cNvPr id="0" name=""/>
        <dsp:cNvSpPr/>
      </dsp:nvSpPr>
      <dsp:spPr>
        <a:xfrm>
          <a:off x="5061057" y="3085013"/>
          <a:ext cx="3168304" cy="684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Se </a:t>
          </a:r>
          <a:r>
            <a:rPr lang="en-US" sz="1500" kern="1200" noProof="0" dirty="0" err="1" smtClean="0"/>
            <a:t>representan</a:t>
          </a:r>
          <a:r>
            <a:rPr lang="en-US" sz="1500" kern="1200" noProof="0" dirty="0" smtClean="0"/>
            <a:t> con 10 bytes (80 bits)</a:t>
          </a:r>
          <a:endParaRPr lang="es-PE" sz="1500" kern="1200" noProof="0" dirty="0"/>
        </a:p>
      </dsp:txBody>
      <dsp:txXfrm>
        <a:off x="5061057" y="3085013"/>
        <a:ext cx="3168304" cy="684413"/>
      </dsp:txXfrm>
    </dsp:sp>
    <dsp:sp modelId="{D85E4806-7F1F-4DBD-843D-BE474A933793}">
      <dsp:nvSpPr>
        <dsp:cNvPr id="0" name=""/>
        <dsp:cNvSpPr/>
      </dsp:nvSpPr>
      <dsp:spPr>
        <a:xfrm>
          <a:off x="4937617" y="3769426"/>
          <a:ext cx="3168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D0A53-F984-4057-990C-C79EABB6CF24}">
      <dsp:nvSpPr>
        <dsp:cNvPr id="0" name=""/>
        <dsp:cNvSpPr/>
      </dsp:nvSpPr>
      <dsp:spPr>
        <a:xfrm>
          <a:off x="5061057" y="3769426"/>
          <a:ext cx="3168304" cy="684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long</a:t>
          </a:r>
          <a:r>
            <a:rPr lang="es-PE" sz="15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5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double</a:t>
          </a:r>
          <a:r>
            <a:rPr lang="es-PE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5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soyMuchoMasReal</a:t>
          </a:r>
          <a:r>
            <a:rPr lang="es-PE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= 121.45;</a:t>
          </a:r>
          <a:endParaRPr lang="es-PE" sz="1500" kern="1200" noProof="0" dirty="0"/>
        </a:p>
      </dsp:txBody>
      <dsp:txXfrm>
        <a:off x="5061057" y="3769426"/>
        <a:ext cx="3168304" cy="684413"/>
      </dsp:txXfrm>
    </dsp:sp>
    <dsp:sp modelId="{AAB217E7-F510-4836-919E-672D93C21A44}">
      <dsp:nvSpPr>
        <dsp:cNvPr id="0" name=""/>
        <dsp:cNvSpPr/>
      </dsp:nvSpPr>
      <dsp:spPr>
        <a:xfrm>
          <a:off x="1645872" y="445383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E709-0D12-43B9-B6AD-F41958BAC43F}">
      <dsp:nvSpPr>
        <dsp:cNvPr id="0" name=""/>
        <dsp:cNvSpPr/>
      </dsp:nvSpPr>
      <dsp:spPr>
        <a:xfrm>
          <a:off x="0" y="0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D4D71-95B1-46B1-8AE7-7EB949696294}">
      <dsp:nvSpPr>
        <dsp:cNvPr id="0" name=""/>
        <dsp:cNvSpPr/>
      </dsp:nvSpPr>
      <dsp:spPr>
        <a:xfrm>
          <a:off x="0" y="0"/>
          <a:ext cx="1645872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Definiciones</a:t>
          </a:r>
          <a:endParaRPr lang="en-US" sz="2300" kern="1200" dirty="0"/>
        </a:p>
      </dsp:txBody>
      <dsp:txXfrm>
        <a:off x="0" y="0"/>
        <a:ext cx="1645872" cy="2262981"/>
      </dsp:txXfrm>
    </dsp:sp>
    <dsp:sp modelId="{D6735BB6-2896-4F21-98C1-F77EF5B5D71D}">
      <dsp:nvSpPr>
        <dsp:cNvPr id="0" name=""/>
        <dsp:cNvSpPr/>
      </dsp:nvSpPr>
      <dsp:spPr>
        <a:xfrm>
          <a:off x="1769312" y="52596"/>
          <a:ext cx="6460049" cy="105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900" kern="1200" dirty="0" smtClean="0"/>
            <a:t>Una variable que puede ser verdadera o falsa</a:t>
          </a:r>
          <a:endParaRPr lang="en-US" sz="2900" kern="1200" dirty="0"/>
        </a:p>
      </dsp:txBody>
      <dsp:txXfrm>
        <a:off x="1769312" y="52596"/>
        <a:ext cx="6460049" cy="1051932"/>
      </dsp:txXfrm>
    </dsp:sp>
    <dsp:sp modelId="{54A4E5BB-A829-423F-BE02-FA21BE02E640}">
      <dsp:nvSpPr>
        <dsp:cNvPr id="0" name=""/>
        <dsp:cNvSpPr/>
      </dsp:nvSpPr>
      <dsp:spPr>
        <a:xfrm>
          <a:off x="1645872" y="110452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6C466-4B61-4713-B8C0-688DA2FFEB54}">
      <dsp:nvSpPr>
        <dsp:cNvPr id="0" name=""/>
        <dsp:cNvSpPr/>
      </dsp:nvSpPr>
      <dsp:spPr>
        <a:xfrm>
          <a:off x="1769312" y="1157126"/>
          <a:ext cx="6460049" cy="105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900" kern="1200" noProof="0" dirty="0" smtClean="0"/>
            <a:t>Emplean 1 byte a pesar de solo requerir 1 bit</a:t>
          </a:r>
          <a:endParaRPr lang="es-PE" sz="2900" kern="1200" noProof="0" dirty="0"/>
        </a:p>
      </dsp:txBody>
      <dsp:txXfrm>
        <a:off x="1769312" y="1157126"/>
        <a:ext cx="6460049" cy="1051932"/>
      </dsp:txXfrm>
    </dsp:sp>
    <dsp:sp modelId="{97904153-F1B6-4B8F-808A-D1BDB242938E}">
      <dsp:nvSpPr>
        <dsp:cNvPr id="0" name=""/>
        <dsp:cNvSpPr/>
      </dsp:nvSpPr>
      <dsp:spPr>
        <a:xfrm>
          <a:off x="1645872" y="2209058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23DD5-A9C6-4C7E-AB89-59CE9589301A}">
      <dsp:nvSpPr>
        <dsp:cNvPr id="0" name=""/>
        <dsp:cNvSpPr/>
      </dsp:nvSpPr>
      <dsp:spPr>
        <a:xfrm>
          <a:off x="0" y="2262981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10A46-089F-4FC5-A347-0FFF9F08CA08}">
      <dsp:nvSpPr>
        <dsp:cNvPr id="0" name=""/>
        <dsp:cNvSpPr/>
      </dsp:nvSpPr>
      <dsp:spPr>
        <a:xfrm>
          <a:off x="0" y="2262981"/>
          <a:ext cx="1645872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0" y="2262981"/>
        <a:ext cx="1645872" cy="2262981"/>
      </dsp:txXfrm>
    </dsp:sp>
    <dsp:sp modelId="{81686539-5295-4C20-AF6D-7ED0BEEABE29}">
      <dsp:nvSpPr>
        <dsp:cNvPr id="0" name=""/>
        <dsp:cNvSpPr/>
      </dsp:nvSpPr>
      <dsp:spPr>
        <a:xfrm>
          <a:off x="1769312" y="2365743"/>
          <a:ext cx="6460049" cy="2055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bool</a:t>
          </a:r>
          <a:r>
            <a:rPr lang="es-PE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24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soyVerdadero</a:t>
          </a:r>
          <a:r>
            <a:rPr lang="es-PE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= true;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bool</a:t>
          </a:r>
          <a:r>
            <a:rPr lang="es-PE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24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soyFalso</a:t>
          </a:r>
          <a:r>
            <a:rPr lang="es-PE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= !</a:t>
          </a:r>
          <a:r>
            <a:rPr lang="es-PE" sz="24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soyVerdadero</a:t>
          </a:r>
          <a:r>
            <a:rPr lang="es-PE" sz="24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 sz="24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12" y="2365743"/>
        <a:ext cx="6460049" cy="2055246"/>
      </dsp:txXfrm>
    </dsp:sp>
    <dsp:sp modelId="{34F50FC3-6633-44A9-94BF-2A6465E3DD02}">
      <dsp:nvSpPr>
        <dsp:cNvPr id="0" name=""/>
        <dsp:cNvSpPr/>
      </dsp:nvSpPr>
      <dsp:spPr>
        <a:xfrm>
          <a:off x="1645872" y="4420990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93798-523E-4E96-B6AD-9150AE91419B}">
      <dsp:nvSpPr>
        <dsp:cNvPr id="0" name=""/>
        <dsp:cNvSpPr/>
      </dsp:nvSpPr>
      <dsp:spPr>
        <a:xfrm>
          <a:off x="0" y="0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E78E9-2BB2-4569-92F8-42C1C041A749}">
      <dsp:nvSpPr>
        <dsp:cNvPr id="0" name=""/>
        <dsp:cNvSpPr/>
      </dsp:nvSpPr>
      <dsp:spPr>
        <a:xfrm>
          <a:off x="0" y="0"/>
          <a:ext cx="1645872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6500" kern="1200" dirty="0" smtClean="0"/>
        </a:p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500" kern="1200" dirty="0" smtClean="0"/>
            <a:t>* / % + -</a:t>
          </a:r>
          <a:endParaRPr lang="en-US" sz="6500" kern="1200" dirty="0"/>
        </a:p>
      </dsp:txBody>
      <dsp:txXfrm>
        <a:off x="0" y="0"/>
        <a:ext cx="1645872" cy="4525963"/>
      </dsp:txXfrm>
    </dsp:sp>
    <dsp:sp modelId="{55C78293-D1EE-46B0-A218-64F426C40C7C}">
      <dsp:nvSpPr>
        <dsp:cNvPr id="0" name=""/>
        <dsp:cNvSpPr/>
      </dsp:nvSpPr>
      <dsp:spPr>
        <a:xfrm>
          <a:off x="1769312" y="53204"/>
          <a:ext cx="3168304" cy="10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/>
            <a:t>Tienen precedencia al igual que las operaciones aritméticas</a:t>
          </a:r>
          <a:endParaRPr lang="en-US" sz="2100" kern="1200" dirty="0"/>
        </a:p>
      </dsp:txBody>
      <dsp:txXfrm>
        <a:off x="1769312" y="53204"/>
        <a:ext cx="3168304" cy="1064087"/>
      </dsp:txXfrm>
    </dsp:sp>
    <dsp:sp modelId="{425A670A-0FDB-46D1-BFE5-F2B8716BD9DD}">
      <dsp:nvSpPr>
        <dsp:cNvPr id="0" name=""/>
        <dsp:cNvSpPr/>
      </dsp:nvSpPr>
      <dsp:spPr>
        <a:xfrm>
          <a:off x="5061057" y="53204"/>
          <a:ext cx="3168304" cy="53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resultado;</a:t>
          </a:r>
          <a:endParaRPr lang="en-US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057" y="53204"/>
        <a:ext cx="3168304" cy="532043"/>
      </dsp:txXfrm>
    </dsp:sp>
    <dsp:sp modelId="{E77073FE-944E-4699-9274-3CFADB3037C8}">
      <dsp:nvSpPr>
        <dsp:cNvPr id="0" name=""/>
        <dsp:cNvSpPr/>
      </dsp:nvSpPr>
      <dsp:spPr>
        <a:xfrm>
          <a:off x="4937617" y="585248"/>
          <a:ext cx="3168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0B345-216D-46EA-9A7C-07764ED274D0}">
      <dsp:nvSpPr>
        <dsp:cNvPr id="0" name=""/>
        <dsp:cNvSpPr/>
      </dsp:nvSpPr>
      <dsp:spPr>
        <a:xfrm>
          <a:off x="5061057" y="585248"/>
          <a:ext cx="3168304" cy="53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resultado = 3 + 5 * 2 – 4 /2;</a:t>
          </a:r>
          <a:endParaRPr lang="en-US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057" y="585248"/>
        <a:ext cx="3168304" cy="532043"/>
      </dsp:txXfrm>
    </dsp:sp>
    <dsp:sp modelId="{341C52BD-F4FF-4E26-B551-349381970476}">
      <dsp:nvSpPr>
        <dsp:cNvPr id="0" name=""/>
        <dsp:cNvSpPr/>
      </dsp:nvSpPr>
      <dsp:spPr>
        <a:xfrm>
          <a:off x="1645872" y="1117291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6B586-239D-457D-80AC-7BF70994D038}">
      <dsp:nvSpPr>
        <dsp:cNvPr id="0" name=""/>
        <dsp:cNvSpPr/>
      </dsp:nvSpPr>
      <dsp:spPr>
        <a:xfrm>
          <a:off x="1769312" y="1170496"/>
          <a:ext cx="3168304" cy="10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/>
            <a:t>Usamos paréntesis para imponer nuestra precedencia</a:t>
          </a:r>
          <a:endParaRPr lang="en-US" sz="2100" kern="1200" dirty="0"/>
        </a:p>
      </dsp:txBody>
      <dsp:txXfrm>
        <a:off x="1769312" y="1170496"/>
        <a:ext cx="3168304" cy="1064087"/>
      </dsp:txXfrm>
    </dsp:sp>
    <dsp:sp modelId="{437D80A9-1F47-4A46-81C7-873F33EABDB9}">
      <dsp:nvSpPr>
        <dsp:cNvPr id="0" name=""/>
        <dsp:cNvSpPr/>
      </dsp:nvSpPr>
      <dsp:spPr>
        <a:xfrm>
          <a:off x="5061057" y="1170496"/>
          <a:ext cx="3168304" cy="10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resultado = (3 + 5)*(2– 4)/ 2;</a:t>
          </a:r>
          <a:endParaRPr lang="en-US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057" y="1170496"/>
        <a:ext cx="3168304" cy="1064087"/>
      </dsp:txXfrm>
    </dsp:sp>
    <dsp:sp modelId="{D6B90A77-8F0E-46F5-A0B4-4DBA823E2913}">
      <dsp:nvSpPr>
        <dsp:cNvPr id="0" name=""/>
        <dsp:cNvSpPr/>
      </dsp:nvSpPr>
      <dsp:spPr>
        <a:xfrm>
          <a:off x="1645872" y="2234583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5119D-0AA5-4607-A705-769A97F96F3B}">
      <dsp:nvSpPr>
        <dsp:cNvPr id="0" name=""/>
        <dsp:cNvSpPr/>
      </dsp:nvSpPr>
      <dsp:spPr>
        <a:xfrm>
          <a:off x="1769312" y="2287788"/>
          <a:ext cx="3168304" cy="10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/>
            <a:t>% retorna el residuo de la división entera</a:t>
          </a:r>
          <a:endParaRPr lang="en-US" sz="2100" kern="1200" dirty="0"/>
        </a:p>
      </dsp:txBody>
      <dsp:txXfrm>
        <a:off x="1769312" y="2287788"/>
        <a:ext cx="3168304" cy="1064087"/>
      </dsp:txXfrm>
    </dsp:sp>
    <dsp:sp modelId="{8BC3BCA6-EBFD-45DC-8F5D-4DFBAB6372B1}">
      <dsp:nvSpPr>
        <dsp:cNvPr id="0" name=""/>
        <dsp:cNvSpPr/>
      </dsp:nvSpPr>
      <dsp:spPr>
        <a:xfrm>
          <a:off x="5061057" y="2287788"/>
          <a:ext cx="3168304" cy="10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resultado = 5 % 3;</a:t>
          </a:r>
          <a:endParaRPr lang="en-US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057" y="2287788"/>
        <a:ext cx="3168304" cy="1064087"/>
      </dsp:txXfrm>
    </dsp:sp>
    <dsp:sp modelId="{7605281F-8087-4EDE-8D22-13E1869085EB}">
      <dsp:nvSpPr>
        <dsp:cNvPr id="0" name=""/>
        <dsp:cNvSpPr/>
      </dsp:nvSpPr>
      <dsp:spPr>
        <a:xfrm>
          <a:off x="1645872" y="3351875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3BD49-E350-42E2-89E6-63B668A714F6}">
      <dsp:nvSpPr>
        <dsp:cNvPr id="0" name=""/>
        <dsp:cNvSpPr/>
      </dsp:nvSpPr>
      <dsp:spPr>
        <a:xfrm>
          <a:off x="1769312" y="3405079"/>
          <a:ext cx="3168304" cy="10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/>
            <a:t>Existe diferencia entre la división entre enteros y la división entre reales</a:t>
          </a:r>
          <a:endParaRPr lang="en-US" sz="2100" kern="1200" dirty="0"/>
        </a:p>
      </dsp:txBody>
      <dsp:txXfrm>
        <a:off x="1769312" y="3405079"/>
        <a:ext cx="3168304" cy="1064087"/>
      </dsp:txXfrm>
    </dsp:sp>
    <dsp:sp modelId="{42CA99E5-C3B3-4627-B47C-0F81D438166F}">
      <dsp:nvSpPr>
        <dsp:cNvPr id="0" name=""/>
        <dsp:cNvSpPr/>
      </dsp:nvSpPr>
      <dsp:spPr>
        <a:xfrm>
          <a:off x="5061057" y="3405079"/>
          <a:ext cx="3168304" cy="53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float</a:t>
          </a:r>
          <a:r>
            <a:rPr lang="es-PE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real;</a:t>
          </a:r>
          <a:endParaRPr lang="en-US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057" y="3405079"/>
        <a:ext cx="3168304" cy="532043"/>
      </dsp:txXfrm>
    </dsp:sp>
    <dsp:sp modelId="{81CB3FF5-F1F0-41CD-873B-FD5BB7C20ED0}">
      <dsp:nvSpPr>
        <dsp:cNvPr id="0" name=""/>
        <dsp:cNvSpPr/>
      </dsp:nvSpPr>
      <dsp:spPr>
        <a:xfrm>
          <a:off x="4937617" y="3937123"/>
          <a:ext cx="3168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E520C-A4B7-4517-9C1F-F2889B53D7BB}">
      <dsp:nvSpPr>
        <dsp:cNvPr id="0" name=""/>
        <dsp:cNvSpPr/>
      </dsp:nvSpPr>
      <dsp:spPr>
        <a:xfrm>
          <a:off x="5061057" y="3937123"/>
          <a:ext cx="3168304" cy="53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real = 1 / 2;</a:t>
          </a:r>
          <a:endParaRPr lang="en-US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057" y="3937123"/>
        <a:ext cx="3168304" cy="532043"/>
      </dsp:txXfrm>
    </dsp:sp>
    <dsp:sp modelId="{12336C2F-D014-4C09-9A9F-07B19FBDDBAC}">
      <dsp:nvSpPr>
        <dsp:cNvPr id="0" name=""/>
        <dsp:cNvSpPr/>
      </dsp:nvSpPr>
      <dsp:spPr>
        <a:xfrm>
          <a:off x="1645872" y="4469167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E709-0D12-43B9-B6AD-F41958BAC43F}">
      <dsp:nvSpPr>
        <dsp:cNvPr id="0" name=""/>
        <dsp:cNvSpPr/>
      </dsp:nvSpPr>
      <dsp:spPr>
        <a:xfrm>
          <a:off x="0" y="0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D4D71-95B1-46B1-8AE7-7EB949696294}">
      <dsp:nvSpPr>
        <dsp:cNvPr id="0" name=""/>
        <dsp:cNvSpPr/>
      </dsp:nvSpPr>
      <dsp:spPr>
        <a:xfrm>
          <a:off x="0" y="0"/>
          <a:ext cx="1645872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500" kern="1200" dirty="0" smtClean="0"/>
            <a:t>&amp;&amp; || </a:t>
          </a:r>
        </a:p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500" kern="1200" dirty="0" smtClean="0"/>
            <a:t>!</a:t>
          </a:r>
          <a:endParaRPr lang="en-US" sz="6500" kern="1200" dirty="0"/>
        </a:p>
      </dsp:txBody>
      <dsp:txXfrm>
        <a:off x="0" y="0"/>
        <a:ext cx="1645872" cy="4525963"/>
      </dsp:txXfrm>
    </dsp:sp>
    <dsp:sp modelId="{E621F4A1-9A2D-4FAC-B504-5BD2E27BB497}">
      <dsp:nvSpPr>
        <dsp:cNvPr id="0" name=""/>
        <dsp:cNvSpPr/>
      </dsp:nvSpPr>
      <dsp:spPr>
        <a:xfrm>
          <a:off x="1769312" y="42651"/>
          <a:ext cx="6460049" cy="853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Una variable con valor 0 se considera como falsa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Una variable con valor distinto de 0 se considera como verdadera</a:t>
          </a:r>
          <a:endParaRPr lang="en-US" sz="1800" kern="1200" dirty="0"/>
        </a:p>
      </dsp:txBody>
      <dsp:txXfrm>
        <a:off x="1769312" y="42651"/>
        <a:ext cx="6460049" cy="853037"/>
      </dsp:txXfrm>
    </dsp:sp>
    <dsp:sp modelId="{D91F2C99-4B9C-4C64-9592-93B581290204}">
      <dsp:nvSpPr>
        <dsp:cNvPr id="0" name=""/>
        <dsp:cNvSpPr/>
      </dsp:nvSpPr>
      <dsp:spPr>
        <a:xfrm>
          <a:off x="1645872" y="89568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5E51B-170B-490E-8446-CC8D0E1F4E86}">
      <dsp:nvSpPr>
        <dsp:cNvPr id="0" name=""/>
        <dsp:cNvSpPr/>
      </dsp:nvSpPr>
      <dsp:spPr>
        <a:xfrm>
          <a:off x="1769312" y="938341"/>
          <a:ext cx="6460049" cy="853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= 3, </a:t>
          </a:r>
          <a:r>
            <a:rPr lang="es-PE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otroNumero</a:t>
          </a: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= 0;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bool</a:t>
          </a:r>
          <a:r>
            <a:rPr lang="es-PE" sz="18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resultado; </a:t>
          </a:r>
          <a:endParaRPr lang="en-US" sz="1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12" y="938341"/>
        <a:ext cx="6460049" cy="853037"/>
      </dsp:txXfrm>
    </dsp:sp>
    <dsp:sp modelId="{83D90155-F1D6-4D4C-BA30-212986C8D3FB}">
      <dsp:nvSpPr>
        <dsp:cNvPr id="0" name=""/>
        <dsp:cNvSpPr/>
      </dsp:nvSpPr>
      <dsp:spPr>
        <a:xfrm>
          <a:off x="1645872" y="179137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E4D30-7AD0-4AB4-A13E-22867EAF3A49}">
      <dsp:nvSpPr>
        <dsp:cNvPr id="0" name=""/>
        <dsp:cNvSpPr/>
      </dsp:nvSpPr>
      <dsp:spPr>
        <a:xfrm>
          <a:off x="1769312" y="1834031"/>
          <a:ext cx="6460049" cy="853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resultado = </a:t>
          </a:r>
          <a:r>
            <a:rPr lang="es-PE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&amp;&amp; </a:t>
          </a:r>
          <a:r>
            <a:rPr lang="es-PE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otroNumero</a:t>
          </a: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 sz="1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12" y="1834031"/>
        <a:ext cx="6460049" cy="853037"/>
      </dsp:txXfrm>
    </dsp:sp>
    <dsp:sp modelId="{2CDB4B4C-388C-48CC-938D-E68D30F26744}">
      <dsp:nvSpPr>
        <dsp:cNvPr id="0" name=""/>
        <dsp:cNvSpPr/>
      </dsp:nvSpPr>
      <dsp:spPr>
        <a:xfrm>
          <a:off x="1645872" y="268706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137A6-C445-4DCC-A392-2B32B017BE70}">
      <dsp:nvSpPr>
        <dsp:cNvPr id="0" name=""/>
        <dsp:cNvSpPr/>
      </dsp:nvSpPr>
      <dsp:spPr>
        <a:xfrm>
          <a:off x="1769312" y="2729721"/>
          <a:ext cx="6460049" cy="853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resultado = </a:t>
          </a:r>
          <a:r>
            <a:rPr lang="es-PE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|| </a:t>
          </a:r>
          <a:r>
            <a:rPr lang="es-PE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otroNumero</a:t>
          </a: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 sz="1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12" y="2729721"/>
        <a:ext cx="6460049" cy="853037"/>
      </dsp:txXfrm>
    </dsp:sp>
    <dsp:sp modelId="{BE9C0A1E-61F9-4300-B445-1A5E46256D8C}">
      <dsp:nvSpPr>
        <dsp:cNvPr id="0" name=""/>
        <dsp:cNvSpPr/>
      </dsp:nvSpPr>
      <dsp:spPr>
        <a:xfrm>
          <a:off x="1645872" y="358275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37851-9DB0-4A8C-8979-27AAABCA5038}">
      <dsp:nvSpPr>
        <dsp:cNvPr id="0" name=""/>
        <dsp:cNvSpPr/>
      </dsp:nvSpPr>
      <dsp:spPr>
        <a:xfrm>
          <a:off x="1769312" y="3625411"/>
          <a:ext cx="6460049" cy="853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resultado = !</a:t>
          </a:r>
          <a:r>
            <a:rPr lang="es-PE" sz="18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unNumero</a:t>
          </a:r>
          <a:r>
            <a:rPr lang="es-PE" sz="1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 sz="1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69312" y="3625411"/>
        <a:ext cx="6460049" cy="853037"/>
      </dsp:txXfrm>
    </dsp:sp>
    <dsp:sp modelId="{C20BA7B0-7C18-44D1-B911-3E36BC3C9709}">
      <dsp:nvSpPr>
        <dsp:cNvPr id="0" name=""/>
        <dsp:cNvSpPr/>
      </dsp:nvSpPr>
      <dsp:spPr>
        <a:xfrm>
          <a:off x="1645872" y="447844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E709-0D12-43B9-B6AD-F41958BAC43F}">
      <dsp:nvSpPr>
        <dsp:cNvPr id="0" name=""/>
        <dsp:cNvSpPr/>
      </dsp:nvSpPr>
      <dsp:spPr>
        <a:xfrm>
          <a:off x="0" y="0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D4D71-95B1-46B1-8AE7-7EB949696294}">
      <dsp:nvSpPr>
        <dsp:cNvPr id="0" name=""/>
        <dsp:cNvSpPr/>
      </dsp:nvSpPr>
      <dsp:spPr>
        <a:xfrm>
          <a:off x="0" y="0"/>
          <a:ext cx="1645872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dirty="0" smtClean="0"/>
            <a:t>Método para trabajar con variables de diferentes tipos</a:t>
          </a:r>
          <a:endParaRPr lang="en-US" sz="2700" kern="1200" dirty="0"/>
        </a:p>
      </dsp:txBody>
      <dsp:txXfrm>
        <a:off x="0" y="0"/>
        <a:ext cx="1645872" cy="4525963"/>
      </dsp:txXfrm>
    </dsp:sp>
    <dsp:sp modelId="{975CE273-E0E6-4DB0-9F71-F05892DE8175}">
      <dsp:nvSpPr>
        <dsp:cNvPr id="0" name=""/>
        <dsp:cNvSpPr/>
      </dsp:nvSpPr>
      <dsp:spPr>
        <a:xfrm>
          <a:off x="1769312" y="105193"/>
          <a:ext cx="3168304" cy="210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100" kern="1200" dirty="0" smtClean="0"/>
            <a:t>Implícita</a:t>
          </a:r>
          <a:endParaRPr lang="en-US" sz="6100" kern="1200" dirty="0"/>
        </a:p>
      </dsp:txBody>
      <dsp:txXfrm>
        <a:off x="1769312" y="105193"/>
        <a:ext cx="3168304" cy="2103865"/>
      </dsp:txXfrm>
    </dsp:sp>
    <dsp:sp modelId="{87C12578-1170-4B38-9354-06D51B6997CC}">
      <dsp:nvSpPr>
        <dsp:cNvPr id="0" name=""/>
        <dsp:cNvSpPr/>
      </dsp:nvSpPr>
      <dsp:spPr>
        <a:xfrm>
          <a:off x="5061057" y="105193"/>
          <a:ext cx="3168304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= 1;</a:t>
          </a:r>
          <a:endParaRPr lang="en-US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057" y="105193"/>
        <a:ext cx="3168304" cy="700603"/>
      </dsp:txXfrm>
    </dsp:sp>
    <dsp:sp modelId="{55313F92-112A-4F3C-8F2F-61279A94EDF0}">
      <dsp:nvSpPr>
        <dsp:cNvPr id="0" name=""/>
        <dsp:cNvSpPr/>
      </dsp:nvSpPr>
      <dsp:spPr>
        <a:xfrm>
          <a:off x="4937617" y="805796"/>
          <a:ext cx="3168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BAA0E-3411-4FB0-A999-531A557AE80B}">
      <dsp:nvSpPr>
        <dsp:cNvPr id="0" name=""/>
        <dsp:cNvSpPr/>
      </dsp:nvSpPr>
      <dsp:spPr>
        <a:xfrm>
          <a:off x="5061057" y="805796"/>
          <a:ext cx="3168304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float</a:t>
          </a:r>
          <a:r>
            <a:rPr lang="es-PE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un_real</a:t>
          </a:r>
          <a:r>
            <a:rPr lang="es-PE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= 2.3;</a:t>
          </a:r>
          <a:endParaRPr lang="en-US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057" y="805796"/>
        <a:ext cx="3168304" cy="700603"/>
      </dsp:txXfrm>
    </dsp:sp>
    <dsp:sp modelId="{08F214B3-F34D-42E0-A0D3-8A04A880CE55}">
      <dsp:nvSpPr>
        <dsp:cNvPr id="0" name=""/>
        <dsp:cNvSpPr/>
      </dsp:nvSpPr>
      <dsp:spPr>
        <a:xfrm>
          <a:off x="4937617" y="1506400"/>
          <a:ext cx="3168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9A59B-AFD6-4FEA-BA66-E1E260CDA882}">
      <dsp:nvSpPr>
        <dsp:cNvPr id="0" name=""/>
        <dsp:cNvSpPr/>
      </dsp:nvSpPr>
      <dsp:spPr>
        <a:xfrm>
          <a:off x="5061057" y="1506400"/>
          <a:ext cx="3168304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s-PE" sz="1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+ </a:t>
          </a:r>
          <a:r>
            <a:rPr lang="es-PE" sz="1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un_real</a:t>
          </a:r>
          <a:r>
            <a:rPr lang="es-PE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5061057" y="1506400"/>
        <a:ext cx="3168304" cy="700603"/>
      </dsp:txXfrm>
    </dsp:sp>
    <dsp:sp modelId="{149AD7E2-F497-4353-8FE3-0637104600E8}">
      <dsp:nvSpPr>
        <dsp:cNvPr id="0" name=""/>
        <dsp:cNvSpPr/>
      </dsp:nvSpPr>
      <dsp:spPr>
        <a:xfrm>
          <a:off x="1645872" y="2209058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8F7CD-4525-434A-8FC1-BF038DE50B90}">
      <dsp:nvSpPr>
        <dsp:cNvPr id="0" name=""/>
        <dsp:cNvSpPr/>
      </dsp:nvSpPr>
      <dsp:spPr>
        <a:xfrm>
          <a:off x="1769312" y="2314252"/>
          <a:ext cx="3168304" cy="210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100" kern="1200" dirty="0" smtClean="0"/>
            <a:t>Explícita</a:t>
          </a:r>
          <a:endParaRPr lang="en-US" sz="6100" kern="1200" dirty="0"/>
        </a:p>
      </dsp:txBody>
      <dsp:txXfrm>
        <a:off x="1769312" y="2314252"/>
        <a:ext cx="3168304" cy="2103865"/>
      </dsp:txXfrm>
    </dsp:sp>
    <dsp:sp modelId="{BE481B0D-0F32-4FAB-9F67-3C2CD6609B73}">
      <dsp:nvSpPr>
        <dsp:cNvPr id="0" name=""/>
        <dsp:cNvSpPr/>
      </dsp:nvSpPr>
      <dsp:spPr>
        <a:xfrm>
          <a:off x="5061057" y="2314252"/>
          <a:ext cx="3168304" cy="105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char</a:t>
          </a:r>
          <a:r>
            <a:rPr lang="es-PE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s-PE" sz="1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un_carácter</a:t>
          </a:r>
          <a:r>
            <a:rPr lang="es-PE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= ‘A’;</a:t>
          </a:r>
          <a:endParaRPr lang="en-US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057" y="2314252"/>
        <a:ext cx="3168304" cy="1051932"/>
      </dsp:txXfrm>
    </dsp:sp>
    <dsp:sp modelId="{CDC124EB-05CE-434A-B825-1554A28DC69A}">
      <dsp:nvSpPr>
        <dsp:cNvPr id="0" name=""/>
        <dsp:cNvSpPr/>
      </dsp:nvSpPr>
      <dsp:spPr>
        <a:xfrm>
          <a:off x="4937617" y="3366184"/>
          <a:ext cx="3168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2A5B9-C14B-4F39-8095-B2FC2E185B20}">
      <dsp:nvSpPr>
        <dsp:cNvPr id="0" name=""/>
        <dsp:cNvSpPr/>
      </dsp:nvSpPr>
      <dsp:spPr>
        <a:xfrm>
          <a:off x="5061057" y="3366184"/>
          <a:ext cx="3168304" cy="105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un_entero</a:t>
          </a:r>
          <a:r>
            <a:rPr lang="es-PE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s-PE" sz="13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s-PE" sz="13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s-PE" sz="13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 </a:t>
          </a:r>
          <a:r>
            <a:rPr lang="es-PE" sz="1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un_caracter</a:t>
          </a:r>
          <a:r>
            <a:rPr lang="es-PE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;</a:t>
          </a:r>
          <a:endParaRPr lang="en-US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61057" y="3366184"/>
        <a:ext cx="3168304" cy="1051932"/>
      </dsp:txXfrm>
    </dsp:sp>
    <dsp:sp modelId="{51CB61C9-8871-4C82-AF9C-CC1FA887875B}">
      <dsp:nvSpPr>
        <dsp:cNvPr id="0" name=""/>
        <dsp:cNvSpPr/>
      </dsp:nvSpPr>
      <dsp:spPr>
        <a:xfrm>
          <a:off x="1645872" y="4418117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E709-0D12-43B9-B6AD-F41958BAC43F}">
      <dsp:nvSpPr>
        <dsp:cNvPr id="0" name=""/>
        <dsp:cNvSpPr/>
      </dsp:nvSpPr>
      <dsp:spPr>
        <a:xfrm>
          <a:off x="0" y="0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D4D71-95B1-46B1-8AE7-7EB949696294}">
      <dsp:nvSpPr>
        <dsp:cNvPr id="0" name=""/>
        <dsp:cNvSpPr/>
      </dsp:nvSpPr>
      <dsp:spPr>
        <a:xfrm>
          <a:off x="0" y="0"/>
          <a:ext cx="1645872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Definiciones</a:t>
          </a:r>
          <a:endParaRPr lang="en-US" sz="2000" kern="1200" dirty="0"/>
        </a:p>
      </dsp:txBody>
      <dsp:txXfrm>
        <a:off x="0" y="0"/>
        <a:ext cx="1645872" cy="2262981"/>
      </dsp:txXfrm>
    </dsp:sp>
    <dsp:sp modelId="{E621F4A1-9A2D-4FAC-B504-5BD2E27BB497}">
      <dsp:nvSpPr>
        <dsp:cNvPr id="0" name=""/>
        <dsp:cNvSpPr/>
      </dsp:nvSpPr>
      <dsp:spPr>
        <a:xfrm>
          <a:off x="1769312" y="52596"/>
          <a:ext cx="6460049" cy="105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dirty="0" smtClean="0"/>
            <a:t>Función utilizada para enviar mensajes a salida estándar.</a:t>
          </a:r>
          <a:endParaRPr lang="en-US" sz="1900" kern="1200" dirty="0"/>
        </a:p>
      </dsp:txBody>
      <dsp:txXfrm>
        <a:off x="1769312" y="52596"/>
        <a:ext cx="6460049" cy="1051932"/>
      </dsp:txXfrm>
    </dsp:sp>
    <dsp:sp modelId="{D91F2C99-4B9C-4C64-9592-93B581290204}">
      <dsp:nvSpPr>
        <dsp:cNvPr id="0" name=""/>
        <dsp:cNvSpPr/>
      </dsp:nvSpPr>
      <dsp:spPr>
        <a:xfrm>
          <a:off x="1645872" y="1104529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DE4DD-45F8-461A-968D-A8867047FBE8}">
      <dsp:nvSpPr>
        <dsp:cNvPr id="0" name=""/>
        <dsp:cNvSpPr/>
      </dsp:nvSpPr>
      <dsp:spPr>
        <a:xfrm>
          <a:off x="1769312" y="1157126"/>
          <a:ext cx="6460049" cy="1051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Courier New" panose="02070309020205020404" pitchFamily="49" charset="0"/>
              <a:cs typeface="Courier New" panose="02070309020205020404" pitchFamily="49" charset="0"/>
            </a:rPr>
            <a:t>printf(“formato1 formato2 …”, variable1, variable2,…);</a:t>
          </a:r>
          <a:endParaRPr lang="en-US" sz="1900" kern="1200" dirty="0"/>
        </a:p>
      </dsp:txBody>
      <dsp:txXfrm>
        <a:off x="1769312" y="1157126"/>
        <a:ext cx="6460049" cy="1051932"/>
      </dsp:txXfrm>
    </dsp:sp>
    <dsp:sp modelId="{A63A6E9C-8624-4A4E-9807-5F1616B207F3}">
      <dsp:nvSpPr>
        <dsp:cNvPr id="0" name=""/>
        <dsp:cNvSpPr/>
      </dsp:nvSpPr>
      <dsp:spPr>
        <a:xfrm>
          <a:off x="1645872" y="2209058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D8B88-9A2C-4500-8E1B-B9D746D8A7BB}">
      <dsp:nvSpPr>
        <dsp:cNvPr id="0" name=""/>
        <dsp:cNvSpPr/>
      </dsp:nvSpPr>
      <dsp:spPr>
        <a:xfrm>
          <a:off x="0" y="2262981"/>
          <a:ext cx="8229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A8476-7358-4A47-82F2-18415C90BAC5}">
      <dsp:nvSpPr>
        <dsp:cNvPr id="0" name=""/>
        <dsp:cNvSpPr/>
      </dsp:nvSpPr>
      <dsp:spPr>
        <a:xfrm>
          <a:off x="0" y="2262981"/>
          <a:ext cx="1645872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Especificación de conversión</a:t>
          </a:r>
          <a:endParaRPr lang="en-US" sz="2000" kern="1200" dirty="0"/>
        </a:p>
      </dsp:txBody>
      <dsp:txXfrm>
        <a:off x="0" y="2262981"/>
        <a:ext cx="1645872" cy="2262981"/>
      </dsp:txXfrm>
    </dsp:sp>
    <dsp:sp modelId="{D64AFF28-EB4C-4066-A390-1B2E820C28F8}">
      <dsp:nvSpPr>
        <dsp:cNvPr id="0" name=""/>
        <dsp:cNvSpPr/>
      </dsp:nvSpPr>
      <dsp:spPr>
        <a:xfrm>
          <a:off x="1769312" y="2284307"/>
          <a:ext cx="6460049" cy="426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dirty="0" smtClean="0"/>
            <a:t>%d para enteros.</a:t>
          </a:r>
          <a:endParaRPr lang="en-US" sz="1900" kern="1200" dirty="0"/>
        </a:p>
      </dsp:txBody>
      <dsp:txXfrm>
        <a:off x="1769312" y="2284307"/>
        <a:ext cx="6460049" cy="426518"/>
      </dsp:txXfrm>
    </dsp:sp>
    <dsp:sp modelId="{95490C2E-AAB1-4667-B40C-6657A4FEC379}">
      <dsp:nvSpPr>
        <dsp:cNvPr id="0" name=""/>
        <dsp:cNvSpPr/>
      </dsp:nvSpPr>
      <dsp:spPr>
        <a:xfrm>
          <a:off x="1645872" y="2710826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837F0-3552-46F6-8CF9-BC64A31DD6EB}">
      <dsp:nvSpPr>
        <dsp:cNvPr id="0" name=""/>
        <dsp:cNvSpPr/>
      </dsp:nvSpPr>
      <dsp:spPr>
        <a:xfrm>
          <a:off x="1769312" y="2732152"/>
          <a:ext cx="6460049" cy="426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dirty="0" smtClean="0"/>
            <a:t>%f para reales de precisión simple.</a:t>
          </a:r>
          <a:endParaRPr lang="en-US" sz="1900" kern="1200" dirty="0"/>
        </a:p>
      </dsp:txBody>
      <dsp:txXfrm>
        <a:off x="1769312" y="2732152"/>
        <a:ext cx="6460049" cy="426518"/>
      </dsp:txXfrm>
    </dsp:sp>
    <dsp:sp modelId="{31C1AC83-73B5-4E8F-B5A5-FF3BE8807F7B}">
      <dsp:nvSpPr>
        <dsp:cNvPr id="0" name=""/>
        <dsp:cNvSpPr/>
      </dsp:nvSpPr>
      <dsp:spPr>
        <a:xfrm>
          <a:off x="1645872" y="3158671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3AEC6-3121-4240-AA30-627D789788CF}">
      <dsp:nvSpPr>
        <dsp:cNvPr id="0" name=""/>
        <dsp:cNvSpPr/>
      </dsp:nvSpPr>
      <dsp:spPr>
        <a:xfrm>
          <a:off x="1769312" y="3179997"/>
          <a:ext cx="6460049" cy="426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dirty="0" smtClean="0"/>
            <a:t>%</a:t>
          </a:r>
          <a:r>
            <a:rPr lang="es-PE" sz="1900" kern="1200" dirty="0" err="1" smtClean="0"/>
            <a:t>lf</a:t>
          </a:r>
          <a:r>
            <a:rPr lang="es-PE" sz="1900" kern="1200" dirty="0" smtClean="0"/>
            <a:t> para reales de precisión doble.</a:t>
          </a:r>
          <a:endParaRPr lang="en-US" sz="1900" kern="1200" dirty="0"/>
        </a:p>
      </dsp:txBody>
      <dsp:txXfrm>
        <a:off x="1769312" y="3179997"/>
        <a:ext cx="6460049" cy="426518"/>
      </dsp:txXfrm>
    </dsp:sp>
    <dsp:sp modelId="{3EC0274B-112A-46F5-98A8-0A0AF3AF4145}">
      <dsp:nvSpPr>
        <dsp:cNvPr id="0" name=""/>
        <dsp:cNvSpPr/>
      </dsp:nvSpPr>
      <dsp:spPr>
        <a:xfrm>
          <a:off x="1645872" y="3606516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BB64B-2374-49BE-BBBF-7766CE06B7BC}">
      <dsp:nvSpPr>
        <dsp:cNvPr id="0" name=""/>
        <dsp:cNvSpPr/>
      </dsp:nvSpPr>
      <dsp:spPr>
        <a:xfrm>
          <a:off x="1769312" y="3627842"/>
          <a:ext cx="6460049" cy="426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dirty="0" smtClean="0"/>
            <a:t>%c para caracteres.</a:t>
          </a:r>
          <a:endParaRPr lang="en-US" sz="1900" kern="1200" dirty="0"/>
        </a:p>
      </dsp:txBody>
      <dsp:txXfrm>
        <a:off x="1769312" y="3627842"/>
        <a:ext cx="6460049" cy="426518"/>
      </dsp:txXfrm>
    </dsp:sp>
    <dsp:sp modelId="{AF8112A3-24AF-4F33-B46F-8E34BEF83F99}">
      <dsp:nvSpPr>
        <dsp:cNvPr id="0" name=""/>
        <dsp:cNvSpPr/>
      </dsp:nvSpPr>
      <dsp:spPr>
        <a:xfrm>
          <a:off x="1645872" y="4054361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CD68C-29C9-48B8-8914-CCFE0723CF56}">
      <dsp:nvSpPr>
        <dsp:cNvPr id="0" name=""/>
        <dsp:cNvSpPr/>
      </dsp:nvSpPr>
      <dsp:spPr>
        <a:xfrm>
          <a:off x="1769312" y="4075687"/>
          <a:ext cx="6460049" cy="426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dirty="0" smtClean="0"/>
            <a:t>%s para cadenas de caracteres.</a:t>
          </a:r>
          <a:endParaRPr lang="en-US" sz="1900" kern="1200" dirty="0"/>
        </a:p>
      </dsp:txBody>
      <dsp:txXfrm>
        <a:off x="1769312" y="4075687"/>
        <a:ext cx="6460049" cy="426518"/>
      </dsp:txXfrm>
    </dsp:sp>
    <dsp:sp modelId="{DB1533E5-2AB8-456F-AD04-2CC6E330B83F}">
      <dsp:nvSpPr>
        <dsp:cNvPr id="0" name=""/>
        <dsp:cNvSpPr/>
      </dsp:nvSpPr>
      <dsp:spPr>
        <a:xfrm>
          <a:off x="1645872" y="4502206"/>
          <a:ext cx="6583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4/2/2016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3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09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38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367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41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035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400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19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05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2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DED6-D4C7-42EE-AB49-D2E39E64FDE4}" type="slidenum">
              <a:rPr lang="es-PE" smtClean="0"/>
              <a:pPr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76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chemeClr val="tx2"/>
                </a:solidFill>
              </a:rPr>
              <a:t>VARIABLES Y TIPOS DE DATOS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2800" b="1" dirty="0">
                <a:solidFill>
                  <a:schemeClr val="tx1"/>
                </a:solidFill>
              </a:rPr>
              <a:t>Lenguaje de Programación Estructurado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1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10</a:t>
            </a:fld>
            <a:endParaRPr lang="es-PE"/>
          </a:p>
        </p:txBody>
      </p:sp>
      <p:pic>
        <p:nvPicPr>
          <p:cNvPr id="2" name="Picture 2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05555"/>
            <a:ext cx="681037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tx2"/>
                </a:solidFill>
              </a:rPr>
              <a:t>Tabla</a:t>
            </a:r>
            <a:r>
              <a:rPr lang="en-US" sz="3600" dirty="0" smtClean="0">
                <a:solidFill>
                  <a:schemeClr val="tx2"/>
                </a:solidFill>
              </a:rPr>
              <a:t> ASCII (0 - 127)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11</a:t>
            </a:fld>
            <a:endParaRPr lang="es-PE"/>
          </a:p>
        </p:txBody>
      </p:sp>
      <p:pic>
        <p:nvPicPr>
          <p:cNvPr id="2050" name="Picture 2" descr="EBCDIC and IBM Scan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94" y="2057400"/>
            <a:ext cx="545782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tx2"/>
                </a:solidFill>
              </a:rPr>
              <a:t>Tabla</a:t>
            </a:r>
            <a:r>
              <a:rPr lang="en-US" sz="3600" dirty="0" smtClean="0">
                <a:solidFill>
                  <a:schemeClr val="tx2"/>
                </a:solidFill>
              </a:rPr>
              <a:t> ASCII (128 - 255)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Booleanos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4288"/>
              </p:ext>
            </p:extLst>
          </p:nvPr>
        </p:nvGraphicFramePr>
        <p:xfrm>
          <a:off x="457319" y="1600201"/>
          <a:ext cx="822936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65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chemeClr val="tx2"/>
                </a:solidFill>
              </a:rPr>
              <a:t>EXPRESIONES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2800" b="1" dirty="0">
                <a:solidFill>
                  <a:schemeClr val="tx1"/>
                </a:solidFill>
              </a:rPr>
              <a:t>Lenguaje de Programación Estructurado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 smtClean="0">
                <a:solidFill>
                  <a:schemeClr val="tx2"/>
                </a:solidFill>
              </a:rPr>
              <a:t>Expresiones</a:t>
            </a:r>
            <a:endParaRPr lang="es-PE" sz="3600" dirty="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14</a:t>
            </a:fld>
            <a:endParaRPr lang="es-PE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600202"/>
            <a:ext cx="8229600" cy="1447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Una expresión es un conjunto de </a:t>
            </a:r>
            <a:r>
              <a:rPr lang="es-PE" sz="2400" b="1" dirty="0" smtClean="0"/>
              <a:t>operadores</a:t>
            </a:r>
            <a:r>
              <a:rPr lang="es-PE" sz="2400" dirty="0" smtClean="0"/>
              <a:t> y </a:t>
            </a:r>
            <a:r>
              <a:rPr lang="es-PE" sz="2400" b="1" dirty="0" err="1" smtClean="0"/>
              <a:t>operandos</a:t>
            </a:r>
            <a:r>
              <a:rPr lang="es-PE" sz="2400" dirty="0"/>
              <a:t> </a:t>
            </a:r>
            <a:r>
              <a:rPr lang="es-PE" sz="2400" dirty="0" smtClean="0"/>
              <a:t>siguiendo </a:t>
            </a:r>
            <a:r>
              <a:rPr lang="es-PE" sz="2400" b="1" dirty="0" smtClean="0"/>
              <a:t>reglas</a:t>
            </a:r>
            <a:r>
              <a:rPr lang="es-PE" sz="2400" dirty="0" smtClean="0"/>
              <a:t> de agrupación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Las expresiones tienen un </a:t>
            </a:r>
            <a:r>
              <a:rPr lang="es-PE" sz="2400" b="1" dirty="0" smtClean="0"/>
              <a:t>valor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3176058"/>
            <a:ext cx="630172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6, b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4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126">
              <a:defRPr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126">
              <a:defRPr/>
            </a:pP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sqrt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(b)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defTabSz="914126">
              <a:defRPr/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126">
              <a:defRPr/>
            </a:pP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x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(1.0 / 2.0) * (a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(b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Operadores aritméticos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626836"/>
              </p:ext>
            </p:extLst>
          </p:nvPr>
        </p:nvGraphicFramePr>
        <p:xfrm>
          <a:off x="457319" y="1600201"/>
          <a:ext cx="822936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680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Operadores lógicos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392874"/>
              </p:ext>
            </p:extLst>
          </p:nvPr>
        </p:nvGraphicFramePr>
        <p:xfrm>
          <a:off x="457319" y="1600201"/>
          <a:ext cx="822936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68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Operadores de comparación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056969"/>
              </p:ext>
            </p:extLst>
          </p:nvPr>
        </p:nvGraphicFramePr>
        <p:xfrm>
          <a:off x="1680701" y="2057400"/>
          <a:ext cx="5716489" cy="3114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47848"/>
                <a:gridCol w="2024881"/>
                <a:gridCol w="234376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Operador</a:t>
                      </a:r>
                      <a:endParaRPr lang="es-PE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Significado</a:t>
                      </a:r>
                      <a:endParaRPr lang="es-PE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Ejemplo</a:t>
                      </a:r>
                      <a:endParaRPr lang="es-PE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 b</a:t>
                      </a:r>
                      <a:endParaRPr lang="es-PE" sz="1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noProof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Verdadero</a:t>
                      </a:r>
                      <a:r>
                        <a:rPr lang="es-PE" sz="1200" baseline="0" noProof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 a y b son iguales</a:t>
                      </a:r>
                      <a:endParaRPr lang="es-PE" sz="1200" noProof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== 3);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!= b</a:t>
                      </a:r>
                      <a:endParaRPr lang="es-PE" sz="1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noProof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Verdadero si a y b son diferentes</a:t>
                      </a:r>
                      <a:endParaRPr lang="es-PE" sz="1200" noProof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!= 3);</a:t>
                      </a:r>
                      <a:endParaRPr lang="es-PE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9401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&gt; b</a:t>
                      </a:r>
                      <a:endParaRPr lang="es-PE" sz="1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&gt; 3);</a:t>
                      </a:r>
                      <a:endParaRPr lang="es-PE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&gt;= b</a:t>
                      </a:r>
                      <a:endParaRPr lang="es-PE" sz="1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&gt;= 3);</a:t>
                      </a:r>
                      <a:endParaRPr lang="es-PE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b="1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 &lt; b</a:t>
                      </a:r>
                      <a:endParaRPr lang="es-PE" sz="1200" b="1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&lt; 3);</a:t>
                      </a:r>
                      <a:endParaRPr lang="es-PE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 &lt;= b</a:t>
                      </a:r>
                      <a:endParaRPr lang="es-PE" sz="1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resultado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(5 &lt;= 3);</a:t>
                      </a:r>
                      <a:endParaRPr lang="es-PE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93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Operadores</a:t>
            </a:r>
            <a:r>
              <a:rPr lang="en-US" sz="3600" dirty="0">
                <a:solidFill>
                  <a:schemeClr val="tx2"/>
                </a:solidFill>
              </a:rPr>
              <a:t> de bits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18</a:t>
            </a:fld>
            <a:endParaRPr lang="es-PE"/>
          </a:p>
        </p:txBody>
      </p:sp>
      <p:sp>
        <p:nvSpPr>
          <p:cNvPr id="5" name="TextBox 4"/>
          <p:cNvSpPr txBox="1"/>
          <p:nvPr/>
        </p:nvSpPr>
        <p:spPr>
          <a:xfrm>
            <a:off x="1050124" y="1752600"/>
            <a:ext cx="5945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 | b </a:t>
            </a:r>
            <a:r>
              <a:rPr lang="es-PE" dirty="0" smtClean="0">
                <a:sym typeface="Wingdings" panose="05000000000000000000" pitchFamily="2" charset="2"/>
              </a:rPr>
              <a:t></a:t>
            </a:r>
            <a:r>
              <a:rPr lang="es-PE" dirty="0" smtClean="0"/>
              <a:t> OR  (unión de bits)</a:t>
            </a:r>
          </a:p>
          <a:p>
            <a:r>
              <a:rPr lang="es-PE" dirty="0" smtClean="0"/>
              <a:t>a &amp; b </a:t>
            </a:r>
            <a:r>
              <a:rPr lang="es-PE" dirty="0" smtClean="0">
                <a:sym typeface="Wingdings" panose="05000000000000000000" pitchFamily="2" charset="2"/>
              </a:rPr>
              <a:t> </a:t>
            </a:r>
            <a:r>
              <a:rPr lang="es-PE" dirty="0" smtClean="0"/>
              <a:t>AND (intersección de bits)</a:t>
            </a:r>
          </a:p>
          <a:p>
            <a:r>
              <a:rPr lang="es-PE" dirty="0" smtClean="0"/>
              <a:t>a ^ b </a:t>
            </a:r>
            <a:r>
              <a:rPr lang="es-PE" dirty="0" smtClean="0">
                <a:sym typeface="Wingdings" panose="05000000000000000000" pitchFamily="2" charset="2"/>
              </a:rPr>
              <a:t> </a:t>
            </a:r>
            <a:r>
              <a:rPr lang="es-PE" dirty="0" smtClean="0"/>
              <a:t>XOR  (o exclusivo)</a:t>
            </a:r>
          </a:p>
          <a:p>
            <a:r>
              <a:rPr lang="es-PE" dirty="0" smtClean="0"/>
              <a:t>~a      </a:t>
            </a:r>
            <a:r>
              <a:rPr lang="es-PE" dirty="0" smtClean="0">
                <a:sym typeface="Wingdings" panose="05000000000000000000" pitchFamily="2" charset="2"/>
              </a:rPr>
              <a:t></a:t>
            </a:r>
            <a:r>
              <a:rPr lang="es-PE" dirty="0" smtClean="0"/>
              <a:t> NOT  (negación de bits)</a:t>
            </a:r>
          </a:p>
          <a:p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01001000 &amp;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10111000 =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00001000</a:t>
            </a:r>
          </a:p>
        </p:txBody>
      </p:sp>
    </p:spTree>
    <p:extLst>
      <p:ext uri="{BB962C8B-B14F-4D97-AF65-F5344CB8AC3E}">
        <p14:creationId xmlns:p14="http://schemas.microsoft.com/office/powerpoint/2010/main" val="386964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Conversión</a:t>
            </a:r>
            <a:r>
              <a:rPr lang="en-US" sz="3600" dirty="0">
                <a:solidFill>
                  <a:schemeClr val="tx2"/>
                </a:solidFill>
              </a:rPr>
              <a:t> de </a:t>
            </a:r>
            <a:r>
              <a:rPr lang="en-US" sz="3600" dirty="0" err="1">
                <a:solidFill>
                  <a:schemeClr val="tx2"/>
                </a:solidFill>
              </a:rPr>
              <a:t>tipos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158423"/>
              </p:ext>
            </p:extLst>
          </p:nvPr>
        </p:nvGraphicFramePr>
        <p:xfrm>
          <a:off x="457319" y="1600201"/>
          <a:ext cx="822936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588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Hola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Mundo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include 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include 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cmath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Hola</a:t>
            </a:r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"Soy un </a:t>
            </a:r>
            <a:r>
              <a:rPr lang="en-US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programa</a:t>
            </a:r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C++"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sqrt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</a:t>
            </a:fld>
            <a:endParaRPr lang="es-P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endParaRPr lang="en-US" sz="1200" i="1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una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libreria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estandar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para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funciones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 entrada y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salida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(input / output)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cmath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una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ibreria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estandar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para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funciones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matematicas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raiz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logaritmo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exponenciacion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etc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200" i="1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‘using namespace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indica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utilizaremos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librerias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estandares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 C++ tales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como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cmath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‘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main()’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la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Funcion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Principal del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programa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y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debe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retornar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el valor 0 o un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codigo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 error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y b variables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enteras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sqrt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es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una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funcion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definida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cmath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calcula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la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raiz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cuadrada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 un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numero</a:t>
            </a:r>
            <a:endParaRPr lang="en-US" sz="1200" i="1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200" i="1" dirty="0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Finalmente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el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programa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retorna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0 (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exito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200" i="1" dirty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*/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0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Lectura</a:t>
            </a:r>
            <a:r>
              <a:rPr lang="en-US" sz="3600" dirty="0">
                <a:solidFill>
                  <a:schemeClr val="tx2"/>
                </a:solidFill>
              </a:rPr>
              <a:t> y </a:t>
            </a:r>
            <a:r>
              <a:rPr lang="en-US" sz="3600" dirty="0" err="1">
                <a:solidFill>
                  <a:schemeClr val="tx2"/>
                </a:solidFill>
              </a:rPr>
              <a:t>escritura</a:t>
            </a:r>
            <a:r>
              <a:rPr lang="en-US" sz="3600" dirty="0">
                <a:solidFill>
                  <a:schemeClr val="tx2"/>
                </a:solidFill>
              </a:rPr>
              <a:t>: </a:t>
            </a:r>
            <a:r>
              <a:rPr lang="en-US" sz="3600" dirty="0" err="1">
                <a:solidFill>
                  <a:schemeClr val="tx2"/>
                </a:solidFill>
              </a:rPr>
              <a:t>Utilizando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cin</a:t>
            </a:r>
            <a:r>
              <a:rPr lang="en-US" sz="3600" dirty="0">
                <a:solidFill>
                  <a:schemeClr val="tx2"/>
                </a:solidFill>
              </a:rPr>
              <a:t> y </a:t>
            </a:r>
            <a:r>
              <a:rPr lang="en-US" sz="3600" dirty="0" err="1">
                <a:solidFill>
                  <a:schemeClr val="tx2"/>
                </a:solidFill>
              </a:rPr>
              <a:t>cout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6781800" cy="43434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include 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include 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cmath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a, b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"a = "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		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permite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la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lectura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 </a:t>
            </a:r>
            <a:r>
              <a:rPr lang="en-US" sz="1200" i="1" dirty="0" err="1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datos</a:t>
            </a:r>
            <a:endParaRPr lang="en-US" sz="1200" b="1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"b = "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sqrt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"h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247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tx2"/>
                </a:solidFill>
              </a:rPr>
              <a:t>Lectura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</a:rPr>
              <a:t>utilizando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</a:rPr>
              <a:t>printf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906929"/>
              </p:ext>
            </p:extLst>
          </p:nvPr>
        </p:nvGraphicFramePr>
        <p:xfrm>
          <a:off x="457319" y="1600201"/>
          <a:ext cx="822936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903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228" y="1905000"/>
            <a:ext cx="3738584" cy="423125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22</a:t>
            </a:fld>
            <a:endParaRPr lang="es-PE"/>
          </a:p>
        </p:txBody>
      </p:sp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2"/>
                </a:solidFill>
              </a:rPr>
              <a:t>Lectura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</a:rPr>
              <a:t>utilizando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</a:rPr>
              <a:t>printf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4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3600" dirty="0">
                <a:solidFill>
                  <a:schemeClr val="tx2"/>
                </a:solidFill>
              </a:rPr>
              <a:t>Ejercicios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/>
              <a:t>Escriba un programa que convierta grados Centígrados a grados </a:t>
            </a:r>
            <a:r>
              <a:rPr lang="es-PE" sz="2400" dirty="0" smtClean="0"/>
              <a:t>Fahrenheit.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s-PE" sz="2400" dirty="0"/>
              <a:t>	</a:t>
            </a:r>
            <a:r>
              <a:rPr lang="es-PE" dirty="0" smtClean="0"/>
              <a:t>F = </a:t>
            </a:r>
            <a:r>
              <a:rPr lang="es-PE" dirty="0"/>
              <a:t>(</a:t>
            </a:r>
            <a:r>
              <a:rPr lang="es-PE" dirty="0" smtClean="0"/>
              <a:t>9 / 5) * C + 32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/>
              <a:t>Escriba un programa que calcule el volumen de una </a:t>
            </a:r>
            <a:r>
              <a:rPr lang="es-PE" sz="2400" dirty="0" smtClean="0"/>
              <a:t>esfera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s-PE" sz="2400" dirty="0"/>
              <a:t>	</a:t>
            </a:r>
            <a:r>
              <a:rPr lang="es-PE" dirty="0" smtClean="0"/>
              <a:t>V = </a:t>
            </a:r>
            <a:r>
              <a:rPr lang="es-PE" dirty="0"/>
              <a:t>(</a:t>
            </a:r>
            <a:r>
              <a:rPr lang="es-PE" dirty="0" smtClean="0"/>
              <a:t>4 / 3) * PI  x R ^ 3</a:t>
            </a:r>
            <a:endParaRPr lang="en-US" dirty="0"/>
          </a:p>
          <a:p>
            <a:pPr marL="426645" lvl="1" indent="0">
              <a:buNone/>
            </a:pPr>
            <a:r>
              <a:rPr lang="es-PE" dirty="0" smtClean="0"/>
              <a:t>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11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Variables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3</a:t>
            </a:fld>
            <a:endParaRPr lang="es-P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362197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programaci</a:t>
            </a:r>
            <a:r>
              <a:rPr lang="es-PE" sz="2400" dirty="0" err="1" smtClean="0"/>
              <a:t>ón</a:t>
            </a:r>
            <a:r>
              <a:rPr lang="es-PE" sz="2400" dirty="0" smtClean="0"/>
              <a:t>, </a:t>
            </a:r>
            <a:r>
              <a:rPr lang="en-US" sz="2400" dirty="0" err="1"/>
              <a:t>u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/>
              <a:t>variable </a:t>
            </a:r>
            <a:r>
              <a:rPr lang="en-US" sz="2400" dirty="0" err="1"/>
              <a:t>es</a:t>
            </a:r>
            <a:r>
              <a:rPr lang="en-US" sz="2400" dirty="0"/>
              <a:t> un </a:t>
            </a:r>
            <a:r>
              <a:rPr lang="en-US" sz="2400" b="1" dirty="0" err="1"/>
              <a:t>espacio</a:t>
            </a:r>
            <a:r>
              <a:rPr lang="en-US" sz="2400" b="1" dirty="0"/>
              <a:t> de </a:t>
            </a:r>
            <a:r>
              <a:rPr lang="en-US" sz="2400" b="1" dirty="0" err="1"/>
              <a:t>memoria</a:t>
            </a:r>
            <a:r>
              <a:rPr lang="en-US" sz="2400" b="1" dirty="0"/>
              <a:t> </a:t>
            </a:r>
            <a:r>
              <a:rPr lang="en-US" sz="2400" dirty="0" err="1"/>
              <a:t>donde</a:t>
            </a:r>
            <a:r>
              <a:rPr lang="en-US" sz="2400" dirty="0"/>
              <a:t>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almacenar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En</a:t>
            </a:r>
            <a:r>
              <a:rPr lang="en-US" sz="2400" dirty="0" smtClean="0"/>
              <a:t> C++ </a:t>
            </a:r>
            <a:r>
              <a:rPr lang="en-US" sz="2400" dirty="0" err="1" smtClean="0"/>
              <a:t>las</a:t>
            </a:r>
            <a:r>
              <a:rPr lang="en-US" sz="2400" dirty="0" smtClean="0"/>
              <a:t> variables </a:t>
            </a:r>
            <a:r>
              <a:rPr lang="en-US" sz="2400" dirty="0" err="1" smtClean="0"/>
              <a:t>deben</a:t>
            </a:r>
            <a:r>
              <a:rPr lang="en-US" sz="2400" dirty="0" smtClean="0"/>
              <a:t> </a:t>
            </a:r>
            <a:r>
              <a:rPr lang="en-US" sz="2400" dirty="0" err="1" smtClean="0"/>
              <a:t>declararse</a:t>
            </a:r>
            <a:r>
              <a:rPr lang="en-US" sz="2400" dirty="0" smtClean="0"/>
              <a:t> antes de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utilizadas</a:t>
            </a:r>
            <a:r>
              <a:rPr lang="en-US" sz="24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Al </a:t>
            </a:r>
            <a:r>
              <a:rPr lang="en-US" sz="2400" dirty="0" err="1" smtClean="0"/>
              <a:t>declarar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variable, </a:t>
            </a:r>
            <a:r>
              <a:rPr lang="en-US" sz="2400" dirty="0" err="1" smtClean="0"/>
              <a:t>debemos</a:t>
            </a:r>
            <a:r>
              <a:rPr lang="en-US" sz="2400" dirty="0" smtClean="0"/>
              <a:t> </a:t>
            </a:r>
            <a:r>
              <a:rPr lang="en-US" sz="2400" dirty="0" err="1" smtClean="0"/>
              <a:t>indicar</a:t>
            </a:r>
            <a:r>
              <a:rPr lang="en-US" sz="2400" dirty="0" smtClean="0"/>
              <a:t> un </a:t>
            </a:r>
            <a:r>
              <a:rPr lang="en-US" sz="2400" b="1" dirty="0" err="1" smtClean="0"/>
              <a:t>nombre</a:t>
            </a:r>
            <a:r>
              <a:rPr lang="en-US" sz="2400" b="1" dirty="0" smtClean="0"/>
              <a:t> de variable</a:t>
            </a:r>
            <a:r>
              <a:rPr lang="en-US" sz="2400" dirty="0" smtClean="0"/>
              <a:t>, un </a:t>
            </a:r>
            <a:r>
              <a:rPr lang="en-US" sz="2400" b="1" dirty="0" err="1" smtClean="0"/>
              <a:t>tipo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dato</a:t>
            </a:r>
            <a:r>
              <a:rPr lang="en-US" sz="2400" b="1" dirty="0" smtClean="0"/>
              <a:t> </a:t>
            </a:r>
            <a:r>
              <a:rPr lang="en-US" sz="2400" dirty="0" err="1" smtClean="0"/>
              <a:t>asociado</a:t>
            </a:r>
            <a:r>
              <a:rPr lang="en-US" sz="2400" dirty="0" smtClean="0"/>
              <a:t>, y </a:t>
            </a:r>
            <a:r>
              <a:rPr lang="en-US" sz="2400" dirty="0" err="1" smtClean="0"/>
              <a:t>opcionalmente</a:t>
            </a:r>
            <a:r>
              <a:rPr lang="en-US" sz="2400" dirty="0" smtClean="0"/>
              <a:t> un </a:t>
            </a:r>
            <a:r>
              <a:rPr lang="en-US" sz="2400" b="1" dirty="0" smtClean="0"/>
              <a:t>valor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8430" y="4114800"/>
            <a:ext cx="2819400" cy="120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3.1415926535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har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32662"/>
              </p:ext>
            </p:extLst>
          </p:nvPr>
        </p:nvGraphicFramePr>
        <p:xfrm>
          <a:off x="4724400" y="4495800"/>
          <a:ext cx="1666240" cy="365760"/>
        </p:xfrm>
        <a:graphic>
          <a:graphicData uri="http://schemas.openxmlformats.org/drawingml/2006/table">
            <a:tbl>
              <a:tblPr/>
              <a:tblGrid>
                <a:gridCol w="1666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r>
                        <a:rPr lang="en-US" dirty="0" smtClean="0"/>
                        <a:t>3.1415926535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13285"/>
              </p:ext>
            </p:extLst>
          </p:nvPr>
        </p:nvGraphicFramePr>
        <p:xfrm>
          <a:off x="4724400" y="487680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96966"/>
              </p:ext>
            </p:extLst>
          </p:nvPr>
        </p:nvGraphicFramePr>
        <p:xfrm>
          <a:off x="4724400" y="4114800"/>
          <a:ext cx="833120" cy="365760"/>
        </p:xfrm>
        <a:graphic>
          <a:graphicData uri="http://schemas.openxmlformats.org/drawingml/2006/table">
            <a:tbl>
              <a:tblPr/>
              <a:tblGrid>
                <a:gridCol w="833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5000" y="4104198"/>
            <a:ext cx="71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 bytes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00215" y="4549491"/>
            <a:ext cx="71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  <a:r>
              <a:rPr lang="en-US" sz="1400" dirty="0" smtClean="0"/>
              <a:t> bytes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4903266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byte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3129" y="5558781"/>
            <a:ext cx="94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t</a:t>
            </a:r>
            <a:r>
              <a:rPr lang="es-PE" sz="1200" dirty="0" smtClean="0"/>
              <a:t>ipo de dato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87325" y="5220227"/>
            <a:ext cx="760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smtClean="0"/>
              <a:t>nombre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52800" y="5005970"/>
            <a:ext cx="549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smtClean="0"/>
              <a:t>valor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16" idx="0"/>
          </p:cNvCxnSpPr>
          <p:nvPr/>
        </p:nvCxnSpPr>
        <p:spPr>
          <a:xfrm flipH="1" flipV="1">
            <a:off x="1371601" y="5241821"/>
            <a:ext cx="113933" cy="31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905000" y="4805435"/>
            <a:ext cx="457200" cy="43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971800" y="4805435"/>
            <a:ext cx="457200" cy="267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4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2"/>
                </a:solidFill>
              </a:rPr>
              <a:t>Tipos</a:t>
            </a:r>
            <a:r>
              <a:rPr lang="en-US" sz="3600" dirty="0" smtClean="0">
                <a:solidFill>
                  <a:schemeClr val="tx2"/>
                </a:solidFill>
              </a:rPr>
              <a:t> de </a:t>
            </a:r>
            <a:r>
              <a:rPr lang="en-US" sz="3600" dirty="0" err="1">
                <a:solidFill>
                  <a:schemeClr val="tx2"/>
                </a:solidFill>
              </a:rPr>
              <a:t>d</a:t>
            </a:r>
            <a:r>
              <a:rPr lang="en-US" sz="3600" dirty="0" err="1" smtClean="0">
                <a:solidFill>
                  <a:schemeClr val="tx2"/>
                </a:solidFill>
              </a:rPr>
              <a:t>atos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4</a:t>
            </a:fld>
            <a:endParaRPr lang="es-P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057398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Un tipo de dato define qué valores podrán ser almacenados en cada variable y cómo estarán estos valores representados en memoria.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Cada tipo de dato ocupa un determinado número de bytes en memoria.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41670"/>
              </p:ext>
            </p:extLst>
          </p:nvPr>
        </p:nvGraphicFramePr>
        <p:xfrm>
          <a:off x="1295400" y="3810000"/>
          <a:ext cx="60960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86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Familia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Tipos de datos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Enteros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short, 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 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Reales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float, double,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 double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Lógicos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1800" b="1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Caracteres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char</a:t>
                      </a:r>
                      <a:endParaRPr lang="en-US" sz="1800" b="1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9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Declaración de variables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263663"/>
              </p:ext>
            </p:extLst>
          </p:nvPr>
        </p:nvGraphicFramePr>
        <p:xfrm>
          <a:off x="457319" y="1600201"/>
          <a:ext cx="822936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7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Tipos de </a:t>
            </a:r>
            <a:r>
              <a:rPr lang="es-PE" sz="3600" dirty="0" smtClean="0">
                <a:solidFill>
                  <a:schemeClr val="tx2"/>
                </a:solidFill>
              </a:rPr>
              <a:t>datos enteros</a:t>
            </a:r>
            <a:endParaRPr lang="es-PE" sz="3600" dirty="0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364228"/>
              </p:ext>
            </p:extLst>
          </p:nvPr>
        </p:nvGraphicFramePr>
        <p:xfrm>
          <a:off x="533400" y="1600200"/>
          <a:ext cx="8077202" cy="323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7803"/>
                <a:gridCol w="762000"/>
                <a:gridCol w="1905000"/>
                <a:gridCol w="1905000"/>
                <a:gridCol w="914400"/>
                <a:gridCol w="1142999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Tipo de Entero</a:t>
                      </a:r>
                      <a:endParaRPr lang="es-PE" sz="1600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# de bits (*)</a:t>
                      </a:r>
                      <a:endParaRPr lang="es-PE" sz="1600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Declaración</a:t>
                      </a:r>
                      <a:endParaRPr lang="es-PE" sz="1600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Uso</a:t>
                      </a:r>
                      <a:endParaRPr lang="es-PE" sz="1600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Mínimo</a:t>
                      </a:r>
                      <a:endParaRPr lang="es-PE" sz="1600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Máximo</a:t>
                      </a:r>
                      <a:endParaRPr lang="es-PE" sz="1600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short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short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short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 </a:t>
                      </a:r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s-PE" sz="1200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 1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short 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short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-1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94017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 </a:t>
                      </a:r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en-US" sz="1200" b="0" kern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endParaRPr lang="es-PE" sz="1200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=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 </a:t>
                      </a:r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en-US" sz="1200" b="1" kern="1200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4;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n-US" sz="1200" b="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4000000000000LL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63</a:t>
                      </a:r>
                      <a:endParaRPr lang="es-PE" sz="1200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63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long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unsigned long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n-US" sz="1200" b="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4000000000000ULL</a:t>
                      </a:r>
                      <a:r>
                        <a:rPr lang="en-US" sz="1200" dirty="0" smtClean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;</a:t>
                      </a:r>
                      <a:endParaRPr lang="es-PE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s-PE" sz="1200" baseline="30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6</a:t>
            </a:fld>
            <a:endParaRPr lang="es-PE"/>
          </a:p>
        </p:txBody>
      </p:sp>
      <p:sp>
        <p:nvSpPr>
          <p:cNvPr id="4" name="Rectangle 3"/>
          <p:cNvSpPr/>
          <p:nvPr/>
        </p:nvSpPr>
        <p:spPr>
          <a:xfrm>
            <a:off x="1362152" y="5235271"/>
            <a:ext cx="7248448" cy="76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(*) Cantidad de bits correspondientes a cada tipo de dato en los principales compiladores de C</a:t>
            </a:r>
            <a:r>
              <a:rPr lang="en-US" sz="1400" dirty="0" smtClean="0"/>
              <a:t>++</a:t>
            </a:r>
            <a:endParaRPr lang="es-PE" sz="1400" dirty="0" smtClean="0"/>
          </a:p>
          <a:p>
            <a:pPr algn="ctr"/>
            <a:r>
              <a:rPr lang="es-PE" sz="1400" dirty="0" smtClean="0"/>
              <a:t>Recordemos que utilizando n bits podemos representar 2</a:t>
            </a:r>
            <a:r>
              <a:rPr lang="es-PE" sz="1400" baseline="30000" dirty="0"/>
              <a:t>n</a:t>
            </a:r>
            <a:r>
              <a:rPr lang="es-PE" sz="1400" dirty="0" smtClean="0"/>
              <a:t> valores diferentes</a:t>
            </a:r>
          </a:p>
        </p:txBody>
      </p:sp>
    </p:spTree>
    <p:extLst>
      <p:ext uri="{BB962C8B-B14F-4D97-AF65-F5344CB8AC3E}">
        <p14:creationId xmlns:p14="http://schemas.microsoft.com/office/powerpoint/2010/main" val="8905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Unidades de medida de memoria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4208"/>
              </p:ext>
            </p:extLst>
          </p:nvPr>
        </p:nvGraphicFramePr>
        <p:xfrm>
          <a:off x="1066800" y="1836103"/>
          <a:ext cx="6934201" cy="288829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9562"/>
                <a:gridCol w="2048741"/>
                <a:gridCol w="1339562"/>
                <a:gridCol w="22063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Unidad</a:t>
                      </a:r>
                    </a:p>
                    <a:p>
                      <a:pPr algn="ctr"/>
                      <a:r>
                        <a:rPr lang="es-PE" dirty="0" smtClean="0"/>
                        <a:t>(decimal</a:t>
                      </a:r>
                      <a:r>
                        <a:rPr lang="en-US" dirty="0" smtClean="0"/>
                        <a:t>)</a:t>
                      </a:r>
                      <a:endParaRPr lang="es-PE" dirty="0"/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Equivalencia</a:t>
                      </a:r>
                      <a:endParaRPr lang="es-PE" dirty="0"/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Unidad</a:t>
                      </a:r>
                    </a:p>
                    <a:p>
                      <a:pPr algn="ctr"/>
                      <a:r>
                        <a:rPr lang="es-PE" dirty="0" smtClean="0"/>
                        <a:t>(binario)</a:t>
                      </a:r>
                      <a:endParaRPr lang="es-PE" dirty="0"/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Equivalencia</a:t>
                      </a:r>
                      <a:endParaRPr lang="es-PE" dirty="0"/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(b)</a:t>
                      </a:r>
                      <a:endParaRPr lang="es-PE" sz="12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Dígito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binario (0 o 1)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Bit (b)</a:t>
                      </a:r>
                      <a:endParaRPr lang="es-PE" sz="12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Dígito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binario (0 o 1)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(B)</a:t>
                      </a:r>
                      <a:endParaRPr lang="es-PE" sz="12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 bits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Byte (B)</a:t>
                      </a:r>
                      <a:endParaRPr lang="es-PE" sz="12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 bits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94017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Kilobyte (kB)</a:t>
                      </a:r>
                      <a:endParaRPr lang="es-PE" sz="12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 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bytes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Kibibyte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b="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KiB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)</a:t>
                      </a:r>
                      <a:endParaRPr lang="es-PE" sz="12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1024</a:t>
                      </a:r>
                      <a:r>
                        <a:rPr lang="es-PE" sz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bytes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Megabyte (MB)</a:t>
                      </a:r>
                      <a:endParaRPr lang="es-PE" sz="12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 kilobytes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Mebibyte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b="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MiB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)</a:t>
                      </a:r>
                      <a:endParaRPr lang="es-PE" sz="12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1024 kibibytes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Gigabyte</a:t>
                      </a:r>
                      <a:r>
                        <a:rPr lang="es-PE" sz="1200" b="0" kern="12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(GB)</a:t>
                      </a:r>
                      <a:endParaRPr lang="es-PE" sz="1200" b="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 megabytes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kern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Gibibyte (GiB)</a:t>
                      </a:r>
                      <a:endParaRPr lang="es-PE" sz="1200" b="0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1024 mebibytes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Terabyte (TB)</a:t>
                      </a:r>
                      <a:endParaRPr lang="es-PE" sz="12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 gigabytes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Tebibyte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200" b="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TiB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)</a:t>
                      </a:r>
                      <a:endParaRPr lang="es-PE" sz="12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1024 gibibytes</a:t>
                      </a:r>
                      <a:endParaRPr lang="es-PE" sz="1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98" marR="68598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7</a:t>
            </a:fld>
            <a:endParaRPr lang="es-PE"/>
          </a:p>
        </p:txBody>
      </p:sp>
      <p:sp>
        <p:nvSpPr>
          <p:cNvPr id="4" name="Rectangle 3"/>
          <p:cNvSpPr/>
          <p:nvPr/>
        </p:nvSpPr>
        <p:spPr>
          <a:xfrm>
            <a:off x="2266122" y="51054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 smtClean="0"/>
              <a:t>* </a:t>
            </a:r>
            <a:r>
              <a:rPr lang="es-PE" sz="1600" dirty="0" smtClean="0"/>
              <a:t>Continúan </a:t>
            </a:r>
            <a:r>
              <a:rPr lang="es-PE" sz="1600" dirty="0"/>
              <a:t>los prefijos Peta/</a:t>
            </a:r>
            <a:r>
              <a:rPr lang="es-PE" sz="1600" dirty="0" err="1"/>
              <a:t>Pebi</a:t>
            </a:r>
            <a:r>
              <a:rPr lang="es-PE" sz="1600" dirty="0"/>
              <a:t> </a:t>
            </a:r>
            <a:r>
              <a:rPr lang="en-US" sz="1600" dirty="0"/>
              <a:t>(P/Pi)</a:t>
            </a:r>
            <a:r>
              <a:rPr lang="es-PE" sz="1600" dirty="0"/>
              <a:t>, </a:t>
            </a:r>
            <a:r>
              <a:rPr lang="es-PE" sz="1600" dirty="0" err="1"/>
              <a:t>Exa</a:t>
            </a:r>
            <a:r>
              <a:rPr lang="es-PE" sz="1600" dirty="0"/>
              <a:t>/</a:t>
            </a:r>
            <a:r>
              <a:rPr lang="es-PE" sz="1600" dirty="0" err="1"/>
              <a:t>Exbi</a:t>
            </a:r>
            <a:r>
              <a:rPr lang="es-PE" sz="1600" dirty="0"/>
              <a:t> (E/Ei), </a:t>
            </a:r>
            <a:r>
              <a:rPr lang="es-PE" sz="1600" dirty="0" err="1"/>
              <a:t>Zetta</a:t>
            </a:r>
            <a:r>
              <a:rPr lang="es-PE" sz="1600" dirty="0"/>
              <a:t>/</a:t>
            </a:r>
            <a:r>
              <a:rPr lang="es-PE" sz="1600" dirty="0" err="1"/>
              <a:t>Zebi</a:t>
            </a:r>
            <a:r>
              <a:rPr lang="es-PE" sz="1600" dirty="0"/>
              <a:t> (Z/</a:t>
            </a:r>
            <a:r>
              <a:rPr lang="es-PE" sz="1600" dirty="0" err="1"/>
              <a:t>Zi</a:t>
            </a:r>
            <a:r>
              <a:rPr lang="es-PE" sz="1600" dirty="0"/>
              <a:t>), </a:t>
            </a:r>
            <a:r>
              <a:rPr lang="es-PE" sz="1600" dirty="0" err="1"/>
              <a:t>Yotta</a:t>
            </a:r>
            <a:r>
              <a:rPr lang="es-PE" sz="1600" dirty="0"/>
              <a:t>/</a:t>
            </a:r>
            <a:r>
              <a:rPr lang="es-PE" sz="1600" dirty="0" err="1"/>
              <a:t>Yobi</a:t>
            </a:r>
            <a:r>
              <a:rPr lang="es-PE" sz="1600" dirty="0"/>
              <a:t> (Y/</a:t>
            </a:r>
            <a:r>
              <a:rPr lang="es-PE" sz="1600" dirty="0" err="1"/>
              <a:t>Yi</a:t>
            </a:r>
            <a:r>
              <a:rPr lang="es-PE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785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tx2"/>
                </a:solidFill>
              </a:rPr>
              <a:t>Tipos</a:t>
            </a:r>
            <a:r>
              <a:rPr lang="en-US" sz="3600" dirty="0" smtClean="0">
                <a:solidFill>
                  <a:schemeClr val="tx2"/>
                </a:solidFill>
              </a:rPr>
              <a:t> de </a:t>
            </a:r>
            <a:r>
              <a:rPr lang="en-US" sz="3600" dirty="0" err="1" smtClean="0">
                <a:solidFill>
                  <a:schemeClr val="tx2"/>
                </a:solidFill>
              </a:rPr>
              <a:t>datos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</a:rPr>
              <a:t>reales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785069"/>
              </p:ext>
            </p:extLst>
          </p:nvPr>
        </p:nvGraphicFramePr>
        <p:xfrm>
          <a:off x="457319" y="1600201"/>
          <a:ext cx="822936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28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2"/>
                </a:solidFill>
              </a:rPr>
              <a:t>Tipo</a:t>
            </a:r>
            <a:r>
              <a:rPr lang="en-US" sz="3600" dirty="0" smtClean="0">
                <a:solidFill>
                  <a:schemeClr val="tx2"/>
                </a:solidFill>
              </a:rPr>
              <a:t> de </a:t>
            </a:r>
            <a:r>
              <a:rPr lang="en-US" sz="3600" dirty="0" err="1" smtClean="0">
                <a:solidFill>
                  <a:schemeClr val="tx2"/>
                </a:solidFill>
              </a:rPr>
              <a:t>dato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</a:rPr>
              <a:t>caracter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9</a:t>
            </a:fld>
            <a:endParaRPr lang="es-P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895598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Representa un </a:t>
            </a:r>
            <a:r>
              <a:rPr lang="es-PE" sz="2400" dirty="0" err="1" smtClean="0"/>
              <a:t>caracter</a:t>
            </a:r>
            <a:r>
              <a:rPr lang="es-PE" sz="2400" dirty="0" smtClean="0"/>
              <a:t>  (como 'a', '0', '@', etc..)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Internamente es un tipo de dato numérico y utiliza </a:t>
            </a:r>
            <a:r>
              <a:rPr lang="es-PE" sz="2400" b="1" dirty="0" smtClean="0"/>
              <a:t>1 byte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Almacena valores de 0 a 255 (8 bits, </a:t>
            </a:r>
            <a:r>
              <a:rPr lang="es-PE" sz="2400" dirty="0" smtClean="0"/>
              <a:t>2</a:t>
            </a:r>
            <a:r>
              <a:rPr lang="es-PE" sz="2400" baseline="30000" dirty="0" smtClean="0"/>
              <a:t>8</a:t>
            </a:r>
            <a:r>
              <a:rPr lang="es-PE" sz="2400" dirty="0" smtClean="0"/>
              <a:t> </a:t>
            </a:r>
            <a:r>
              <a:rPr lang="es-PE" sz="2400" dirty="0" smtClean="0"/>
              <a:t>valores </a:t>
            </a:r>
            <a:r>
              <a:rPr lang="es-PE" sz="2400" dirty="0" smtClean="0"/>
              <a:t>distintos)</a:t>
            </a:r>
            <a:endParaRPr lang="es-PE" sz="24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400" dirty="0" smtClean="0"/>
              <a:t>La representación numérica de cada carácter esta definida según el estándar de códigos </a:t>
            </a:r>
            <a:r>
              <a:rPr lang="es-PE" sz="2400" b="1" dirty="0" smtClean="0"/>
              <a:t>ASCII</a:t>
            </a:r>
            <a:r>
              <a:rPr lang="es-PE" sz="2400" dirty="0" smtClean="0"/>
              <a:t> (American Standard </a:t>
            </a:r>
            <a:r>
              <a:rPr lang="es-PE" sz="2400" dirty="0" err="1" smtClean="0"/>
              <a:t>Code</a:t>
            </a:r>
            <a:r>
              <a:rPr lang="es-PE" sz="2400" dirty="0" smtClean="0"/>
              <a:t> </a:t>
            </a:r>
            <a:r>
              <a:rPr lang="es-PE" sz="2400" dirty="0" err="1" smtClean="0"/>
              <a:t>for</a:t>
            </a:r>
            <a:r>
              <a:rPr lang="es-PE" sz="2400" dirty="0" smtClean="0"/>
              <a:t> </a:t>
            </a:r>
            <a:r>
              <a:rPr lang="es-PE" sz="2400" dirty="0" err="1" smtClean="0"/>
              <a:t>Information</a:t>
            </a:r>
            <a:r>
              <a:rPr lang="es-PE" sz="2400" dirty="0" smtClean="0"/>
              <a:t> </a:t>
            </a:r>
            <a:r>
              <a:rPr lang="es-PE" sz="2400" dirty="0" err="1" smtClean="0"/>
              <a:t>Interchange</a:t>
            </a:r>
            <a:r>
              <a:rPr lang="es-PE" sz="2400" dirty="0" smtClean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4495800"/>
            <a:ext cx="2563522" cy="467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'a'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8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1531</Words>
  <Application>Microsoft Office PowerPoint</Application>
  <PresentationFormat>On-screen Show (4:3)</PresentationFormat>
  <Paragraphs>360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VARIABLES Y TIPOS DE DATOS</vt:lpstr>
      <vt:lpstr>Hola Mundo</vt:lpstr>
      <vt:lpstr>Variables</vt:lpstr>
      <vt:lpstr>Tipos de datos</vt:lpstr>
      <vt:lpstr>Declaración de variables</vt:lpstr>
      <vt:lpstr>Tipos de datos enteros</vt:lpstr>
      <vt:lpstr>Unidades de medida de memoria</vt:lpstr>
      <vt:lpstr>Tipos de datos reales</vt:lpstr>
      <vt:lpstr>Tipo de dato caracter</vt:lpstr>
      <vt:lpstr>PowerPoint Presentation</vt:lpstr>
      <vt:lpstr>PowerPoint Presentation</vt:lpstr>
      <vt:lpstr>Booleanos</vt:lpstr>
      <vt:lpstr>EXPRESIONES</vt:lpstr>
      <vt:lpstr>Expresiones</vt:lpstr>
      <vt:lpstr>Operadores aritméticos</vt:lpstr>
      <vt:lpstr>Operadores lógicos</vt:lpstr>
      <vt:lpstr>Operadores de comparación</vt:lpstr>
      <vt:lpstr>Operadores de bits</vt:lpstr>
      <vt:lpstr>Conversión de tipos</vt:lpstr>
      <vt:lpstr>Lectura y escritura: Utilizando cin y cout</vt:lpstr>
      <vt:lpstr>Lectura utilizando printf</vt:lpstr>
      <vt:lpstr>Lectura utilizando printf</vt:lpstr>
      <vt:lpstr>Ejercicios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2014-08-21T04:32:54Z</dcterms:created>
  <dcterms:modified xsi:type="dcterms:W3CDTF">2016-04-02T18:00:33Z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