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2" r:id="rId2"/>
  </p:sldMasterIdLst>
  <p:notesMasterIdLst>
    <p:notesMasterId r:id="rId27"/>
  </p:notesMasterIdLst>
  <p:handoutMasterIdLst>
    <p:handoutMasterId r:id="rId28"/>
  </p:handoutMasterIdLst>
  <p:sldIdLst>
    <p:sldId id="336" r:id="rId3"/>
    <p:sldId id="328" r:id="rId4"/>
    <p:sldId id="337" r:id="rId5"/>
    <p:sldId id="327" r:id="rId6"/>
    <p:sldId id="329" r:id="rId7"/>
    <p:sldId id="330" r:id="rId8"/>
    <p:sldId id="311" r:id="rId9"/>
    <p:sldId id="323" r:id="rId10"/>
    <p:sldId id="312" r:id="rId11"/>
    <p:sldId id="313" r:id="rId12"/>
    <p:sldId id="331" r:id="rId13"/>
    <p:sldId id="314" r:id="rId14"/>
    <p:sldId id="332" r:id="rId15"/>
    <p:sldId id="324" r:id="rId16"/>
    <p:sldId id="334" r:id="rId17"/>
    <p:sldId id="333" r:id="rId18"/>
    <p:sldId id="317" r:id="rId19"/>
    <p:sldId id="335" r:id="rId20"/>
    <p:sldId id="318" r:id="rId21"/>
    <p:sldId id="325" r:id="rId22"/>
    <p:sldId id="322" r:id="rId23"/>
    <p:sldId id="316" r:id="rId24"/>
    <p:sldId id="326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722" y="108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Definiciones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4EF47E87-FD21-40CF-8DDB-CEA9AFA79DF7}">
      <dgm:prSet phldrT="[Text]"/>
      <dgm:spPr/>
      <dgm:t>
        <a:bodyPr/>
        <a:lstStyle/>
        <a:p>
          <a:r>
            <a:rPr lang="es-PE" dirty="0" smtClean="0"/>
            <a:t>Una variable que puede ser verdadera o falsa</a:t>
          </a:r>
          <a:endParaRPr lang="en-US" dirty="0"/>
        </a:p>
      </dgm:t>
    </dgm:pt>
    <dgm:pt modelId="{185D44B3-655D-4AD4-80C6-4A15AD958E7D}" type="parTrans" cxnId="{958F2D52-8318-406C-80FE-7FAA8BC2095D}">
      <dgm:prSet/>
      <dgm:spPr/>
      <dgm:t>
        <a:bodyPr/>
        <a:lstStyle/>
        <a:p>
          <a:endParaRPr lang="en-US"/>
        </a:p>
      </dgm:t>
    </dgm:pt>
    <dgm:pt modelId="{8CEAFB5D-E3B4-49C2-A7CD-6217D31EA8D2}" type="sibTrans" cxnId="{958F2D52-8318-406C-80FE-7FAA8BC2095D}">
      <dgm:prSet/>
      <dgm:spPr/>
      <dgm:t>
        <a:bodyPr/>
        <a:lstStyle/>
        <a:p>
          <a:endParaRPr lang="en-US"/>
        </a:p>
      </dgm:t>
    </dgm:pt>
    <dgm:pt modelId="{BDC8DDD9-8511-4916-94E8-66F228B02FD2}">
      <dgm:prSet phldrT="[Text]"/>
      <dgm:spPr/>
      <dgm:t>
        <a:bodyPr/>
        <a:lstStyle/>
        <a:p>
          <a:endParaRPr lang="en-US"/>
        </a:p>
      </dgm:t>
    </dgm:pt>
    <dgm:pt modelId="{2E183644-A822-4451-AA47-F9FEF5B69FE4}" type="parTrans" cxnId="{97C875F3-C7F9-4892-950E-9A51800EAE8D}">
      <dgm:prSet/>
      <dgm:spPr/>
      <dgm:t>
        <a:bodyPr/>
        <a:lstStyle/>
        <a:p>
          <a:endParaRPr lang="en-US"/>
        </a:p>
      </dgm:t>
    </dgm:pt>
    <dgm:pt modelId="{3BD48403-C7A4-4F66-8EDE-40C454F84E75}" type="sibTrans" cxnId="{97C875F3-C7F9-4892-950E-9A51800EAE8D}">
      <dgm:prSet/>
      <dgm:spPr/>
      <dgm:t>
        <a:bodyPr/>
        <a:lstStyle/>
        <a:p>
          <a:endParaRPr lang="en-US"/>
        </a:p>
      </dgm:t>
    </dgm:pt>
    <dgm:pt modelId="{B58C2BA0-AAC0-488F-B852-7F711DD0EEB5}">
      <dgm:prSet phldrT="[Text]" custT="1"/>
      <dgm:spPr/>
      <dgm:t>
        <a:bodyPr/>
        <a:lstStyle/>
        <a:p>
          <a:r>
            <a:rPr lang="es-PE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soyVerdadero = true;</a:t>
          </a:r>
        </a:p>
        <a:p>
          <a:r>
            <a:rPr lang="es-PE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soyFalso = false;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70746F-7321-4312-ADA5-A7BDBC3613D5}" type="parTrans" cxnId="{0A1A71E2-2E86-4D33-8686-04FF734598B0}">
      <dgm:prSet/>
      <dgm:spPr/>
      <dgm:t>
        <a:bodyPr/>
        <a:lstStyle/>
        <a:p>
          <a:endParaRPr lang="en-US"/>
        </a:p>
      </dgm:t>
    </dgm:pt>
    <dgm:pt modelId="{38226742-D61F-469E-83EC-AF97C306BFA3}" type="sibTrans" cxnId="{0A1A71E2-2E86-4D33-8686-04FF734598B0}">
      <dgm:prSet/>
      <dgm:spPr/>
      <dgm:t>
        <a:bodyPr/>
        <a:lstStyle/>
        <a:p>
          <a:endParaRPr lang="en-US"/>
        </a:p>
      </dgm:t>
    </dgm:pt>
    <dgm:pt modelId="{F15B921A-43CC-476D-BB41-4BA4020F7E1A}">
      <dgm:prSet phldrT="[Text]" custT="1"/>
      <dgm:spPr/>
      <dgm:t>
        <a:bodyPr/>
        <a:lstStyle/>
        <a:p>
          <a:r>
            <a:rPr lang="es-PE" sz="2900" noProof="0" dirty="0" smtClean="0"/>
            <a:t>Emplean 1 byte </a:t>
          </a:r>
          <a:r>
            <a:rPr lang="es-PE" sz="1800" noProof="0" dirty="0" smtClean="0"/>
            <a:t>(a pesar de requerir solo 1 bit) </a:t>
          </a:r>
          <a:endParaRPr lang="es-PE" sz="1800" noProof="0" dirty="0"/>
        </a:p>
      </dgm:t>
    </dgm:pt>
    <dgm:pt modelId="{55F36B42-DB95-49D8-A357-CE585896D332}" type="parTrans" cxnId="{4B33AC62-6D9E-4733-8D95-CF4446B8937B}">
      <dgm:prSet/>
      <dgm:spPr/>
      <dgm:t>
        <a:bodyPr/>
        <a:lstStyle/>
        <a:p>
          <a:endParaRPr lang="en-US"/>
        </a:p>
      </dgm:t>
    </dgm:pt>
    <dgm:pt modelId="{C633532C-4181-4C83-A681-8D1C1C1FACD9}" type="sibTrans" cxnId="{4B33AC62-6D9E-4733-8D95-CF4446B8937B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2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5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6E040290-04DE-4CEF-A82B-8EE23DFBBA6D}" type="pres">
      <dgm:prSet presAssocID="{4EF47E87-FD21-40CF-8DDB-CEA9AFA79DF7}" presName="vertSpace2a" presStyleCnt="0"/>
      <dgm:spPr/>
    </dgm:pt>
    <dgm:pt modelId="{B022D18A-E96A-4C9E-BC58-811D9F29E195}" type="pres">
      <dgm:prSet presAssocID="{4EF47E87-FD21-40CF-8DDB-CEA9AFA79DF7}" presName="horz2" presStyleCnt="0"/>
      <dgm:spPr/>
    </dgm:pt>
    <dgm:pt modelId="{AE31F5F6-0326-4CC9-9AA8-EA408E99BABD}" type="pres">
      <dgm:prSet presAssocID="{4EF47E87-FD21-40CF-8DDB-CEA9AFA79DF7}" presName="horzSpace2" presStyleCnt="0"/>
      <dgm:spPr/>
    </dgm:pt>
    <dgm:pt modelId="{D6735BB6-2896-4F21-98C1-F77EF5B5D71D}" type="pres">
      <dgm:prSet presAssocID="{4EF47E87-FD21-40CF-8DDB-CEA9AFA79DF7}" presName="tx2" presStyleLbl="revTx" presStyleIdx="1" presStyleCnt="5"/>
      <dgm:spPr/>
      <dgm:t>
        <a:bodyPr/>
        <a:lstStyle/>
        <a:p>
          <a:endParaRPr lang="en-US"/>
        </a:p>
      </dgm:t>
    </dgm:pt>
    <dgm:pt modelId="{8D55BA12-21B9-4699-A7AC-A7024F9522B4}" type="pres">
      <dgm:prSet presAssocID="{4EF47E87-FD21-40CF-8DDB-CEA9AFA79DF7}" presName="vert2" presStyleCnt="0"/>
      <dgm:spPr/>
    </dgm:pt>
    <dgm:pt modelId="{54A4E5BB-A829-423F-BE02-FA21BE02E640}" type="pres">
      <dgm:prSet presAssocID="{4EF47E87-FD21-40CF-8DDB-CEA9AFA79DF7}" presName="thinLine2b" presStyleLbl="callout" presStyleIdx="0" presStyleCnt="3"/>
      <dgm:spPr/>
    </dgm:pt>
    <dgm:pt modelId="{9E370DB6-7DC8-4767-BC26-4AD0DEE51EE9}" type="pres">
      <dgm:prSet presAssocID="{4EF47E87-FD21-40CF-8DDB-CEA9AFA79DF7}" presName="vertSpace2b" presStyleCnt="0"/>
      <dgm:spPr/>
    </dgm:pt>
    <dgm:pt modelId="{8DE0E6F3-8627-4924-899B-95765BC2379F}" type="pres">
      <dgm:prSet presAssocID="{F15B921A-43CC-476D-BB41-4BA4020F7E1A}" presName="horz2" presStyleCnt="0"/>
      <dgm:spPr/>
    </dgm:pt>
    <dgm:pt modelId="{F624FF7D-476B-406F-B8BB-97B4987D4C35}" type="pres">
      <dgm:prSet presAssocID="{F15B921A-43CC-476D-BB41-4BA4020F7E1A}" presName="horzSpace2" presStyleCnt="0"/>
      <dgm:spPr/>
    </dgm:pt>
    <dgm:pt modelId="{E076C466-4B61-4713-B8C0-688DA2FFEB54}" type="pres">
      <dgm:prSet presAssocID="{F15B921A-43CC-476D-BB41-4BA4020F7E1A}" presName="tx2" presStyleLbl="revTx" presStyleIdx="2" presStyleCnt="5"/>
      <dgm:spPr/>
      <dgm:t>
        <a:bodyPr/>
        <a:lstStyle/>
        <a:p>
          <a:endParaRPr lang="en-US"/>
        </a:p>
      </dgm:t>
    </dgm:pt>
    <dgm:pt modelId="{D5E69F50-8B2A-48E0-A84D-552082436DF8}" type="pres">
      <dgm:prSet presAssocID="{F15B921A-43CC-476D-BB41-4BA4020F7E1A}" presName="vert2" presStyleCnt="0"/>
      <dgm:spPr/>
    </dgm:pt>
    <dgm:pt modelId="{97904153-F1B6-4B8F-808A-D1BDB242938E}" type="pres">
      <dgm:prSet presAssocID="{F15B921A-43CC-476D-BB41-4BA4020F7E1A}" presName="thinLine2b" presStyleLbl="callout" presStyleIdx="1" presStyleCnt="3"/>
      <dgm:spPr/>
    </dgm:pt>
    <dgm:pt modelId="{4597C6E2-35BA-4F50-AD96-870FBBFA9E04}" type="pres">
      <dgm:prSet presAssocID="{F15B921A-43CC-476D-BB41-4BA4020F7E1A}" presName="vertSpace2b" presStyleCnt="0"/>
      <dgm:spPr/>
    </dgm:pt>
    <dgm:pt modelId="{41823DD5-A9C6-4C7E-AB89-59CE9589301A}" type="pres">
      <dgm:prSet presAssocID="{BDC8DDD9-8511-4916-94E8-66F228B02FD2}" presName="thickLine" presStyleLbl="alignNode1" presStyleIdx="1" presStyleCnt="2"/>
      <dgm:spPr/>
    </dgm:pt>
    <dgm:pt modelId="{25D0816E-B92E-4E51-954B-67BF4D9CE179}" type="pres">
      <dgm:prSet presAssocID="{BDC8DDD9-8511-4916-94E8-66F228B02FD2}" presName="horz1" presStyleCnt="0"/>
      <dgm:spPr/>
    </dgm:pt>
    <dgm:pt modelId="{FB510A46-089F-4FC5-A347-0FFF9F08CA08}" type="pres">
      <dgm:prSet presAssocID="{BDC8DDD9-8511-4916-94E8-66F228B02FD2}" presName="tx1" presStyleLbl="revTx" presStyleIdx="3" presStyleCnt="5"/>
      <dgm:spPr/>
      <dgm:t>
        <a:bodyPr/>
        <a:lstStyle/>
        <a:p>
          <a:endParaRPr lang="es-PE"/>
        </a:p>
      </dgm:t>
    </dgm:pt>
    <dgm:pt modelId="{FEFD72AA-800A-46B4-B828-D27D87923694}" type="pres">
      <dgm:prSet presAssocID="{BDC8DDD9-8511-4916-94E8-66F228B02FD2}" presName="vert1" presStyleCnt="0"/>
      <dgm:spPr/>
    </dgm:pt>
    <dgm:pt modelId="{ADC0A238-23C0-44B3-A50A-1A475D73AE81}" type="pres">
      <dgm:prSet presAssocID="{B58C2BA0-AAC0-488F-B852-7F711DD0EEB5}" presName="vertSpace2a" presStyleCnt="0"/>
      <dgm:spPr/>
    </dgm:pt>
    <dgm:pt modelId="{917E5E02-7E08-4F7C-8F1F-E4C7D5714F4B}" type="pres">
      <dgm:prSet presAssocID="{B58C2BA0-AAC0-488F-B852-7F711DD0EEB5}" presName="horz2" presStyleCnt="0"/>
      <dgm:spPr/>
    </dgm:pt>
    <dgm:pt modelId="{90C5E3C3-0026-413D-BEC2-EFC15C963BAF}" type="pres">
      <dgm:prSet presAssocID="{B58C2BA0-AAC0-488F-B852-7F711DD0EEB5}" presName="horzSpace2" presStyleCnt="0"/>
      <dgm:spPr/>
    </dgm:pt>
    <dgm:pt modelId="{81686539-5295-4C20-AF6D-7ED0BEEABE29}" type="pres">
      <dgm:prSet presAssocID="{B58C2BA0-AAC0-488F-B852-7F711DD0EEB5}" presName="tx2" presStyleLbl="revTx" presStyleIdx="4" presStyleCnt="5"/>
      <dgm:spPr/>
      <dgm:t>
        <a:bodyPr/>
        <a:lstStyle/>
        <a:p>
          <a:endParaRPr lang="en-US"/>
        </a:p>
      </dgm:t>
    </dgm:pt>
    <dgm:pt modelId="{A13C2E1C-AFB0-41B5-9FD1-5B943B2A250A}" type="pres">
      <dgm:prSet presAssocID="{B58C2BA0-AAC0-488F-B852-7F711DD0EEB5}" presName="vert2" presStyleCnt="0"/>
      <dgm:spPr/>
    </dgm:pt>
    <dgm:pt modelId="{34F50FC3-6633-44A9-94BF-2A6465E3DD02}" type="pres">
      <dgm:prSet presAssocID="{B58C2BA0-AAC0-488F-B852-7F711DD0EEB5}" presName="thinLine2b" presStyleLbl="callout" presStyleIdx="2" presStyleCnt="3"/>
      <dgm:spPr/>
    </dgm:pt>
    <dgm:pt modelId="{ABDCBEC2-DA31-4A86-AA77-B984A97B6C95}" type="pres">
      <dgm:prSet presAssocID="{B58C2BA0-AAC0-488F-B852-7F711DD0EEB5}" presName="vertSpace2b" presStyleCnt="0"/>
      <dgm:spPr/>
    </dgm:pt>
  </dgm:ptLst>
  <dgm:cxnLst>
    <dgm:cxn modelId="{D5FD50FA-4AD0-4004-95C9-8C5041C6DA8E}" type="presOf" srcId="{C8C6AA23-69AB-4AC0-815D-3DDE46E385AA}" destId="{DC1B1819-B09B-4A02-80C5-E093B5E63859}" srcOrd="0" destOrd="0" presId="urn:microsoft.com/office/officeart/2008/layout/LinedList"/>
    <dgm:cxn modelId="{BF47D1CA-85C3-4F75-AEDF-52537676F847}" type="presOf" srcId="{BDC8DDD9-8511-4916-94E8-66F228B02FD2}" destId="{FB510A46-089F-4FC5-A347-0FFF9F08CA08}" srcOrd="0" destOrd="0" presId="urn:microsoft.com/office/officeart/2008/layout/LinedList"/>
    <dgm:cxn modelId="{4B33AC62-6D9E-4733-8D95-CF4446B8937B}" srcId="{827A7E80-F473-4DC2-AE88-DC651B02E753}" destId="{F15B921A-43CC-476D-BB41-4BA4020F7E1A}" srcOrd="1" destOrd="0" parTransId="{55F36B42-DB95-49D8-A357-CE585896D332}" sibTransId="{C633532C-4181-4C83-A681-8D1C1C1FACD9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AFB24ACC-4E99-4D12-B2C8-3DE46922BF5A}" type="presOf" srcId="{B58C2BA0-AAC0-488F-B852-7F711DD0EEB5}" destId="{81686539-5295-4C20-AF6D-7ED0BEEABE29}" srcOrd="0" destOrd="0" presId="urn:microsoft.com/office/officeart/2008/layout/LinedList"/>
    <dgm:cxn modelId="{BFD1DB44-BEF6-4B98-8E7F-C28A80BE9B73}" type="presOf" srcId="{F15B921A-43CC-476D-BB41-4BA4020F7E1A}" destId="{E076C466-4B61-4713-B8C0-688DA2FFEB54}" srcOrd="0" destOrd="0" presId="urn:microsoft.com/office/officeart/2008/layout/LinedList"/>
    <dgm:cxn modelId="{958F2D52-8318-406C-80FE-7FAA8BC2095D}" srcId="{827A7E80-F473-4DC2-AE88-DC651B02E753}" destId="{4EF47E87-FD21-40CF-8DDB-CEA9AFA79DF7}" srcOrd="0" destOrd="0" parTransId="{185D44B3-655D-4AD4-80C6-4A15AD958E7D}" sibTransId="{8CEAFB5D-E3B4-49C2-A7CD-6217D31EA8D2}"/>
    <dgm:cxn modelId="{0A1A71E2-2E86-4D33-8686-04FF734598B0}" srcId="{BDC8DDD9-8511-4916-94E8-66F228B02FD2}" destId="{B58C2BA0-AAC0-488F-B852-7F711DD0EEB5}" srcOrd="0" destOrd="0" parTransId="{C170746F-7321-4312-ADA5-A7BDBC3613D5}" sibTransId="{38226742-D61F-469E-83EC-AF97C306BFA3}"/>
    <dgm:cxn modelId="{97C875F3-C7F9-4892-950E-9A51800EAE8D}" srcId="{C8C6AA23-69AB-4AC0-815D-3DDE46E385AA}" destId="{BDC8DDD9-8511-4916-94E8-66F228B02FD2}" srcOrd="1" destOrd="0" parTransId="{2E183644-A822-4451-AA47-F9FEF5B69FE4}" sibTransId="{3BD48403-C7A4-4F66-8EDE-40C454F84E75}"/>
    <dgm:cxn modelId="{FD614A91-1101-4069-90C5-0383EFE11FA9}" type="presOf" srcId="{4EF47E87-FD21-40CF-8DDB-CEA9AFA79DF7}" destId="{D6735BB6-2896-4F21-98C1-F77EF5B5D71D}" srcOrd="0" destOrd="0" presId="urn:microsoft.com/office/officeart/2008/layout/LinedList"/>
    <dgm:cxn modelId="{D1C5D439-DF37-4C64-B3BB-AAA3F99F2C33}" type="presOf" srcId="{827A7E80-F473-4DC2-AE88-DC651B02E753}" destId="{31ED4D71-95B1-46B1-8AE7-7EB949696294}" srcOrd="0" destOrd="0" presId="urn:microsoft.com/office/officeart/2008/layout/LinedList"/>
    <dgm:cxn modelId="{164110D3-8A49-4D24-8E5D-EC42060C3B28}" type="presParOf" srcId="{DC1B1819-B09B-4A02-80C5-E093B5E63859}" destId="{E705E709-0D12-43B9-B6AD-F41958BAC43F}" srcOrd="0" destOrd="0" presId="urn:microsoft.com/office/officeart/2008/layout/LinedList"/>
    <dgm:cxn modelId="{7696077D-1C1C-4FAD-BBCA-B0C64E66B3AA}" type="presParOf" srcId="{DC1B1819-B09B-4A02-80C5-E093B5E63859}" destId="{CDC5B079-04C3-4EDE-A8DC-7E6F7B7249D1}" srcOrd="1" destOrd="0" presId="urn:microsoft.com/office/officeart/2008/layout/LinedList"/>
    <dgm:cxn modelId="{7CD637D0-C73A-48C7-B727-47B43BA9B34A}" type="presParOf" srcId="{CDC5B079-04C3-4EDE-A8DC-7E6F7B7249D1}" destId="{31ED4D71-95B1-46B1-8AE7-7EB949696294}" srcOrd="0" destOrd="0" presId="urn:microsoft.com/office/officeart/2008/layout/LinedList"/>
    <dgm:cxn modelId="{5878555B-7BE3-4AEA-A5A3-65130AC573F7}" type="presParOf" srcId="{CDC5B079-04C3-4EDE-A8DC-7E6F7B7249D1}" destId="{98892D7B-CF3C-47A0-A088-8950C7C4C5FA}" srcOrd="1" destOrd="0" presId="urn:microsoft.com/office/officeart/2008/layout/LinedList"/>
    <dgm:cxn modelId="{9B51C4C2-EF50-44FA-8C61-478B9BE464AA}" type="presParOf" srcId="{98892D7B-CF3C-47A0-A088-8950C7C4C5FA}" destId="{6E040290-04DE-4CEF-A82B-8EE23DFBBA6D}" srcOrd="0" destOrd="0" presId="urn:microsoft.com/office/officeart/2008/layout/LinedList"/>
    <dgm:cxn modelId="{C79CFD1B-57E1-4008-B5D9-F63A8D872A74}" type="presParOf" srcId="{98892D7B-CF3C-47A0-A088-8950C7C4C5FA}" destId="{B022D18A-E96A-4C9E-BC58-811D9F29E195}" srcOrd="1" destOrd="0" presId="urn:microsoft.com/office/officeart/2008/layout/LinedList"/>
    <dgm:cxn modelId="{025CDABA-B370-429E-B934-7D08D20E3AC9}" type="presParOf" srcId="{B022D18A-E96A-4C9E-BC58-811D9F29E195}" destId="{AE31F5F6-0326-4CC9-9AA8-EA408E99BABD}" srcOrd="0" destOrd="0" presId="urn:microsoft.com/office/officeart/2008/layout/LinedList"/>
    <dgm:cxn modelId="{0DAFB47D-34EB-4D45-AC66-0DD8260C096C}" type="presParOf" srcId="{B022D18A-E96A-4C9E-BC58-811D9F29E195}" destId="{D6735BB6-2896-4F21-98C1-F77EF5B5D71D}" srcOrd="1" destOrd="0" presId="urn:microsoft.com/office/officeart/2008/layout/LinedList"/>
    <dgm:cxn modelId="{E79E927A-DED1-475C-A933-0EE98C37F239}" type="presParOf" srcId="{B022D18A-E96A-4C9E-BC58-811D9F29E195}" destId="{8D55BA12-21B9-4699-A7AC-A7024F9522B4}" srcOrd="2" destOrd="0" presId="urn:microsoft.com/office/officeart/2008/layout/LinedList"/>
    <dgm:cxn modelId="{B34B2797-D3A5-401A-BCCE-635E1853780A}" type="presParOf" srcId="{98892D7B-CF3C-47A0-A088-8950C7C4C5FA}" destId="{54A4E5BB-A829-423F-BE02-FA21BE02E640}" srcOrd="2" destOrd="0" presId="urn:microsoft.com/office/officeart/2008/layout/LinedList"/>
    <dgm:cxn modelId="{0FBB6B84-09FD-44B6-9C42-AAF62934803D}" type="presParOf" srcId="{98892D7B-CF3C-47A0-A088-8950C7C4C5FA}" destId="{9E370DB6-7DC8-4767-BC26-4AD0DEE51EE9}" srcOrd="3" destOrd="0" presId="urn:microsoft.com/office/officeart/2008/layout/LinedList"/>
    <dgm:cxn modelId="{357F3472-BB59-4097-9155-2BBC7C63B9DE}" type="presParOf" srcId="{98892D7B-CF3C-47A0-A088-8950C7C4C5FA}" destId="{8DE0E6F3-8627-4924-899B-95765BC2379F}" srcOrd="4" destOrd="0" presId="urn:microsoft.com/office/officeart/2008/layout/LinedList"/>
    <dgm:cxn modelId="{7FA436FF-8E4C-4B82-ACC0-B5035DF3591D}" type="presParOf" srcId="{8DE0E6F3-8627-4924-899B-95765BC2379F}" destId="{F624FF7D-476B-406F-B8BB-97B4987D4C35}" srcOrd="0" destOrd="0" presId="urn:microsoft.com/office/officeart/2008/layout/LinedList"/>
    <dgm:cxn modelId="{9923063D-D03A-47C0-BC15-4E2EE1E079D2}" type="presParOf" srcId="{8DE0E6F3-8627-4924-899B-95765BC2379F}" destId="{E076C466-4B61-4713-B8C0-688DA2FFEB54}" srcOrd="1" destOrd="0" presId="urn:microsoft.com/office/officeart/2008/layout/LinedList"/>
    <dgm:cxn modelId="{C8ACC0DB-7C1C-494E-AED9-810AC6982C61}" type="presParOf" srcId="{8DE0E6F3-8627-4924-899B-95765BC2379F}" destId="{D5E69F50-8B2A-48E0-A84D-552082436DF8}" srcOrd="2" destOrd="0" presId="urn:microsoft.com/office/officeart/2008/layout/LinedList"/>
    <dgm:cxn modelId="{A2B0A88E-D81E-4022-B0F5-B681772FDF42}" type="presParOf" srcId="{98892D7B-CF3C-47A0-A088-8950C7C4C5FA}" destId="{97904153-F1B6-4B8F-808A-D1BDB242938E}" srcOrd="5" destOrd="0" presId="urn:microsoft.com/office/officeart/2008/layout/LinedList"/>
    <dgm:cxn modelId="{401ABA54-477E-4589-9B39-A2E03A43DFF7}" type="presParOf" srcId="{98892D7B-CF3C-47A0-A088-8950C7C4C5FA}" destId="{4597C6E2-35BA-4F50-AD96-870FBBFA9E04}" srcOrd="6" destOrd="0" presId="urn:microsoft.com/office/officeart/2008/layout/LinedList"/>
    <dgm:cxn modelId="{21FE6474-59A2-4B7A-B192-28CA9CBAA42D}" type="presParOf" srcId="{DC1B1819-B09B-4A02-80C5-E093B5E63859}" destId="{41823DD5-A9C6-4C7E-AB89-59CE9589301A}" srcOrd="2" destOrd="0" presId="urn:microsoft.com/office/officeart/2008/layout/LinedList"/>
    <dgm:cxn modelId="{41E10020-E376-4A4B-936B-D107EF05AF5F}" type="presParOf" srcId="{DC1B1819-B09B-4A02-80C5-E093B5E63859}" destId="{25D0816E-B92E-4E51-954B-67BF4D9CE179}" srcOrd="3" destOrd="0" presId="urn:microsoft.com/office/officeart/2008/layout/LinedList"/>
    <dgm:cxn modelId="{C913D8CD-B4B3-4E1F-8DC7-8E3DBE51075F}" type="presParOf" srcId="{25D0816E-B92E-4E51-954B-67BF4D9CE179}" destId="{FB510A46-089F-4FC5-A347-0FFF9F08CA08}" srcOrd="0" destOrd="0" presId="urn:microsoft.com/office/officeart/2008/layout/LinedList"/>
    <dgm:cxn modelId="{799E20CA-7D4A-435C-86E2-3CF7A75B2005}" type="presParOf" srcId="{25D0816E-B92E-4E51-954B-67BF4D9CE179}" destId="{FEFD72AA-800A-46B4-B828-D27D87923694}" srcOrd="1" destOrd="0" presId="urn:microsoft.com/office/officeart/2008/layout/LinedList"/>
    <dgm:cxn modelId="{A7C143A0-13FB-48CF-B428-DCA530C42154}" type="presParOf" srcId="{FEFD72AA-800A-46B4-B828-D27D87923694}" destId="{ADC0A238-23C0-44B3-A50A-1A475D73AE81}" srcOrd="0" destOrd="0" presId="urn:microsoft.com/office/officeart/2008/layout/LinedList"/>
    <dgm:cxn modelId="{AE7666F4-3B4C-436C-BB15-1B022B4B3978}" type="presParOf" srcId="{FEFD72AA-800A-46B4-B828-D27D87923694}" destId="{917E5E02-7E08-4F7C-8F1F-E4C7D5714F4B}" srcOrd="1" destOrd="0" presId="urn:microsoft.com/office/officeart/2008/layout/LinedList"/>
    <dgm:cxn modelId="{B1C757E4-4717-4D2F-B6A9-E681A58ECA4A}" type="presParOf" srcId="{917E5E02-7E08-4F7C-8F1F-E4C7D5714F4B}" destId="{90C5E3C3-0026-413D-BEC2-EFC15C963BAF}" srcOrd="0" destOrd="0" presId="urn:microsoft.com/office/officeart/2008/layout/LinedList"/>
    <dgm:cxn modelId="{F46C30AD-F959-4A62-9F22-3223D2C6BB8F}" type="presParOf" srcId="{917E5E02-7E08-4F7C-8F1F-E4C7D5714F4B}" destId="{81686539-5295-4C20-AF6D-7ED0BEEABE29}" srcOrd="1" destOrd="0" presId="urn:microsoft.com/office/officeart/2008/layout/LinedList"/>
    <dgm:cxn modelId="{D7A1F6EE-04A7-40B9-A05E-AEC3ABBAE180}" type="presParOf" srcId="{917E5E02-7E08-4F7C-8F1F-E4C7D5714F4B}" destId="{A13C2E1C-AFB0-41B5-9FD1-5B943B2A250A}" srcOrd="2" destOrd="0" presId="urn:microsoft.com/office/officeart/2008/layout/LinedList"/>
    <dgm:cxn modelId="{A82FCDCE-000D-48FF-A290-29C7984F9BB4}" type="presParOf" srcId="{FEFD72AA-800A-46B4-B828-D27D87923694}" destId="{34F50FC3-6633-44A9-94BF-2A6465E3DD02}" srcOrd="2" destOrd="0" presId="urn:microsoft.com/office/officeart/2008/layout/LinedList"/>
    <dgm:cxn modelId="{FF2048E7-505B-47EF-B880-4B2D20BBCD53}" type="presParOf" srcId="{FEFD72AA-800A-46B4-B828-D27D87923694}" destId="{ABDCBEC2-DA31-4A86-AA77-B984A97B6C9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&amp;&amp; || </a:t>
          </a:r>
        </a:p>
        <a:p>
          <a:r>
            <a:rPr lang="es-PE" smtClean="0"/>
            <a:t>!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97FEFA82-EBFA-456D-80B7-FC6B1E24C241}">
      <dgm:prSet phldrT="[Text]"/>
      <dgm:spPr/>
      <dgm:t>
        <a:bodyPr/>
        <a:lstStyle/>
        <a:p>
          <a:r>
            <a:rPr lang="es-PE" smtClean="0"/>
            <a:t>Una variable con valor 0 se considera como falsa</a:t>
          </a:r>
        </a:p>
        <a:p>
          <a:r>
            <a:rPr lang="es-PE" smtClean="0"/>
            <a:t>Una variable con valor distinto de 0 se considera como verdadera</a:t>
          </a:r>
          <a:endParaRPr lang="en-US"/>
        </a:p>
      </dgm:t>
    </dgm:pt>
    <dgm:pt modelId="{1A37F561-4E70-481E-844C-0D9649C84833}" type="parTrans" cxnId="{F202CA9A-4292-48C2-BC65-BD15E295F8EF}">
      <dgm:prSet/>
      <dgm:spPr/>
      <dgm:t>
        <a:bodyPr/>
        <a:lstStyle/>
        <a:p>
          <a:endParaRPr lang="en-US"/>
        </a:p>
      </dgm:t>
    </dgm:pt>
    <dgm:pt modelId="{628BF44E-68A9-47D8-AF97-EFA6E8732111}" type="sibTrans" cxnId="{F202CA9A-4292-48C2-BC65-BD15E295F8EF}">
      <dgm:prSet/>
      <dgm:spPr/>
      <dgm:t>
        <a:bodyPr/>
        <a:lstStyle/>
        <a:p>
          <a:endParaRPr lang="en-US"/>
        </a:p>
      </dgm:t>
    </dgm:pt>
    <dgm:pt modelId="{22C27AFD-2FBF-4F80-8807-C00C947FCBE3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3,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0;</a:t>
          </a:r>
        </a:p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resultado; 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7C62C2B-B02E-4447-9390-280C95E6E761}" type="parTrans" cxnId="{CF5494AB-8E07-498F-8EDE-E9CC21362576}">
      <dgm:prSet/>
      <dgm:spPr/>
      <dgm:t>
        <a:bodyPr/>
        <a:lstStyle/>
        <a:p>
          <a:endParaRPr lang="en-US"/>
        </a:p>
      </dgm:t>
    </dgm:pt>
    <dgm:pt modelId="{711AEC78-D0CF-412F-9A01-871934BBA2F1}" type="sibTrans" cxnId="{CF5494AB-8E07-498F-8EDE-E9CC21362576}">
      <dgm:prSet/>
      <dgm:spPr/>
      <dgm:t>
        <a:bodyPr/>
        <a:lstStyle/>
        <a:p>
          <a:endParaRPr lang="en-US"/>
        </a:p>
      </dgm:t>
    </dgm:pt>
    <dgm:pt modelId="{F68A8526-AF23-4440-AEB2-7982467931F6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&amp;&amp;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5524A7-55E3-4807-8A01-9BF0F07E5EE9}" type="parTrans" cxnId="{FEB548B2-A9C8-486A-91A3-F80169743118}">
      <dgm:prSet/>
      <dgm:spPr/>
      <dgm:t>
        <a:bodyPr/>
        <a:lstStyle/>
        <a:p>
          <a:endParaRPr lang="en-US"/>
        </a:p>
      </dgm:t>
    </dgm:pt>
    <dgm:pt modelId="{46E5324B-411A-418E-BE30-D21BE87E6A33}" type="sibTrans" cxnId="{FEB548B2-A9C8-486A-91A3-F80169743118}">
      <dgm:prSet/>
      <dgm:spPr/>
      <dgm:t>
        <a:bodyPr/>
        <a:lstStyle/>
        <a:p>
          <a:endParaRPr lang="en-US"/>
        </a:p>
      </dgm:t>
    </dgm:pt>
    <dgm:pt modelId="{5FE789BA-DFB4-4C89-8472-C390B9A07505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||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706F7C7-8927-49D2-93BB-90DFFD627350}" type="parTrans" cxnId="{73D23E7A-2C01-4B28-842F-716C07854127}">
      <dgm:prSet/>
      <dgm:spPr/>
      <dgm:t>
        <a:bodyPr/>
        <a:lstStyle/>
        <a:p>
          <a:endParaRPr lang="en-US"/>
        </a:p>
      </dgm:t>
    </dgm:pt>
    <dgm:pt modelId="{6D935917-EC5D-4B7C-8C54-341854A57F56}" type="sibTrans" cxnId="{73D23E7A-2C01-4B28-842F-716C07854127}">
      <dgm:prSet/>
      <dgm:spPr/>
      <dgm:t>
        <a:bodyPr/>
        <a:lstStyle/>
        <a:p>
          <a:endParaRPr lang="en-US"/>
        </a:p>
      </dgm:t>
    </dgm:pt>
    <dgm:pt modelId="{4E807E14-4AF6-4C4F-877B-CC13A416931D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!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3512A7-FBA2-42C2-A682-7D5643ECD9AC}" type="parTrans" cxnId="{65336711-C865-410C-A68D-CB31C92F8EA8}">
      <dgm:prSet/>
      <dgm:spPr/>
      <dgm:t>
        <a:bodyPr/>
        <a:lstStyle/>
        <a:p>
          <a:endParaRPr lang="en-US"/>
        </a:p>
      </dgm:t>
    </dgm:pt>
    <dgm:pt modelId="{8DCCA13B-5052-43EB-A9FC-FAEBAAAA18F3}" type="sibTrans" cxnId="{65336711-C865-410C-A68D-CB31C92F8EA8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6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70940907-B6AE-4805-B66F-98B25D12D354}" type="pres">
      <dgm:prSet presAssocID="{97FEFA82-EBFA-456D-80B7-FC6B1E24C241}" presName="vertSpace2a" presStyleCnt="0"/>
      <dgm:spPr/>
    </dgm:pt>
    <dgm:pt modelId="{7D37BC6E-63B6-482D-8006-2094B23DAB9D}" type="pres">
      <dgm:prSet presAssocID="{97FEFA82-EBFA-456D-80B7-FC6B1E24C241}" presName="horz2" presStyleCnt="0"/>
      <dgm:spPr/>
    </dgm:pt>
    <dgm:pt modelId="{80E01E29-ABD2-4E63-89DF-2FF7AA495F26}" type="pres">
      <dgm:prSet presAssocID="{97FEFA82-EBFA-456D-80B7-FC6B1E24C241}" presName="horzSpace2" presStyleCnt="0"/>
      <dgm:spPr/>
    </dgm:pt>
    <dgm:pt modelId="{E621F4A1-9A2D-4FAC-B504-5BD2E27BB497}" type="pres">
      <dgm:prSet presAssocID="{97FEFA82-EBFA-456D-80B7-FC6B1E24C241}" presName="tx2" presStyleLbl="revTx" presStyleIdx="1" presStyleCnt="6"/>
      <dgm:spPr/>
      <dgm:t>
        <a:bodyPr/>
        <a:lstStyle/>
        <a:p>
          <a:endParaRPr lang="en-US"/>
        </a:p>
      </dgm:t>
    </dgm:pt>
    <dgm:pt modelId="{F35196AB-5242-4F8A-BDFC-575C257F9620}" type="pres">
      <dgm:prSet presAssocID="{97FEFA82-EBFA-456D-80B7-FC6B1E24C241}" presName="vert2" presStyleCnt="0"/>
      <dgm:spPr/>
    </dgm:pt>
    <dgm:pt modelId="{D91F2C99-4B9C-4C64-9592-93B581290204}" type="pres">
      <dgm:prSet presAssocID="{97FEFA82-EBFA-456D-80B7-FC6B1E24C241}" presName="thinLine2b" presStyleLbl="callout" presStyleIdx="0" presStyleCnt="5"/>
      <dgm:spPr/>
    </dgm:pt>
    <dgm:pt modelId="{DB9B1604-8F02-47DC-B73A-8B73D6FE2885}" type="pres">
      <dgm:prSet presAssocID="{97FEFA82-EBFA-456D-80B7-FC6B1E24C241}" presName="vertSpace2b" presStyleCnt="0"/>
      <dgm:spPr/>
    </dgm:pt>
    <dgm:pt modelId="{115564BB-7B32-4BA0-B01E-E3D61A088446}" type="pres">
      <dgm:prSet presAssocID="{22C27AFD-2FBF-4F80-8807-C00C947FCBE3}" presName="horz2" presStyleCnt="0"/>
      <dgm:spPr/>
    </dgm:pt>
    <dgm:pt modelId="{65B5F16C-A06A-4128-8D3A-45503C2C95C2}" type="pres">
      <dgm:prSet presAssocID="{22C27AFD-2FBF-4F80-8807-C00C947FCBE3}" presName="horzSpace2" presStyleCnt="0"/>
      <dgm:spPr/>
    </dgm:pt>
    <dgm:pt modelId="{A215E51B-170B-490E-8446-CC8D0E1F4E86}" type="pres">
      <dgm:prSet presAssocID="{22C27AFD-2FBF-4F80-8807-C00C947FCBE3}" presName="tx2" presStyleLbl="revTx" presStyleIdx="2" presStyleCnt="6"/>
      <dgm:spPr/>
      <dgm:t>
        <a:bodyPr/>
        <a:lstStyle/>
        <a:p>
          <a:endParaRPr lang="en-US"/>
        </a:p>
      </dgm:t>
    </dgm:pt>
    <dgm:pt modelId="{C68DC9A6-F31A-4508-85C0-BF63AAC59FAE}" type="pres">
      <dgm:prSet presAssocID="{22C27AFD-2FBF-4F80-8807-C00C947FCBE3}" presName="vert2" presStyleCnt="0"/>
      <dgm:spPr/>
    </dgm:pt>
    <dgm:pt modelId="{83D90155-F1D6-4D4C-BA30-212986C8D3FB}" type="pres">
      <dgm:prSet presAssocID="{22C27AFD-2FBF-4F80-8807-C00C947FCBE3}" presName="thinLine2b" presStyleLbl="callout" presStyleIdx="1" presStyleCnt="5"/>
      <dgm:spPr/>
    </dgm:pt>
    <dgm:pt modelId="{78819FC4-274E-45C2-8FEC-44AD499A364B}" type="pres">
      <dgm:prSet presAssocID="{22C27AFD-2FBF-4F80-8807-C00C947FCBE3}" presName="vertSpace2b" presStyleCnt="0"/>
      <dgm:spPr/>
    </dgm:pt>
    <dgm:pt modelId="{E85C0138-3195-47A4-9B61-FD5896C2F96D}" type="pres">
      <dgm:prSet presAssocID="{F68A8526-AF23-4440-AEB2-7982467931F6}" presName="horz2" presStyleCnt="0"/>
      <dgm:spPr/>
    </dgm:pt>
    <dgm:pt modelId="{C38B4FAC-B0EE-41E4-A62C-9355EF331271}" type="pres">
      <dgm:prSet presAssocID="{F68A8526-AF23-4440-AEB2-7982467931F6}" presName="horzSpace2" presStyleCnt="0"/>
      <dgm:spPr/>
    </dgm:pt>
    <dgm:pt modelId="{B54E4D30-7AD0-4AB4-A13E-22867EAF3A49}" type="pres">
      <dgm:prSet presAssocID="{F68A8526-AF23-4440-AEB2-7982467931F6}" presName="tx2" presStyleLbl="revTx" presStyleIdx="3" presStyleCnt="6"/>
      <dgm:spPr/>
      <dgm:t>
        <a:bodyPr/>
        <a:lstStyle/>
        <a:p>
          <a:endParaRPr lang="en-US"/>
        </a:p>
      </dgm:t>
    </dgm:pt>
    <dgm:pt modelId="{F0C1CAC9-7949-45BB-ADBF-FBE98C1C803C}" type="pres">
      <dgm:prSet presAssocID="{F68A8526-AF23-4440-AEB2-7982467931F6}" presName="vert2" presStyleCnt="0"/>
      <dgm:spPr/>
    </dgm:pt>
    <dgm:pt modelId="{2CDB4B4C-388C-48CC-938D-E68D30F26744}" type="pres">
      <dgm:prSet presAssocID="{F68A8526-AF23-4440-AEB2-7982467931F6}" presName="thinLine2b" presStyleLbl="callout" presStyleIdx="2" presStyleCnt="5"/>
      <dgm:spPr/>
    </dgm:pt>
    <dgm:pt modelId="{6CB57000-6FC6-489F-B79D-2AE81BE3C94C}" type="pres">
      <dgm:prSet presAssocID="{F68A8526-AF23-4440-AEB2-7982467931F6}" presName="vertSpace2b" presStyleCnt="0"/>
      <dgm:spPr/>
    </dgm:pt>
    <dgm:pt modelId="{786062A5-1AD6-4F82-A788-3E584541BCDC}" type="pres">
      <dgm:prSet presAssocID="{5FE789BA-DFB4-4C89-8472-C390B9A07505}" presName="horz2" presStyleCnt="0"/>
      <dgm:spPr/>
    </dgm:pt>
    <dgm:pt modelId="{FAEDA0CC-B240-4136-9B53-A1F906E9BFB1}" type="pres">
      <dgm:prSet presAssocID="{5FE789BA-DFB4-4C89-8472-C390B9A07505}" presName="horzSpace2" presStyleCnt="0"/>
      <dgm:spPr/>
    </dgm:pt>
    <dgm:pt modelId="{FB0137A6-C445-4DCC-A392-2B32B017BE70}" type="pres">
      <dgm:prSet presAssocID="{5FE789BA-DFB4-4C89-8472-C390B9A07505}" presName="tx2" presStyleLbl="revTx" presStyleIdx="4" presStyleCnt="6"/>
      <dgm:spPr/>
      <dgm:t>
        <a:bodyPr/>
        <a:lstStyle/>
        <a:p>
          <a:endParaRPr lang="en-US"/>
        </a:p>
      </dgm:t>
    </dgm:pt>
    <dgm:pt modelId="{67ED740B-F87C-4F31-A9C1-66209D3B675D}" type="pres">
      <dgm:prSet presAssocID="{5FE789BA-DFB4-4C89-8472-C390B9A07505}" presName="vert2" presStyleCnt="0"/>
      <dgm:spPr/>
    </dgm:pt>
    <dgm:pt modelId="{BE9C0A1E-61F9-4300-B445-1A5E46256D8C}" type="pres">
      <dgm:prSet presAssocID="{5FE789BA-DFB4-4C89-8472-C390B9A07505}" presName="thinLine2b" presStyleLbl="callout" presStyleIdx="3" presStyleCnt="5"/>
      <dgm:spPr/>
    </dgm:pt>
    <dgm:pt modelId="{D7AC903A-C42C-48D4-9C84-8347DEBD4E28}" type="pres">
      <dgm:prSet presAssocID="{5FE789BA-DFB4-4C89-8472-C390B9A07505}" presName="vertSpace2b" presStyleCnt="0"/>
      <dgm:spPr/>
    </dgm:pt>
    <dgm:pt modelId="{8C99D712-971C-4E21-BB83-A87C9170AD23}" type="pres">
      <dgm:prSet presAssocID="{4E807E14-4AF6-4C4F-877B-CC13A416931D}" presName="horz2" presStyleCnt="0"/>
      <dgm:spPr/>
    </dgm:pt>
    <dgm:pt modelId="{884F6EE0-41DA-431C-AD6A-1B716F52467A}" type="pres">
      <dgm:prSet presAssocID="{4E807E14-4AF6-4C4F-877B-CC13A416931D}" presName="horzSpace2" presStyleCnt="0"/>
      <dgm:spPr/>
    </dgm:pt>
    <dgm:pt modelId="{2C737851-9DB0-4A8C-8979-27AAABCA5038}" type="pres">
      <dgm:prSet presAssocID="{4E807E14-4AF6-4C4F-877B-CC13A416931D}" presName="tx2" presStyleLbl="revTx" presStyleIdx="5" presStyleCnt="6"/>
      <dgm:spPr/>
      <dgm:t>
        <a:bodyPr/>
        <a:lstStyle/>
        <a:p>
          <a:endParaRPr lang="en-US"/>
        </a:p>
      </dgm:t>
    </dgm:pt>
    <dgm:pt modelId="{EF220D3C-EC57-4722-9881-A68952E97C73}" type="pres">
      <dgm:prSet presAssocID="{4E807E14-4AF6-4C4F-877B-CC13A416931D}" presName="vert2" presStyleCnt="0"/>
      <dgm:spPr/>
    </dgm:pt>
    <dgm:pt modelId="{C20BA7B0-7C18-44D1-B911-3E36BC3C9709}" type="pres">
      <dgm:prSet presAssocID="{4E807E14-4AF6-4C4F-877B-CC13A416931D}" presName="thinLine2b" presStyleLbl="callout" presStyleIdx="4" presStyleCnt="5"/>
      <dgm:spPr/>
    </dgm:pt>
    <dgm:pt modelId="{5A6C768D-74BC-46BD-842D-3D5CD204910B}" type="pres">
      <dgm:prSet presAssocID="{4E807E14-4AF6-4C4F-877B-CC13A416931D}" presName="vertSpace2b" presStyleCnt="0"/>
      <dgm:spPr/>
    </dgm:pt>
  </dgm:ptLst>
  <dgm:cxnLst>
    <dgm:cxn modelId="{601133F5-83D1-4514-A214-49AC8E622B59}" type="presOf" srcId="{22C27AFD-2FBF-4F80-8807-C00C947FCBE3}" destId="{A215E51B-170B-490E-8446-CC8D0E1F4E86}" srcOrd="0" destOrd="0" presId="urn:microsoft.com/office/officeart/2008/layout/LinedList"/>
    <dgm:cxn modelId="{73D23E7A-2C01-4B28-842F-716C07854127}" srcId="{827A7E80-F473-4DC2-AE88-DC651B02E753}" destId="{5FE789BA-DFB4-4C89-8472-C390B9A07505}" srcOrd="3" destOrd="0" parTransId="{1706F7C7-8927-49D2-93BB-90DFFD627350}" sibTransId="{6D935917-EC5D-4B7C-8C54-341854A57F56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3E56D97E-E122-4F41-8699-5C6CDAE553CC}" type="presOf" srcId="{97FEFA82-EBFA-456D-80B7-FC6B1E24C241}" destId="{E621F4A1-9A2D-4FAC-B504-5BD2E27BB497}" srcOrd="0" destOrd="0" presId="urn:microsoft.com/office/officeart/2008/layout/LinedList"/>
    <dgm:cxn modelId="{A84A96C9-4593-4110-B82A-ECE322EFAA4C}" type="presOf" srcId="{F68A8526-AF23-4440-AEB2-7982467931F6}" destId="{B54E4D30-7AD0-4AB4-A13E-22867EAF3A49}" srcOrd="0" destOrd="0" presId="urn:microsoft.com/office/officeart/2008/layout/LinedList"/>
    <dgm:cxn modelId="{F202CA9A-4292-48C2-BC65-BD15E295F8EF}" srcId="{827A7E80-F473-4DC2-AE88-DC651B02E753}" destId="{97FEFA82-EBFA-456D-80B7-FC6B1E24C241}" srcOrd="0" destOrd="0" parTransId="{1A37F561-4E70-481E-844C-0D9649C84833}" sibTransId="{628BF44E-68A9-47D8-AF97-EFA6E8732111}"/>
    <dgm:cxn modelId="{FEB548B2-A9C8-486A-91A3-F80169743118}" srcId="{827A7E80-F473-4DC2-AE88-DC651B02E753}" destId="{F68A8526-AF23-4440-AEB2-7982467931F6}" srcOrd="2" destOrd="0" parTransId="{785524A7-55E3-4807-8A01-9BF0F07E5EE9}" sibTransId="{46E5324B-411A-418E-BE30-D21BE87E6A33}"/>
    <dgm:cxn modelId="{CF5494AB-8E07-498F-8EDE-E9CC21362576}" srcId="{827A7E80-F473-4DC2-AE88-DC651B02E753}" destId="{22C27AFD-2FBF-4F80-8807-C00C947FCBE3}" srcOrd="1" destOrd="0" parTransId="{B7C62C2B-B02E-4447-9390-280C95E6E761}" sibTransId="{711AEC78-D0CF-412F-9A01-871934BBA2F1}"/>
    <dgm:cxn modelId="{3787DB0B-D337-499F-BAE7-35AEACD62053}" type="presOf" srcId="{4E807E14-4AF6-4C4F-877B-CC13A416931D}" destId="{2C737851-9DB0-4A8C-8979-27AAABCA5038}" srcOrd="0" destOrd="0" presId="urn:microsoft.com/office/officeart/2008/layout/LinedList"/>
    <dgm:cxn modelId="{65336711-C865-410C-A68D-CB31C92F8EA8}" srcId="{827A7E80-F473-4DC2-AE88-DC651B02E753}" destId="{4E807E14-4AF6-4C4F-877B-CC13A416931D}" srcOrd="4" destOrd="0" parTransId="{783512A7-FBA2-42C2-A682-7D5643ECD9AC}" sibTransId="{8DCCA13B-5052-43EB-A9FC-FAEBAAAA18F3}"/>
    <dgm:cxn modelId="{CF98A3F9-C0D2-48C5-AB0F-00F12D16B544}" type="presOf" srcId="{827A7E80-F473-4DC2-AE88-DC651B02E753}" destId="{31ED4D71-95B1-46B1-8AE7-7EB949696294}" srcOrd="0" destOrd="0" presId="urn:microsoft.com/office/officeart/2008/layout/LinedList"/>
    <dgm:cxn modelId="{5EDA0916-B0C3-4026-9EA9-0A0F3F2F8131}" type="presOf" srcId="{5FE789BA-DFB4-4C89-8472-C390B9A07505}" destId="{FB0137A6-C445-4DCC-A392-2B32B017BE70}" srcOrd="0" destOrd="0" presId="urn:microsoft.com/office/officeart/2008/layout/LinedList"/>
    <dgm:cxn modelId="{AF482497-2EAA-41C8-86E5-538BE6275343}" type="presOf" srcId="{C8C6AA23-69AB-4AC0-815D-3DDE46E385AA}" destId="{DC1B1819-B09B-4A02-80C5-E093B5E63859}" srcOrd="0" destOrd="0" presId="urn:microsoft.com/office/officeart/2008/layout/LinedList"/>
    <dgm:cxn modelId="{BACFBDDB-2728-444C-8733-7B687268B9DA}" type="presParOf" srcId="{DC1B1819-B09B-4A02-80C5-E093B5E63859}" destId="{E705E709-0D12-43B9-B6AD-F41958BAC43F}" srcOrd="0" destOrd="0" presId="urn:microsoft.com/office/officeart/2008/layout/LinedList"/>
    <dgm:cxn modelId="{5F2E7348-E6A5-4B21-98EC-A032A714E83D}" type="presParOf" srcId="{DC1B1819-B09B-4A02-80C5-E093B5E63859}" destId="{CDC5B079-04C3-4EDE-A8DC-7E6F7B7249D1}" srcOrd="1" destOrd="0" presId="urn:microsoft.com/office/officeart/2008/layout/LinedList"/>
    <dgm:cxn modelId="{4863DD0E-8AD4-4961-ACF4-686054539694}" type="presParOf" srcId="{CDC5B079-04C3-4EDE-A8DC-7E6F7B7249D1}" destId="{31ED4D71-95B1-46B1-8AE7-7EB949696294}" srcOrd="0" destOrd="0" presId="urn:microsoft.com/office/officeart/2008/layout/LinedList"/>
    <dgm:cxn modelId="{F8B60023-6700-4C82-9BC5-A77105C9C101}" type="presParOf" srcId="{CDC5B079-04C3-4EDE-A8DC-7E6F7B7249D1}" destId="{98892D7B-CF3C-47A0-A088-8950C7C4C5FA}" srcOrd="1" destOrd="0" presId="urn:microsoft.com/office/officeart/2008/layout/LinedList"/>
    <dgm:cxn modelId="{278014CF-63F3-41A6-AA57-45761FAEB3AA}" type="presParOf" srcId="{98892D7B-CF3C-47A0-A088-8950C7C4C5FA}" destId="{70940907-B6AE-4805-B66F-98B25D12D354}" srcOrd="0" destOrd="0" presId="urn:microsoft.com/office/officeart/2008/layout/LinedList"/>
    <dgm:cxn modelId="{4A99A673-D9D1-4068-8E51-90F8E534556F}" type="presParOf" srcId="{98892D7B-CF3C-47A0-A088-8950C7C4C5FA}" destId="{7D37BC6E-63B6-482D-8006-2094B23DAB9D}" srcOrd="1" destOrd="0" presId="urn:microsoft.com/office/officeart/2008/layout/LinedList"/>
    <dgm:cxn modelId="{91122707-7A48-4EE9-AC45-04B5CEDFBAD5}" type="presParOf" srcId="{7D37BC6E-63B6-482D-8006-2094B23DAB9D}" destId="{80E01E29-ABD2-4E63-89DF-2FF7AA495F26}" srcOrd="0" destOrd="0" presId="urn:microsoft.com/office/officeart/2008/layout/LinedList"/>
    <dgm:cxn modelId="{D3BA6F91-7FFC-412F-BC94-B5712062A8D5}" type="presParOf" srcId="{7D37BC6E-63B6-482D-8006-2094B23DAB9D}" destId="{E621F4A1-9A2D-4FAC-B504-5BD2E27BB497}" srcOrd="1" destOrd="0" presId="urn:microsoft.com/office/officeart/2008/layout/LinedList"/>
    <dgm:cxn modelId="{F02E175E-A10C-4777-BD83-BB48B86F1C63}" type="presParOf" srcId="{7D37BC6E-63B6-482D-8006-2094B23DAB9D}" destId="{F35196AB-5242-4F8A-BDFC-575C257F9620}" srcOrd="2" destOrd="0" presId="urn:microsoft.com/office/officeart/2008/layout/LinedList"/>
    <dgm:cxn modelId="{24F46DEA-7001-41EF-8AEC-612E1BA362A4}" type="presParOf" srcId="{98892D7B-CF3C-47A0-A088-8950C7C4C5FA}" destId="{D91F2C99-4B9C-4C64-9592-93B581290204}" srcOrd="2" destOrd="0" presId="urn:microsoft.com/office/officeart/2008/layout/LinedList"/>
    <dgm:cxn modelId="{1545412F-3A9B-4A0C-B349-0C08F028B50A}" type="presParOf" srcId="{98892D7B-CF3C-47A0-A088-8950C7C4C5FA}" destId="{DB9B1604-8F02-47DC-B73A-8B73D6FE2885}" srcOrd="3" destOrd="0" presId="urn:microsoft.com/office/officeart/2008/layout/LinedList"/>
    <dgm:cxn modelId="{8696D12F-5D5F-447A-8213-EB69C51E2FFB}" type="presParOf" srcId="{98892D7B-CF3C-47A0-A088-8950C7C4C5FA}" destId="{115564BB-7B32-4BA0-B01E-E3D61A088446}" srcOrd="4" destOrd="0" presId="urn:microsoft.com/office/officeart/2008/layout/LinedList"/>
    <dgm:cxn modelId="{0E88364D-3CC7-4C35-BA5D-447BB2FB9A61}" type="presParOf" srcId="{115564BB-7B32-4BA0-B01E-E3D61A088446}" destId="{65B5F16C-A06A-4128-8D3A-45503C2C95C2}" srcOrd="0" destOrd="0" presId="urn:microsoft.com/office/officeart/2008/layout/LinedList"/>
    <dgm:cxn modelId="{716D3FE3-AB12-48BE-9BA1-472D6144D19C}" type="presParOf" srcId="{115564BB-7B32-4BA0-B01E-E3D61A088446}" destId="{A215E51B-170B-490E-8446-CC8D0E1F4E86}" srcOrd="1" destOrd="0" presId="urn:microsoft.com/office/officeart/2008/layout/LinedList"/>
    <dgm:cxn modelId="{43481FD5-CFCB-4736-9BA9-937E4AF761D5}" type="presParOf" srcId="{115564BB-7B32-4BA0-B01E-E3D61A088446}" destId="{C68DC9A6-F31A-4508-85C0-BF63AAC59FAE}" srcOrd="2" destOrd="0" presId="urn:microsoft.com/office/officeart/2008/layout/LinedList"/>
    <dgm:cxn modelId="{0F394D2E-0FDA-46AD-BFE7-3193703683CD}" type="presParOf" srcId="{98892D7B-CF3C-47A0-A088-8950C7C4C5FA}" destId="{83D90155-F1D6-4D4C-BA30-212986C8D3FB}" srcOrd="5" destOrd="0" presId="urn:microsoft.com/office/officeart/2008/layout/LinedList"/>
    <dgm:cxn modelId="{A2AEB54F-5744-4A68-8EB4-C576EF36A2F2}" type="presParOf" srcId="{98892D7B-CF3C-47A0-A088-8950C7C4C5FA}" destId="{78819FC4-274E-45C2-8FEC-44AD499A364B}" srcOrd="6" destOrd="0" presId="urn:microsoft.com/office/officeart/2008/layout/LinedList"/>
    <dgm:cxn modelId="{4C0C7CB3-F523-4D43-B031-F67CCCAEFFCD}" type="presParOf" srcId="{98892D7B-CF3C-47A0-A088-8950C7C4C5FA}" destId="{E85C0138-3195-47A4-9B61-FD5896C2F96D}" srcOrd="7" destOrd="0" presId="urn:microsoft.com/office/officeart/2008/layout/LinedList"/>
    <dgm:cxn modelId="{A8BC55A6-98DC-4BEC-8D7C-E7F53EE0E08D}" type="presParOf" srcId="{E85C0138-3195-47A4-9B61-FD5896C2F96D}" destId="{C38B4FAC-B0EE-41E4-A62C-9355EF331271}" srcOrd="0" destOrd="0" presId="urn:microsoft.com/office/officeart/2008/layout/LinedList"/>
    <dgm:cxn modelId="{6C330C1F-4C2B-4DD3-A70B-5A7C32D8B725}" type="presParOf" srcId="{E85C0138-3195-47A4-9B61-FD5896C2F96D}" destId="{B54E4D30-7AD0-4AB4-A13E-22867EAF3A49}" srcOrd="1" destOrd="0" presId="urn:microsoft.com/office/officeart/2008/layout/LinedList"/>
    <dgm:cxn modelId="{61A41FE8-44C2-4752-9036-AFBF0F41A1E6}" type="presParOf" srcId="{E85C0138-3195-47A4-9B61-FD5896C2F96D}" destId="{F0C1CAC9-7949-45BB-ADBF-FBE98C1C803C}" srcOrd="2" destOrd="0" presId="urn:microsoft.com/office/officeart/2008/layout/LinedList"/>
    <dgm:cxn modelId="{FBCE12E3-6D56-40BC-948B-A84BA5CEA3F4}" type="presParOf" srcId="{98892D7B-CF3C-47A0-A088-8950C7C4C5FA}" destId="{2CDB4B4C-388C-48CC-938D-E68D30F26744}" srcOrd="8" destOrd="0" presId="urn:microsoft.com/office/officeart/2008/layout/LinedList"/>
    <dgm:cxn modelId="{7DA6176E-D96A-4ADF-BB58-B0527BCEEA48}" type="presParOf" srcId="{98892D7B-CF3C-47A0-A088-8950C7C4C5FA}" destId="{6CB57000-6FC6-489F-B79D-2AE81BE3C94C}" srcOrd="9" destOrd="0" presId="urn:microsoft.com/office/officeart/2008/layout/LinedList"/>
    <dgm:cxn modelId="{705AF3AB-19AC-4F54-95D0-FCAFB88FDFF1}" type="presParOf" srcId="{98892D7B-CF3C-47A0-A088-8950C7C4C5FA}" destId="{786062A5-1AD6-4F82-A788-3E584541BCDC}" srcOrd="10" destOrd="0" presId="urn:microsoft.com/office/officeart/2008/layout/LinedList"/>
    <dgm:cxn modelId="{9073E1F8-3B26-40DA-A626-5A657036C926}" type="presParOf" srcId="{786062A5-1AD6-4F82-A788-3E584541BCDC}" destId="{FAEDA0CC-B240-4136-9B53-A1F906E9BFB1}" srcOrd="0" destOrd="0" presId="urn:microsoft.com/office/officeart/2008/layout/LinedList"/>
    <dgm:cxn modelId="{1FE307F0-EC80-47D4-B522-83E4C6313FA0}" type="presParOf" srcId="{786062A5-1AD6-4F82-A788-3E584541BCDC}" destId="{FB0137A6-C445-4DCC-A392-2B32B017BE70}" srcOrd="1" destOrd="0" presId="urn:microsoft.com/office/officeart/2008/layout/LinedList"/>
    <dgm:cxn modelId="{BE81F369-702F-47D9-9329-4F59A24ED2AC}" type="presParOf" srcId="{786062A5-1AD6-4F82-A788-3E584541BCDC}" destId="{67ED740B-F87C-4F31-A9C1-66209D3B675D}" srcOrd="2" destOrd="0" presId="urn:microsoft.com/office/officeart/2008/layout/LinedList"/>
    <dgm:cxn modelId="{8ED28411-20BC-48BE-9297-5C459596BB06}" type="presParOf" srcId="{98892D7B-CF3C-47A0-A088-8950C7C4C5FA}" destId="{BE9C0A1E-61F9-4300-B445-1A5E46256D8C}" srcOrd="11" destOrd="0" presId="urn:microsoft.com/office/officeart/2008/layout/LinedList"/>
    <dgm:cxn modelId="{64336C31-2D8B-42EB-9829-AA0675C6DCF3}" type="presParOf" srcId="{98892D7B-CF3C-47A0-A088-8950C7C4C5FA}" destId="{D7AC903A-C42C-48D4-9C84-8347DEBD4E28}" srcOrd="12" destOrd="0" presId="urn:microsoft.com/office/officeart/2008/layout/LinedList"/>
    <dgm:cxn modelId="{AE39F498-3B55-4D37-8250-CA8E8A98E4E2}" type="presParOf" srcId="{98892D7B-CF3C-47A0-A088-8950C7C4C5FA}" destId="{8C99D712-971C-4E21-BB83-A87C9170AD23}" srcOrd="13" destOrd="0" presId="urn:microsoft.com/office/officeart/2008/layout/LinedList"/>
    <dgm:cxn modelId="{6B60FA39-D608-4505-BCDF-6CF526F89FA0}" type="presParOf" srcId="{8C99D712-971C-4E21-BB83-A87C9170AD23}" destId="{884F6EE0-41DA-431C-AD6A-1B716F52467A}" srcOrd="0" destOrd="0" presId="urn:microsoft.com/office/officeart/2008/layout/LinedList"/>
    <dgm:cxn modelId="{393B1811-8161-4317-8E37-06795752B4F5}" type="presParOf" srcId="{8C99D712-971C-4E21-BB83-A87C9170AD23}" destId="{2C737851-9DB0-4A8C-8979-27AAABCA5038}" srcOrd="1" destOrd="0" presId="urn:microsoft.com/office/officeart/2008/layout/LinedList"/>
    <dgm:cxn modelId="{08526E08-5CB0-4D2A-9996-E0C76C6FBE88}" type="presParOf" srcId="{8C99D712-971C-4E21-BB83-A87C9170AD23}" destId="{EF220D3C-EC57-4722-9881-A68952E97C73}" srcOrd="2" destOrd="0" presId="urn:microsoft.com/office/officeart/2008/layout/LinedList"/>
    <dgm:cxn modelId="{094C8D0F-F099-48A3-A657-261B4DA33DD6}" type="presParOf" srcId="{98892D7B-CF3C-47A0-A088-8950C7C4C5FA}" destId="{C20BA7B0-7C18-44D1-B911-3E36BC3C9709}" srcOrd="14" destOrd="0" presId="urn:microsoft.com/office/officeart/2008/layout/LinedList"/>
    <dgm:cxn modelId="{2E6B662D-23DE-4090-B31E-D81A3DBB41DB}" type="presParOf" srcId="{98892D7B-CF3C-47A0-A088-8950C7C4C5FA}" destId="{5A6C768D-74BC-46BD-842D-3D5CD204910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Método para trabajar con variables de diferentes tipos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61BC7482-6398-485C-99F0-A58A370962E5}">
      <dgm:prSet phldrT="[Text]"/>
      <dgm:spPr/>
      <dgm:t>
        <a:bodyPr/>
        <a:lstStyle/>
        <a:p>
          <a:r>
            <a:rPr lang="es-PE" smtClean="0"/>
            <a:t>Implícita</a:t>
          </a:r>
          <a:endParaRPr lang="en-US"/>
        </a:p>
      </dgm:t>
    </dgm:pt>
    <dgm:pt modelId="{15656E04-BB4C-4DF9-B276-795DBFF0CF29}" type="parTrans" cxnId="{DAEDFE4E-62B2-4EBD-A630-08EFA26EEC5C}">
      <dgm:prSet/>
      <dgm:spPr/>
      <dgm:t>
        <a:bodyPr/>
        <a:lstStyle/>
        <a:p>
          <a:endParaRPr lang="en-US"/>
        </a:p>
      </dgm:t>
    </dgm:pt>
    <dgm:pt modelId="{C1C1FAD8-4F5F-4C29-A911-01AC0577A460}" type="sibTrans" cxnId="{DAEDFE4E-62B2-4EBD-A630-08EFA26EEC5C}">
      <dgm:prSet/>
      <dgm:spPr/>
      <dgm:t>
        <a:bodyPr/>
        <a:lstStyle/>
        <a:p>
          <a:endParaRPr lang="en-US"/>
        </a:p>
      </dgm:t>
    </dgm:pt>
    <dgm:pt modelId="{571802D0-A820-4901-ABC4-CFB225B11F59}">
      <dgm:prSet phldrT="[Text]"/>
      <dgm:spPr/>
      <dgm:t>
        <a:bodyPr/>
        <a:lstStyle/>
        <a:p>
          <a:r>
            <a:rPr lang="es-PE" smtClean="0"/>
            <a:t>Explícita</a:t>
          </a:r>
          <a:endParaRPr lang="en-US"/>
        </a:p>
      </dgm:t>
    </dgm:pt>
    <dgm:pt modelId="{A518F7E5-AD53-417D-8BFB-89E04A67BDCE}" type="parTrans" cxnId="{F67E06A0-2A91-48C1-9F2D-5BB045ACFD10}">
      <dgm:prSet/>
      <dgm:spPr/>
      <dgm:t>
        <a:bodyPr/>
        <a:lstStyle/>
        <a:p>
          <a:endParaRPr lang="en-US"/>
        </a:p>
      </dgm:t>
    </dgm:pt>
    <dgm:pt modelId="{F3BA6F9B-2698-452D-A3FE-069DA35D9EC1}" type="sibTrans" cxnId="{F67E06A0-2A91-48C1-9F2D-5BB045ACFD10}">
      <dgm:prSet/>
      <dgm:spPr/>
      <dgm:t>
        <a:bodyPr/>
        <a:lstStyle/>
        <a:p>
          <a:endParaRPr lang="en-US"/>
        </a:p>
      </dgm:t>
    </dgm:pt>
    <dgm:pt modelId="{8FE1D85B-9E85-49B4-BAC1-ED32DC5816A2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1;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FB2322A-2069-4147-B65B-FE30FD906936}" type="parTrans" cxnId="{CD45BC36-B612-46DF-90DB-C554FDB07C49}">
      <dgm:prSet/>
      <dgm:spPr/>
      <dgm:t>
        <a:bodyPr/>
        <a:lstStyle/>
        <a:p>
          <a:endParaRPr lang="en-US"/>
        </a:p>
      </dgm:t>
    </dgm:pt>
    <dgm:pt modelId="{7881292E-E489-4216-A5D9-DB7DBB380921}" type="sibTrans" cxnId="{CD45BC36-B612-46DF-90DB-C554FDB07C49}">
      <dgm:prSet/>
      <dgm:spPr/>
      <dgm:t>
        <a:bodyPr/>
        <a:lstStyle/>
        <a:p>
          <a:endParaRPr lang="en-US"/>
        </a:p>
      </dgm:t>
    </dgm:pt>
    <dgm:pt modelId="{3481D06D-31B2-4A2B-8103-D940DE0DBF58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2.3;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C1479E5-7ADC-4C2C-A9D1-8A880FB01684}" type="parTrans" cxnId="{01F9726D-DDC1-40FC-B650-C4C4A3351F3D}">
      <dgm:prSet/>
      <dgm:spPr/>
      <dgm:t>
        <a:bodyPr/>
        <a:lstStyle/>
        <a:p>
          <a:endParaRPr lang="en-US"/>
        </a:p>
      </dgm:t>
    </dgm:pt>
    <dgm:pt modelId="{E0A628A0-861D-4553-8CA5-89C55F9117F8}" type="sibTrans" cxnId="{01F9726D-DDC1-40FC-B650-C4C4A3351F3D}">
      <dgm:prSet/>
      <dgm:spPr/>
      <dgm:t>
        <a:bodyPr/>
        <a:lstStyle/>
        <a:p>
          <a:endParaRPr lang="en-US"/>
        </a:p>
      </dgm:t>
    </dgm:pt>
    <dgm:pt modelId="{18B3B460-2E60-4CD3-9F2A-25486C224E42}">
      <dgm:prSet phldrT="[Text]"/>
      <dgm:spPr/>
      <dgm:t>
        <a:bodyPr/>
        <a:lstStyle/>
        <a:p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+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endParaRPr lang="en-US"/>
        </a:p>
      </dgm:t>
    </dgm:pt>
    <dgm:pt modelId="{E55604D4-5112-4E67-B92B-C51BF7FAF0C0}" type="parTrans" cxnId="{6A1FE154-648A-40B3-8E25-747295D773D3}">
      <dgm:prSet/>
      <dgm:spPr/>
      <dgm:t>
        <a:bodyPr/>
        <a:lstStyle/>
        <a:p>
          <a:endParaRPr lang="en-US"/>
        </a:p>
      </dgm:t>
    </dgm:pt>
    <dgm:pt modelId="{0D40C27A-60B3-462D-9D06-8FE33535B6B8}" type="sibTrans" cxnId="{6A1FE154-648A-40B3-8E25-747295D773D3}">
      <dgm:prSet/>
      <dgm:spPr/>
      <dgm:t>
        <a:bodyPr/>
        <a:lstStyle/>
        <a:p>
          <a:endParaRPr lang="en-US"/>
        </a:p>
      </dgm:t>
    </dgm:pt>
    <dgm:pt modelId="{5ABF8F96-998D-43F5-812E-3A46ACF8CA56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un_carácter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‘A’;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6F952E2-CD89-450C-81A1-590F50D21EFD}" type="parTrans" cxnId="{FE9604E9-FCE0-4E16-A6D7-16EAF10EC640}">
      <dgm:prSet/>
      <dgm:spPr/>
      <dgm:t>
        <a:bodyPr/>
        <a:lstStyle/>
        <a:p>
          <a:endParaRPr lang="en-US"/>
        </a:p>
      </dgm:t>
    </dgm:pt>
    <dgm:pt modelId="{31A6D47D-E5C3-4E6E-95CF-7E06299DB5CF}" type="sibTrans" cxnId="{FE9604E9-FCE0-4E16-A6D7-16EAF10EC640}">
      <dgm:prSet/>
      <dgm:spPr/>
      <dgm:t>
        <a:bodyPr/>
        <a:lstStyle/>
        <a:p>
          <a:endParaRPr lang="en-US"/>
        </a:p>
      </dgm:t>
    </dgm:pt>
    <dgm:pt modelId="{5130E5EC-A058-459C-BD42-1ECB59B6CFCC}">
      <dgm:prSet phldrT="[Text]"/>
      <dgm:spPr/>
      <dgm:t>
        <a:bodyPr/>
        <a:lstStyle/>
        <a:p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un_caracter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472B8CF-630F-4D12-9B9E-6B6032C3AED7}" type="parTrans" cxnId="{21FF91C7-2D65-4256-806D-8D839A7515F0}">
      <dgm:prSet/>
      <dgm:spPr/>
      <dgm:t>
        <a:bodyPr/>
        <a:lstStyle/>
        <a:p>
          <a:endParaRPr lang="en-US"/>
        </a:p>
      </dgm:t>
    </dgm:pt>
    <dgm:pt modelId="{E467D627-46E6-4665-9830-4A46727955E6}" type="sibTrans" cxnId="{21FF91C7-2D65-4256-806D-8D839A7515F0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8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1042C61D-D7F1-45DF-886E-5D2DEEE3D624}" type="pres">
      <dgm:prSet presAssocID="{61BC7482-6398-485C-99F0-A58A370962E5}" presName="vertSpace2a" presStyleCnt="0"/>
      <dgm:spPr/>
    </dgm:pt>
    <dgm:pt modelId="{A48CEEFD-F11E-46B3-BF5B-8EF6D4125226}" type="pres">
      <dgm:prSet presAssocID="{61BC7482-6398-485C-99F0-A58A370962E5}" presName="horz2" presStyleCnt="0"/>
      <dgm:spPr/>
    </dgm:pt>
    <dgm:pt modelId="{62FD3BBD-B499-4ECA-82A9-795ADC7DAD09}" type="pres">
      <dgm:prSet presAssocID="{61BC7482-6398-485C-99F0-A58A370962E5}" presName="horzSpace2" presStyleCnt="0"/>
      <dgm:spPr/>
    </dgm:pt>
    <dgm:pt modelId="{975CE273-E0E6-4DB0-9F71-F05892DE8175}" type="pres">
      <dgm:prSet presAssocID="{61BC7482-6398-485C-99F0-A58A370962E5}" presName="tx2" presStyleLbl="revTx" presStyleIdx="1" presStyleCnt="8"/>
      <dgm:spPr/>
      <dgm:t>
        <a:bodyPr/>
        <a:lstStyle/>
        <a:p>
          <a:endParaRPr lang="en-US"/>
        </a:p>
      </dgm:t>
    </dgm:pt>
    <dgm:pt modelId="{823C83D5-F515-408B-B7A4-057DD15A6E67}" type="pres">
      <dgm:prSet presAssocID="{61BC7482-6398-485C-99F0-A58A370962E5}" presName="vert2" presStyleCnt="0"/>
      <dgm:spPr/>
    </dgm:pt>
    <dgm:pt modelId="{94A6367B-E993-4941-A615-CE75D99174BB}" type="pres">
      <dgm:prSet presAssocID="{8FE1D85B-9E85-49B4-BAC1-ED32DC5816A2}" presName="horz3" presStyleCnt="0"/>
      <dgm:spPr/>
    </dgm:pt>
    <dgm:pt modelId="{78BEBB17-E0E1-4913-8F79-E96AFD5FDC9D}" type="pres">
      <dgm:prSet presAssocID="{8FE1D85B-9E85-49B4-BAC1-ED32DC5816A2}" presName="horzSpace3" presStyleCnt="0"/>
      <dgm:spPr/>
    </dgm:pt>
    <dgm:pt modelId="{87C12578-1170-4B38-9354-06D51B6997CC}" type="pres">
      <dgm:prSet presAssocID="{8FE1D85B-9E85-49B4-BAC1-ED32DC5816A2}" presName="tx3" presStyleLbl="revTx" presStyleIdx="2" presStyleCnt="8"/>
      <dgm:spPr/>
      <dgm:t>
        <a:bodyPr/>
        <a:lstStyle/>
        <a:p>
          <a:endParaRPr lang="en-US"/>
        </a:p>
      </dgm:t>
    </dgm:pt>
    <dgm:pt modelId="{D3DE19E1-A302-4777-B849-70601BDB7CC0}" type="pres">
      <dgm:prSet presAssocID="{8FE1D85B-9E85-49B4-BAC1-ED32DC5816A2}" presName="vert3" presStyleCnt="0"/>
      <dgm:spPr/>
    </dgm:pt>
    <dgm:pt modelId="{55313F92-112A-4F3C-8F2F-61279A94EDF0}" type="pres">
      <dgm:prSet presAssocID="{7881292E-E489-4216-A5D9-DB7DBB380921}" presName="thinLine3" presStyleLbl="callout" presStyleIdx="0" presStyleCnt="5"/>
      <dgm:spPr/>
    </dgm:pt>
    <dgm:pt modelId="{E83A0652-08FA-4271-8B00-8BD112217984}" type="pres">
      <dgm:prSet presAssocID="{3481D06D-31B2-4A2B-8103-D940DE0DBF58}" presName="horz3" presStyleCnt="0"/>
      <dgm:spPr/>
    </dgm:pt>
    <dgm:pt modelId="{FCCA6965-0378-4C90-B340-1B5016E0A174}" type="pres">
      <dgm:prSet presAssocID="{3481D06D-31B2-4A2B-8103-D940DE0DBF58}" presName="horzSpace3" presStyleCnt="0"/>
      <dgm:spPr/>
    </dgm:pt>
    <dgm:pt modelId="{91CBAA0E-3411-4FB0-A999-531A557AE80B}" type="pres">
      <dgm:prSet presAssocID="{3481D06D-31B2-4A2B-8103-D940DE0DBF58}" presName="tx3" presStyleLbl="revTx" presStyleIdx="3" presStyleCnt="8"/>
      <dgm:spPr/>
      <dgm:t>
        <a:bodyPr/>
        <a:lstStyle/>
        <a:p>
          <a:endParaRPr lang="en-US"/>
        </a:p>
      </dgm:t>
    </dgm:pt>
    <dgm:pt modelId="{216475FB-BCA9-4831-847A-4B6E766B271B}" type="pres">
      <dgm:prSet presAssocID="{3481D06D-31B2-4A2B-8103-D940DE0DBF58}" presName="vert3" presStyleCnt="0"/>
      <dgm:spPr/>
    </dgm:pt>
    <dgm:pt modelId="{08F214B3-F34D-42E0-A0D3-8A04A880CE55}" type="pres">
      <dgm:prSet presAssocID="{E0A628A0-861D-4553-8CA5-89C55F9117F8}" presName="thinLine3" presStyleLbl="callout" presStyleIdx="1" presStyleCnt="5"/>
      <dgm:spPr/>
    </dgm:pt>
    <dgm:pt modelId="{C341A5A5-EAA0-4DBE-A376-748EA44CFDA4}" type="pres">
      <dgm:prSet presAssocID="{18B3B460-2E60-4CD3-9F2A-25486C224E42}" presName="horz3" presStyleCnt="0"/>
      <dgm:spPr/>
    </dgm:pt>
    <dgm:pt modelId="{88073149-8DFE-4C08-9DF5-49C1E3A45EB8}" type="pres">
      <dgm:prSet presAssocID="{18B3B460-2E60-4CD3-9F2A-25486C224E42}" presName="horzSpace3" presStyleCnt="0"/>
      <dgm:spPr/>
    </dgm:pt>
    <dgm:pt modelId="{7F29A59B-AFD6-4FEA-BA66-E1E260CDA882}" type="pres">
      <dgm:prSet presAssocID="{18B3B460-2E60-4CD3-9F2A-25486C224E42}" presName="tx3" presStyleLbl="revTx" presStyleIdx="4" presStyleCnt="8"/>
      <dgm:spPr/>
      <dgm:t>
        <a:bodyPr/>
        <a:lstStyle/>
        <a:p>
          <a:endParaRPr lang="en-US"/>
        </a:p>
      </dgm:t>
    </dgm:pt>
    <dgm:pt modelId="{77C82D83-AB71-443B-BFAC-E9270C09A60C}" type="pres">
      <dgm:prSet presAssocID="{18B3B460-2E60-4CD3-9F2A-25486C224E42}" presName="vert3" presStyleCnt="0"/>
      <dgm:spPr/>
    </dgm:pt>
    <dgm:pt modelId="{149AD7E2-F497-4353-8FE3-0637104600E8}" type="pres">
      <dgm:prSet presAssocID="{61BC7482-6398-485C-99F0-A58A370962E5}" presName="thinLine2b" presStyleLbl="callout" presStyleIdx="2" presStyleCnt="5"/>
      <dgm:spPr/>
    </dgm:pt>
    <dgm:pt modelId="{8F76A277-CAEA-4C19-A4CA-07369F88BCAE}" type="pres">
      <dgm:prSet presAssocID="{61BC7482-6398-485C-99F0-A58A370962E5}" presName="vertSpace2b" presStyleCnt="0"/>
      <dgm:spPr/>
    </dgm:pt>
    <dgm:pt modelId="{7602A839-A084-480F-9483-DF40896EF416}" type="pres">
      <dgm:prSet presAssocID="{571802D0-A820-4901-ABC4-CFB225B11F59}" presName="horz2" presStyleCnt="0"/>
      <dgm:spPr/>
    </dgm:pt>
    <dgm:pt modelId="{2514E955-096F-4C0B-87F4-512CFD7BFB25}" type="pres">
      <dgm:prSet presAssocID="{571802D0-A820-4901-ABC4-CFB225B11F59}" presName="horzSpace2" presStyleCnt="0"/>
      <dgm:spPr/>
    </dgm:pt>
    <dgm:pt modelId="{2328F7CD-4525-434A-8FC1-BF038DE50B90}" type="pres">
      <dgm:prSet presAssocID="{571802D0-A820-4901-ABC4-CFB225B11F59}" presName="tx2" presStyleLbl="revTx" presStyleIdx="5" presStyleCnt="8"/>
      <dgm:spPr/>
      <dgm:t>
        <a:bodyPr/>
        <a:lstStyle/>
        <a:p>
          <a:endParaRPr lang="en-US"/>
        </a:p>
      </dgm:t>
    </dgm:pt>
    <dgm:pt modelId="{E0CAE800-57EB-417A-B4B6-F0B9A2BDE3C8}" type="pres">
      <dgm:prSet presAssocID="{571802D0-A820-4901-ABC4-CFB225B11F59}" presName="vert2" presStyleCnt="0"/>
      <dgm:spPr/>
    </dgm:pt>
    <dgm:pt modelId="{943AA9FA-0889-4D94-A293-06AC2FA50757}" type="pres">
      <dgm:prSet presAssocID="{5ABF8F96-998D-43F5-812E-3A46ACF8CA56}" presName="horz3" presStyleCnt="0"/>
      <dgm:spPr/>
    </dgm:pt>
    <dgm:pt modelId="{852493A9-3140-472A-AAF2-C9EDBC8A0683}" type="pres">
      <dgm:prSet presAssocID="{5ABF8F96-998D-43F5-812E-3A46ACF8CA56}" presName="horzSpace3" presStyleCnt="0"/>
      <dgm:spPr/>
    </dgm:pt>
    <dgm:pt modelId="{BE481B0D-0F32-4FAB-9F67-3C2CD6609B73}" type="pres">
      <dgm:prSet presAssocID="{5ABF8F96-998D-43F5-812E-3A46ACF8CA56}" presName="tx3" presStyleLbl="revTx" presStyleIdx="6" presStyleCnt="8"/>
      <dgm:spPr/>
      <dgm:t>
        <a:bodyPr/>
        <a:lstStyle/>
        <a:p>
          <a:endParaRPr lang="en-US"/>
        </a:p>
      </dgm:t>
    </dgm:pt>
    <dgm:pt modelId="{2A224EE3-06EA-4DB3-84D3-8DBCC781AB28}" type="pres">
      <dgm:prSet presAssocID="{5ABF8F96-998D-43F5-812E-3A46ACF8CA56}" presName="vert3" presStyleCnt="0"/>
      <dgm:spPr/>
    </dgm:pt>
    <dgm:pt modelId="{CDC124EB-05CE-434A-B825-1554A28DC69A}" type="pres">
      <dgm:prSet presAssocID="{31A6D47D-E5C3-4E6E-95CF-7E06299DB5CF}" presName="thinLine3" presStyleLbl="callout" presStyleIdx="3" presStyleCnt="5"/>
      <dgm:spPr/>
    </dgm:pt>
    <dgm:pt modelId="{3A4AF6F8-8310-4CF8-80BF-3E6E700AD84B}" type="pres">
      <dgm:prSet presAssocID="{5130E5EC-A058-459C-BD42-1ECB59B6CFCC}" presName="horz3" presStyleCnt="0"/>
      <dgm:spPr/>
    </dgm:pt>
    <dgm:pt modelId="{1D22B287-7A50-4717-8174-E4EE47AF685A}" type="pres">
      <dgm:prSet presAssocID="{5130E5EC-A058-459C-BD42-1ECB59B6CFCC}" presName="horzSpace3" presStyleCnt="0"/>
      <dgm:spPr/>
    </dgm:pt>
    <dgm:pt modelId="{D902A5B9-C14B-4F39-8095-B2FC2E185B20}" type="pres">
      <dgm:prSet presAssocID="{5130E5EC-A058-459C-BD42-1ECB59B6CFCC}" presName="tx3" presStyleLbl="revTx" presStyleIdx="7" presStyleCnt="8"/>
      <dgm:spPr/>
      <dgm:t>
        <a:bodyPr/>
        <a:lstStyle/>
        <a:p>
          <a:endParaRPr lang="en-US"/>
        </a:p>
      </dgm:t>
    </dgm:pt>
    <dgm:pt modelId="{D6923FB9-841A-438E-9607-18127E72B155}" type="pres">
      <dgm:prSet presAssocID="{5130E5EC-A058-459C-BD42-1ECB59B6CFCC}" presName="vert3" presStyleCnt="0"/>
      <dgm:spPr/>
    </dgm:pt>
    <dgm:pt modelId="{51CB61C9-8871-4C82-AF9C-CC1FA887875B}" type="pres">
      <dgm:prSet presAssocID="{571802D0-A820-4901-ABC4-CFB225B11F59}" presName="thinLine2b" presStyleLbl="callout" presStyleIdx="4" presStyleCnt="5"/>
      <dgm:spPr/>
    </dgm:pt>
    <dgm:pt modelId="{29206244-1421-48A0-9B6F-24BC37D1BA57}" type="pres">
      <dgm:prSet presAssocID="{571802D0-A820-4901-ABC4-CFB225B11F59}" presName="vertSpace2b" presStyleCnt="0"/>
      <dgm:spPr/>
    </dgm:pt>
  </dgm:ptLst>
  <dgm:cxnLst>
    <dgm:cxn modelId="{CD45BC36-B612-46DF-90DB-C554FDB07C49}" srcId="{61BC7482-6398-485C-99F0-A58A370962E5}" destId="{8FE1D85B-9E85-49B4-BAC1-ED32DC5816A2}" srcOrd="0" destOrd="0" parTransId="{4FB2322A-2069-4147-B65B-FE30FD906936}" sibTransId="{7881292E-E489-4216-A5D9-DB7DBB380921}"/>
    <dgm:cxn modelId="{DAEDFE4E-62B2-4EBD-A630-08EFA26EEC5C}" srcId="{827A7E80-F473-4DC2-AE88-DC651B02E753}" destId="{61BC7482-6398-485C-99F0-A58A370962E5}" srcOrd="0" destOrd="0" parTransId="{15656E04-BB4C-4DF9-B276-795DBFF0CF29}" sibTransId="{C1C1FAD8-4F5F-4C29-A911-01AC0577A460}"/>
    <dgm:cxn modelId="{1592EC7E-9F42-49B3-8641-A451A3BBBD44}" type="presOf" srcId="{C8C6AA23-69AB-4AC0-815D-3DDE46E385AA}" destId="{DC1B1819-B09B-4A02-80C5-E093B5E63859}" srcOrd="0" destOrd="0" presId="urn:microsoft.com/office/officeart/2008/layout/LinedList"/>
    <dgm:cxn modelId="{207F3184-832F-41DC-A8B7-678ADF5E04B6}" type="presOf" srcId="{3481D06D-31B2-4A2B-8103-D940DE0DBF58}" destId="{91CBAA0E-3411-4FB0-A999-531A557AE80B}" srcOrd="0" destOrd="0" presId="urn:microsoft.com/office/officeart/2008/layout/LinedList"/>
    <dgm:cxn modelId="{AA713823-79CC-4787-8DA9-32C2EC0AE1BD}" type="presOf" srcId="{5ABF8F96-998D-43F5-812E-3A46ACF8CA56}" destId="{BE481B0D-0F32-4FAB-9F67-3C2CD6609B73}" srcOrd="0" destOrd="0" presId="urn:microsoft.com/office/officeart/2008/layout/LinedList"/>
    <dgm:cxn modelId="{F67E06A0-2A91-48C1-9F2D-5BB045ACFD10}" srcId="{827A7E80-F473-4DC2-AE88-DC651B02E753}" destId="{571802D0-A820-4901-ABC4-CFB225B11F59}" srcOrd="1" destOrd="0" parTransId="{A518F7E5-AD53-417D-8BFB-89E04A67BDCE}" sibTransId="{F3BA6F9B-2698-452D-A3FE-069DA35D9EC1}"/>
    <dgm:cxn modelId="{21FF91C7-2D65-4256-806D-8D839A7515F0}" srcId="{571802D0-A820-4901-ABC4-CFB225B11F59}" destId="{5130E5EC-A058-459C-BD42-1ECB59B6CFCC}" srcOrd="1" destOrd="0" parTransId="{6472B8CF-630F-4D12-9B9E-6B6032C3AED7}" sibTransId="{E467D627-46E6-4665-9830-4A46727955E6}"/>
    <dgm:cxn modelId="{6A1FE154-648A-40B3-8E25-747295D773D3}" srcId="{61BC7482-6398-485C-99F0-A58A370962E5}" destId="{18B3B460-2E60-4CD3-9F2A-25486C224E42}" srcOrd="2" destOrd="0" parTransId="{E55604D4-5112-4E67-B92B-C51BF7FAF0C0}" sibTransId="{0D40C27A-60B3-462D-9D06-8FE33535B6B8}"/>
    <dgm:cxn modelId="{51321B7F-999B-45D8-B81D-71404FB8FC61}" type="presOf" srcId="{571802D0-A820-4901-ABC4-CFB225B11F59}" destId="{2328F7CD-4525-434A-8FC1-BF038DE50B90}" srcOrd="0" destOrd="0" presId="urn:microsoft.com/office/officeart/2008/layout/LinedList"/>
    <dgm:cxn modelId="{49511E9E-4ECA-4BCC-8241-83923758D777}" type="presOf" srcId="{5130E5EC-A058-459C-BD42-1ECB59B6CFCC}" destId="{D902A5B9-C14B-4F39-8095-B2FC2E185B20}" srcOrd="0" destOrd="0" presId="urn:microsoft.com/office/officeart/2008/layout/LinedList"/>
    <dgm:cxn modelId="{648B28BE-30B0-4F99-9640-85C419A7E46C}" type="presOf" srcId="{827A7E80-F473-4DC2-AE88-DC651B02E753}" destId="{31ED4D71-95B1-46B1-8AE7-7EB949696294}" srcOrd="0" destOrd="0" presId="urn:microsoft.com/office/officeart/2008/layout/LinedList"/>
    <dgm:cxn modelId="{FE9604E9-FCE0-4E16-A6D7-16EAF10EC640}" srcId="{571802D0-A820-4901-ABC4-CFB225B11F59}" destId="{5ABF8F96-998D-43F5-812E-3A46ACF8CA56}" srcOrd="0" destOrd="0" parTransId="{46F952E2-CD89-450C-81A1-590F50D21EFD}" sibTransId="{31A6D47D-E5C3-4E6E-95CF-7E06299DB5CF}"/>
    <dgm:cxn modelId="{64E42425-D8F3-48BB-A4C9-C10C9D170EA4}" type="presOf" srcId="{61BC7482-6398-485C-99F0-A58A370962E5}" destId="{975CE273-E0E6-4DB0-9F71-F05892DE8175}" srcOrd="0" destOrd="0" presId="urn:microsoft.com/office/officeart/2008/layout/LinedList"/>
    <dgm:cxn modelId="{81313175-FC32-439A-B316-DC079E23293D}" type="presOf" srcId="{18B3B460-2E60-4CD3-9F2A-25486C224E42}" destId="{7F29A59B-AFD6-4FEA-BA66-E1E260CDA882}" srcOrd="0" destOrd="0" presId="urn:microsoft.com/office/officeart/2008/layout/LinedList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01F9726D-DDC1-40FC-B650-C4C4A3351F3D}" srcId="{61BC7482-6398-485C-99F0-A58A370962E5}" destId="{3481D06D-31B2-4A2B-8103-D940DE0DBF58}" srcOrd="1" destOrd="0" parTransId="{5C1479E5-7ADC-4C2C-A9D1-8A880FB01684}" sibTransId="{E0A628A0-861D-4553-8CA5-89C55F9117F8}"/>
    <dgm:cxn modelId="{A8C71AB8-70E3-4DD4-9861-D6CB4B7AABD3}" type="presOf" srcId="{8FE1D85B-9E85-49B4-BAC1-ED32DC5816A2}" destId="{87C12578-1170-4B38-9354-06D51B6997CC}" srcOrd="0" destOrd="0" presId="urn:microsoft.com/office/officeart/2008/layout/LinedList"/>
    <dgm:cxn modelId="{6A4EEA15-FE72-4022-BED6-3A7BB62068F6}" type="presParOf" srcId="{DC1B1819-B09B-4A02-80C5-E093B5E63859}" destId="{E705E709-0D12-43B9-B6AD-F41958BAC43F}" srcOrd="0" destOrd="0" presId="urn:microsoft.com/office/officeart/2008/layout/LinedList"/>
    <dgm:cxn modelId="{CDB49557-DA49-4C2E-A57D-1D3D48E7C091}" type="presParOf" srcId="{DC1B1819-B09B-4A02-80C5-E093B5E63859}" destId="{CDC5B079-04C3-4EDE-A8DC-7E6F7B7249D1}" srcOrd="1" destOrd="0" presId="urn:microsoft.com/office/officeart/2008/layout/LinedList"/>
    <dgm:cxn modelId="{8CA0B6E4-7EA9-4EAF-A2F8-2E91CC7DDD65}" type="presParOf" srcId="{CDC5B079-04C3-4EDE-A8DC-7E6F7B7249D1}" destId="{31ED4D71-95B1-46B1-8AE7-7EB949696294}" srcOrd="0" destOrd="0" presId="urn:microsoft.com/office/officeart/2008/layout/LinedList"/>
    <dgm:cxn modelId="{BBF4DA14-44C8-4F48-ABB1-401B46FB173C}" type="presParOf" srcId="{CDC5B079-04C3-4EDE-A8DC-7E6F7B7249D1}" destId="{98892D7B-CF3C-47A0-A088-8950C7C4C5FA}" srcOrd="1" destOrd="0" presId="urn:microsoft.com/office/officeart/2008/layout/LinedList"/>
    <dgm:cxn modelId="{EFEC23E4-6C8C-48EA-8356-BE6DBBA5BC43}" type="presParOf" srcId="{98892D7B-CF3C-47A0-A088-8950C7C4C5FA}" destId="{1042C61D-D7F1-45DF-886E-5D2DEEE3D624}" srcOrd="0" destOrd="0" presId="urn:microsoft.com/office/officeart/2008/layout/LinedList"/>
    <dgm:cxn modelId="{8FB3FFA5-94E1-4393-B922-76811B706A57}" type="presParOf" srcId="{98892D7B-CF3C-47A0-A088-8950C7C4C5FA}" destId="{A48CEEFD-F11E-46B3-BF5B-8EF6D4125226}" srcOrd="1" destOrd="0" presId="urn:microsoft.com/office/officeart/2008/layout/LinedList"/>
    <dgm:cxn modelId="{C9004C51-4A8B-43DF-9281-0A25C5711FBB}" type="presParOf" srcId="{A48CEEFD-F11E-46B3-BF5B-8EF6D4125226}" destId="{62FD3BBD-B499-4ECA-82A9-795ADC7DAD09}" srcOrd="0" destOrd="0" presId="urn:microsoft.com/office/officeart/2008/layout/LinedList"/>
    <dgm:cxn modelId="{E3317C23-75E3-4E2A-AE0C-8066A3187E6D}" type="presParOf" srcId="{A48CEEFD-F11E-46B3-BF5B-8EF6D4125226}" destId="{975CE273-E0E6-4DB0-9F71-F05892DE8175}" srcOrd="1" destOrd="0" presId="urn:microsoft.com/office/officeart/2008/layout/LinedList"/>
    <dgm:cxn modelId="{52F0C64C-227B-446E-9649-5BA3D6F861A7}" type="presParOf" srcId="{A48CEEFD-F11E-46B3-BF5B-8EF6D4125226}" destId="{823C83D5-F515-408B-B7A4-057DD15A6E67}" srcOrd="2" destOrd="0" presId="urn:microsoft.com/office/officeart/2008/layout/LinedList"/>
    <dgm:cxn modelId="{C7C0F2B5-0137-40E1-9677-3AFBCCAA67D8}" type="presParOf" srcId="{823C83D5-F515-408B-B7A4-057DD15A6E67}" destId="{94A6367B-E993-4941-A615-CE75D99174BB}" srcOrd="0" destOrd="0" presId="urn:microsoft.com/office/officeart/2008/layout/LinedList"/>
    <dgm:cxn modelId="{9A603E80-DEBA-4EC7-9EF6-C37A7A79AF4D}" type="presParOf" srcId="{94A6367B-E993-4941-A615-CE75D99174BB}" destId="{78BEBB17-E0E1-4913-8F79-E96AFD5FDC9D}" srcOrd="0" destOrd="0" presId="urn:microsoft.com/office/officeart/2008/layout/LinedList"/>
    <dgm:cxn modelId="{4C9D0119-128B-4EFC-B100-35604C0DF96F}" type="presParOf" srcId="{94A6367B-E993-4941-A615-CE75D99174BB}" destId="{87C12578-1170-4B38-9354-06D51B6997CC}" srcOrd="1" destOrd="0" presId="urn:microsoft.com/office/officeart/2008/layout/LinedList"/>
    <dgm:cxn modelId="{37792795-2DB7-403C-83E0-2B0720F70B12}" type="presParOf" srcId="{94A6367B-E993-4941-A615-CE75D99174BB}" destId="{D3DE19E1-A302-4777-B849-70601BDB7CC0}" srcOrd="2" destOrd="0" presId="urn:microsoft.com/office/officeart/2008/layout/LinedList"/>
    <dgm:cxn modelId="{2AAC82C4-8AD7-4F6E-8CEE-CAE8DE67C970}" type="presParOf" srcId="{823C83D5-F515-408B-B7A4-057DD15A6E67}" destId="{55313F92-112A-4F3C-8F2F-61279A94EDF0}" srcOrd="1" destOrd="0" presId="urn:microsoft.com/office/officeart/2008/layout/LinedList"/>
    <dgm:cxn modelId="{2F833732-C862-454B-92A2-BB33A37A48BA}" type="presParOf" srcId="{823C83D5-F515-408B-B7A4-057DD15A6E67}" destId="{E83A0652-08FA-4271-8B00-8BD112217984}" srcOrd="2" destOrd="0" presId="urn:microsoft.com/office/officeart/2008/layout/LinedList"/>
    <dgm:cxn modelId="{DBBA5DB9-33F7-4203-A6AF-E812E4171149}" type="presParOf" srcId="{E83A0652-08FA-4271-8B00-8BD112217984}" destId="{FCCA6965-0378-4C90-B340-1B5016E0A174}" srcOrd="0" destOrd="0" presId="urn:microsoft.com/office/officeart/2008/layout/LinedList"/>
    <dgm:cxn modelId="{FEDB1A41-06EA-4653-864F-71C4BE1F77B2}" type="presParOf" srcId="{E83A0652-08FA-4271-8B00-8BD112217984}" destId="{91CBAA0E-3411-4FB0-A999-531A557AE80B}" srcOrd="1" destOrd="0" presId="urn:microsoft.com/office/officeart/2008/layout/LinedList"/>
    <dgm:cxn modelId="{2D1B467E-46B0-4FAE-A087-56999CD56E4A}" type="presParOf" srcId="{E83A0652-08FA-4271-8B00-8BD112217984}" destId="{216475FB-BCA9-4831-847A-4B6E766B271B}" srcOrd="2" destOrd="0" presId="urn:microsoft.com/office/officeart/2008/layout/LinedList"/>
    <dgm:cxn modelId="{9F1C5809-4E40-4B32-B589-7AAC308C9222}" type="presParOf" srcId="{823C83D5-F515-408B-B7A4-057DD15A6E67}" destId="{08F214B3-F34D-42E0-A0D3-8A04A880CE55}" srcOrd="3" destOrd="0" presId="urn:microsoft.com/office/officeart/2008/layout/LinedList"/>
    <dgm:cxn modelId="{AF3E5F3D-4479-4E99-8290-ACD7EBD85BD3}" type="presParOf" srcId="{823C83D5-F515-408B-B7A4-057DD15A6E67}" destId="{C341A5A5-EAA0-4DBE-A376-748EA44CFDA4}" srcOrd="4" destOrd="0" presId="urn:microsoft.com/office/officeart/2008/layout/LinedList"/>
    <dgm:cxn modelId="{B4DA1EEB-F70D-4C92-80ED-CD9182A1F957}" type="presParOf" srcId="{C341A5A5-EAA0-4DBE-A376-748EA44CFDA4}" destId="{88073149-8DFE-4C08-9DF5-49C1E3A45EB8}" srcOrd="0" destOrd="0" presId="urn:microsoft.com/office/officeart/2008/layout/LinedList"/>
    <dgm:cxn modelId="{74B7DB0C-4A49-4F68-9587-2AB55DADD508}" type="presParOf" srcId="{C341A5A5-EAA0-4DBE-A376-748EA44CFDA4}" destId="{7F29A59B-AFD6-4FEA-BA66-E1E260CDA882}" srcOrd="1" destOrd="0" presId="urn:microsoft.com/office/officeart/2008/layout/LinedList"/>
    <dgm:cxn modelId="{A8F70FB2-18DF-4FE4-80E9-BD84FF0BA0EB}" type="presParOf" srcId="{C341A5A5-EAA0-4DBE-A376-748EA44CFDA4}" destId="{77C82D83-AB71-443B-BFAC-E9270C09A60C}" srcOrd="2" destOrd="0" presId="urn:microsoft.com/office/officeart/2008/layout/LinedList"/>
    <dgm:cxn modelId="{87075649-0362-4CA8-966D-FD87748F9168}" type="presParOf" srcId="{98892D7B-CF3C-47A0-A088-8950C7C4C5FA}" destId="{149AD7E2-F497-4353-8FE3-0637104600E8}" srcOrd="2" destOrd="0" presId="urn:microsoft.com/office/officeart/2008/layout/LinedList"/>
    <dgm:cxn modelId="{C817B4EB-5FE2-4351-9807-62C59F17658C}" type="presParOf" srcId="{98892D7B-CF3C-47A0-A088-8950C7C4C5FA}" destId="{8F76A277-CAEA-4C19-A4CA-07369F88BCAE}" srcOrd="3" destOrd="0" presId="urn:microsoft.com/office/officeart/2008/layout/LinedList"/>
    <dgm:cxn modelId="{5DCFC12D-2EA3-4ACC-8279-4CADB49EFDE5}" type="presParOf" srcId="{98892D7B-CF3C-47A0-A088-8950C7C4C5FA}" destId="{7602A839-A084-480F-9483-DF40896EF416}" srcOrd="4" destOrd="0" presId="urn:microsoft.com/office/officeart/2008/layout/LinedList"/>
    <dgm:cxn modelId="{EDF91A4A-88C5-4355-A3B5-9870F6514213}" type="presParOf" srcId="{7602A839-A084-480F-9483-DF40896EF416}" destId="{2514E955-096F-4C0B-87F4-512CFD7BFB25}" srcOrd="0" destOrd="0" presId="urn:microsoft.com/office/officeart/2008/layout/LinedList"/>
    <dgm:cxn modelId="{33D2D599-4CE9-4FF7-902B-1946AD322E63}" type="presParOf" srcId="{7602A839-A084-480F-9483-DF40896EF416}" destId="{2328F7CD-4525-434A-8FC1-BF038DE50B90}" srcOrd="1" destOrd="0" presId="urn:microsoft.com/office/officeart/2008/layout/LinedList"/>
    <dgm:cxn modelId="{114F43D0-0CE7-41D0-AB6D-168F082ECF52}" type="presParOf" srcId="{7602A839-A084-480F-9483-DF40896EF416}" destId="{E0CAE800-57EB-417A-B4B6-F0B9A2BDE3C8}" srcOrd="2" destOrd="0" presId="urn:microsoft.com/office/officeart/2008/layout/LinedList"/>
    <dgm:cxn modelId="{37CA48E5-B498-4A6F-BDF8-58C136B61F92}" type="presParOf" srcId="{E0CAE800-57EB-417A-B4B6-F0B9A2BDE3C8}" destId="{943AA9FA-0889-4D94-A293-06AC2FA50757}" srcOrd="0" destOrd="0" presId="urn:microsoft.com/office/officeart/2008/layout/LinedList"/>
    <dgm:cxn modelId="{4A3C22DE-BD95-4DF9-81EF-A777B01337EF}" type="presParOf" srcId="{943AA9FA-0889-4D94-A293-06AC2FA50757}" destId="{852493A9-3140-472A-AAF2-C9EDBC8A0683}" srcOrd="0" destOrd="0" presId="urn:microsoft.com/office/officeart/2008/layout/LinedList"/>
    <dgm:cxn modelId="{1B4CD688-A079-4BC1-8F59-0537867D9EB3}" type="presParOf" srcId="{943AA9FA-0889-4D94-A293-06AC2FA50757}" destId="{BE481B0D-0F32-4FAB-9F67-3C2CD6609B73}" srcOrd="1" destOrd="0" presId="urn:microsoft.com/office/officeart/2008/layout/LinedList"/>
    <dgm:cxn modelId="{5C28CCD0-4721-4C05-9F16-CFDC06D2BBFA}" type="presParOf" srcId="{943AA9FA-0889-4D94-A293-06AC2FA50757}" destId="{2A224EE3-06EA-4DB3-84D3-8DBCC781AB28}" srcOrd="2" destOrd="0" presId="urn:microsoft.com/office/officeart/2008/layout/LinedList"/>
    <dgm:cxn modelId="{205A7A66-871D-495F-8A0D-849F8EF8CCF2}" type="presParOf" srcId="{E0CAE800-57EB-417A-B4B6-F0B9A2BDE3C8}" destId="{CDC124EB-05CE-434A-B825-1554A28DC69A}" srcOrd="1" destOrd="0" presId="urn:microsoft.com/office/officeart/2008/layout/LinedList"/>
    <dgm:cxn modelId="{8D10D25B-2718-4D8B-8194-3644FBDF7DA7}" type="presParOf" srcId="{E0CAE800-57EB-417A-B4B6-F0B9A2BDE3C8}" destId="{3A4AF6F8-8310-4CF8-80BF-3E6E700AD84B}" srcOrd="2" destOrd="0" presId="urn:microsoft.com/office/officeart/2008/layout/LinedList"/>
    <dgm:cxn modelId="{174731C9-961F-4610-B560-1E1E1468FCDA}" type="presParOf" srcId="{3A4AF6F8-8310-4CF8-80BF-3E6E700AD84B}" destId="{1D22B287-7A50-4717-8174-E4EE47AF685A}" srcOrd="0" destOrd="0" presId="urn:microsoft.com/office/officeart/2008/layout/LinedList"/>
    <dgm:cxn modelId="{C6546B80-73F2-42F1-AFB4-E18686381277}" type="presParOf" srcId="{3A4AF6F8-8310-4CF8-80BF-3E6E700AD84B}" destId="{D902A5B9-C14B-4F39-8095-B2FC2E185B20}" srcOrd="1" destOrd="0" presId="urn:microsoft.com/office/officeart/2008/layout/LinedList"/>
    <dgm:cxn modelId="{9238ACBF-4930-41B4-B878-7FEF8021D104}" type="presParOf" srcId="{3A4AF6F8-8310-4CF8-80BF-3E6E700AD84B}" destId="{D6923FB9-841A-438E-9607-18127E72B155}" srcOrd="2" destOrd="0" presId="urn:microsoft.com/office/officeart/2008/layout/LinedList"/>
    <dgm:cxn modelId="{F638BBA6-8D59-4F2F-BEC9-3159B3860525}" type="presParOf" srcId="{98892D7B-CF3C-47A0-A088-8950C7C4C5FA}" destId="{51CB61C9-8871-4C82-AF9C-CC1FA887875B}" srcOrd="5" destOrd="0" presId="urn:microsoft.com/office/officeart/2008/layout/LinedList"/>
    <dgm:cxn modelId="{50CA8635-AA1E-4B0A-94AE-9A7DF772A4B2}" type="presParOf" srcId="{98892D7B-CF3C-47A0-A088-8950C7C4C5FA}" destId="{29206244-1421-48A0-9B6F-24BC37D1BA5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9/2/2017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30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91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9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8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6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1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03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0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9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05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2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efijo_binar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EL PROCESO DE COMPILACI</a:t>
            </a:r>
            <a:r>
              <a:rPr lang="es-ES" dirty="0" err="1" smtClean="0">
                <a:solidFill>
                  <a:schemeClr val="tx2"/>
                </a:solidFill>
              </a:rPr>
              <a:t>Ó</a:t>
            </a:r>
            <a:r>
              <a:rPr lang="es-PE" dirty="0" smtClean="0">
                <a:solidFill>
                  <a:schemeClr val="tx2"/>
                </a:solidFill>
              </a:rPr>
              <a:t>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 smtClean="0">
                <a:solidFill>
                  <a:schemeClr val="tx2"/>
                </a:solidFill>
              </a:rPr>
              <a:t>Tipos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 smtClean="0">
                <a:solidFill>
                  <a:schemeClr val="tx2"/>
                </a:solidFill>
              </a:rPr>
              <a:t>datos</a:t>
            </a:r>
            <a:r>
              <a:rPr lang="en-US" sz="3600" smtClean="0">
                <a:solidFill>
                  <a:schemeClr val="tx2"/>
                </a:solidFill>
              </a:rPr>
              <a:t> </a:t>
            </a:r>
            <a:r>
              <a:rPr lang="en-US" sz="3600" err="1" smtClean="0">
                <a:solidFill>
                  <a:schemeClr val="tx2"/>
                </a:solidFill>
              </a:rPr>
              <a:t>reales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10</a:t>
            </a:fld>
            <a:endParaRPr lang="es-P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30571"/>
              </p:ext>
            </p:extLst>
          </p:nvPr>
        </p:nvGraphicFramePr>
        <p:xfrm>
          <a:off x="733765" y="1500648"/>
          <a:ext cx="7315202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9035"/>
                <a:gridCol w="2655400"/>
                <a:gridCol w="685800"/>
                <a:gridCol w="2714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Tipo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Uso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#</a:t>
                      </a:r>
                      <a:r>
                        <a:rPr lang="es-ES_tradnl" sz="1600" baseline="0" dirty="0" smtClean="0"/>
                        <a:t> bits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smtClean="0"/>
                        <a:t>IEEE 754</a:t>
                      </a:r>
                      <a:endParaRPr lang="es-ES_tradn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float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32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8, Mantisa: 23 </a:t>
                      </a:r>
                      <a:endParaRPr lang="es-ES_tradn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double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64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11, Mantisa: 52</a:t>
                      </a:r>
                      <a:endParaRPr lang="es-ES_tradn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long</a:t>
                      </a:r>
                      <a:r>
                        <a:rPr lang="es-ES_tradnl" sz="1600" b="1" dirty="0" smtClean="0"/>
                        <a:t> </a:t>
                      </a:r>
                      <a:r>
                        <a:rPr lang="es-ES_tradnl" sz="1600" b="1" dirty="0" err="1" smtClean="0"/>
                        <a:t>double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double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80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15, Mantisa: 64</a:t>
                      </a:r>
                      <a:endParaRPr lang="es-ES_tradnl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82885"/>
            <a:ext cx="7493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916378"/>
            <a:ext cx="6324206" cy="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 smtClean="0">
                <a:solidFill>
                  <a:schemeClr val="tx2"/>
                </a:solidFill>
              </a:rPr>
              <a:t>Tipo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 smtClean="0">
                <a:solidFill>
                  <a:schemeClr val="tx2"/>
                </a:solidFill>
              </a:rPr>
              <a:t>dato</a:t>
            </a:r>
            <a:r>
              <a:rPr lang="en-US" sz="3600" smtClean="0">
                <a:solidFill>
                  <a:schemeClr val="tx2"/>
                </a:solidFill>
              </a:rPr>
              <a:t> </a:t>
            </a:r>
            <a:r>
              <a:rPr lang="en-US" sz="3600" err="1" smtClean="0">
                <a:solidFill>
                  <a:schemeClr val="tx2"/>
                </a:solidFill>
              </a:rPr>
              <a:t>caracter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11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44841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Representa un carácter, como 'a', '0’ o '@'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Internamente es un tipo de dato numérico y utiliza </a:t>
            </a:r>
            <a:r>
              <a:rPr lang="es-PE" sz="2400" b="1" dirty="0" smtClean="0"/>
              <a:t>1 byte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Almacena valores de 0 a 255 (8 bits, 2</a:t>
            </a:r>
            <a:r>
              <a:rPr lang="es-PE" sz="2400" baseline="30000" dirty="0" smtClean="0"/>
              <a:t>8</a:t>
            </a:r>
            <a:r>
              <a:rPr lang="es-PE" sz="2400" dirty="0" smtClean="0"/>
              <a:t> valores distintos)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La representación numérica de cada carácter está definida según el estándar de códigos </a:t>
            </a:r>
            <a:r>
              <a:rPr lang="es-PE" sz="2400" b="1" dirty="0" smtClean="0"/>
              <a:t>ASCII</a:t>
            </a:r>
            <a:r>
              <a:rPr lang="es-PE" sz="2400" dirty="0" smtClean="0"/>
              <a:t> (American Standard Code for Information Interchange)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Ejemplo: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5048615"/>
            <a:ext cx="2563522" cy="467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'a'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12</a:t>
            </a:fld>
            <a:endParaRPr lang="es-PE"/>
          </a:p>
        </p:txBody>
      </p:sp>
      <p:pic>
        <p:nvPicPr>
          <p:cNvPr id="2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555"/>
            <a:ext cx="68103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err="1" smtClean="0">
                <a:solidFill>
                  <a:schemeClr val="tx2"/>
                </a:solidFill>
              </a:rPr>
              <a:t>Tabla</a:t>
            </a:r>
            <a:r>
              <a:rPr lang="en-US" sz="3600" smtClean="0">
                <a:solidFill>
                  <a:schemeClr val="tx2"/>
                </a:solidFill>
              </a:rPr>
              <a:t> ASCII (0 - 127)</a:t>
            </a:r>
            <a:endParaRPr 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13</a:t>
            </a:fld>
            <a:endParaRPr lang="es-PE"/>
          </a:p>
        </p:txBody>
      </p:sp>
      <p:pic>
        <p:nvPicPr>
          <p:cNvPr id="2050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94" y="2057400"/>
            <a:ext cx="54578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err="1" smtClean="0">
                <a:solidFill>
                  <a:schemeClr val="tx2"/>
                </a:solidFill>
              </a:rPr>
              <a:t>Tabla</a:t>
            </a:r>
            <a:r>
              <a:rPr lang="en-US" sz="3600" smtClean="0">
                <a:solidFill>
                  <a:schemeClr val="tx2"/>
                </a:solidFill>
              </a:rPr>
              <a:t> ASCII (128 - 255)</a:t>
            </a:r>
            <a:endParaRPr 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Booleanos</a:t>
            </a: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977200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5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mtClean="0">
                <a:solidFill>
                  <a:schemeClr val="tx2"/>
                </a:solidFill>
              </a:rPr>
              <a:t>EXPRESIONES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>
                <a:solidFill>
                  <a:schemeClr val="tx1"/>
                </a:solidFill>
              </a:rPr>
              <a:t>Lenguaje de Programación Estructurado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smtClean="0">
                <a:solidFill>
                  <a:schemeClr val="tx2"/>
                </a:solidFill>
              </a:rPr>
              <a:t>Expresiones</a:t>
            </a:r>
            <a:endParaRPr lang="es-PE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16</a:t>
            </a:fld>
            <a:endParaRPr lang="es-PE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2"/>
            <a:ext cx="8229600" cy="144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smtClean="0"/>
              <a:t>Una expresión es un conjunto de </a:t>
            </a:r>
            <a:r>
              <a:rPr lang="es-PE" sz="2400" b="1" smtClean="0"/>
              <a:t>operadores</a:t>
            </a:r>
            <a:r>
              <a:rPr lang="es-PE" sz="2400" smtClean="0"/>
              <a:t> y </a:t>
            </a:r>
            <a:r>
              <a:rPr lang="es-PE" sz="2400" b="1" err="1" smtClean="0"/>
              <a:t>operandos</a:t>
            </a:r>
            <a:r>
              <a:rPr lang="es-PE" sz="2400"/>
              <a:t> </a:t>
            </a:r>
            <a:r>
              <a:rPr lang="es-PE" sz="2400" smtClean="0"/>
              <a:t>siguiendo </a:t>
            </a:r>
            <a:r>
              <a:rPr lang="es-PE" sz="2400" b="1" smtClean="0"/>
              <a:t>reglas</a:t>
            </a:r>
            <a:r>
              <a:rPr lang="es-PE" sz="2400" smtClean="0"/>
              <a:t> de agrupación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smtClean="0"/>
              <a:t>Las expresiones tienen un </a:t>
            </a:r>
            <a:r>
              <a:rPr lang="es-PE" sz="2400" b="1" smtClean="0"/>
              <a:t>valor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176058"/>
            <a:ext cx="63017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6, b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4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(b)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defTabSz="914126">
              <a:defRPr/>
            </a:pPr>
            <a:endParaRPr lang="en-US" b="1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(1.0 / 2.0) * (a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aritméticos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17</a:t>
            </a:fld>
            <a:endParaRPr lang="es-PE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7200" y="14176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b="1" dirty="0" smtClean="0"/>
              <a:t>División Real </a:t>
            </a:r>
            <a:r>
              <a:rPr lang="es-PE" sz="2400" b="1" dirty="0" smtClean="0">
                <a:sym typeface="Wingdings"/>
              </a:rPr>
              <a:t>(/)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real1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4.0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0.75</a:t>
            </a:r>
            <a:endPara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real2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4.0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0.75</a:t>
            </a:r>
            <a:endPara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real3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0.75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s-PE" sz="2400" b="1" dirty="0"/>
              <a:t>División </a:t>
            </a:r>
            <a:r>
              <a:rPr lang="es-PE" sz="2400" b="1" dirty="0" smtClean="0"/>
              <a:t>Entera </a:t>
            </a:r>
            <a:r>
              <a:rPr lang="es-PE" sz="2400" b="1" dirty="0" smtClean="0">
                <a:sym typeface="Wingdings"/>
              </a:rPr>
              <a:t>(/)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entero1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entero2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// Error de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ejecución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s-PE" sz="2400" b="1" dirty="0" smtClean="0"/>
              <a:t>Módulo o Resto </a:t>
            </a:r>
            <a:r>
              <a:rPr lang="es-PE" sz="2400" b="1" dirty="0" smtClean="0">
                <a:sym typeface="Wingdings"/>
              </a:rPr>
              <a:t>(%)</a:t>
            </a:r>
            <a:endParaRPr lang="es-PE" sz="2400" b="1" dirty="0">
              <a:sym typeface="Wingdings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entero1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entero2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//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 de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ejecución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18</a:t>
            </a:fld>
            <a:endParaRPr lang="es-PE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aritméticos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86198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Tener en cuenta </a:t>
            </a:r>
            <a:r>
              <a:rPr lang="es-PE" sz="2400" b="1" dirty="0" smtClean="0"/>
              <a:t>precedencia de operadores</a:t>
            </a:r>
            <a:r>
              <a:rPr lang="es-PE" sz="2400" dirty="0" smtClean="0"/>
              <a:t>: 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r>
              <a:rPr lang="es-PE" sz="1800" dirty="0" smtClean="0"/>
              <a:t>Mayor precedencia: * /  %  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r>
              <a:rPr lang="es-PE" sz="1800" dirty="0" smtClean="0"/>
              <a:t>Menor precedencia: + -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endParaRPr lang="es-PE" sz="1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</a:t>
            </a:r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1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PE" sz="2400" dirty="0" smtClean="0">
                <a:solidFill>
                  <a:prstClr val="black"/>
                </a:solidFill>
              </a:rPr>
              <a:t>Utilizar </a:t>
            </a:r>
            <a:r>
              <a:rPr lang="es-PE" sz="2400" b="1" dirty="0" smtClean="0">
                <a:solidFill>
                  <a:prstClr val="black"/>
                </a:solidFill>
              </a:rPr>
              <a:t>paréntesis</a:t>
            </a:r>
            <a:r>
              <a:rPr lang="es-PE" sz="2400" dirty="0" smtClean="0">
                <a:solidFill>
                  <a:prstClr val="black"/>
                </a:solidFill>
              </a:rPr>
              <a:t> para indicar orden de operaciones: </a:t>
            </a:r>
            <a:endParaRPr lang="es-PE" sz="2400" dirty="0">
              <a:solidFill>
                <a:prstClr val="black"/>
              </a:solidFill>
            </a:endParaRPr>
          </a:p>
          <a:p>
            <a:pPr marL="457200" lvl="1" indent="0">
              <a:buClr>
                <a:schemeClr val="tx2"/>
              </a:buClr>
              <a:buNone/>
            </a:pPr>
            <a:endParaRPr lang="es-PE" sz="20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(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/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21473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lógicos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392874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Hola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Mundo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"Soy un 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C++"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entrada y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salida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(input / output)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ibreria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matematicas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logaritmo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exponenciacion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etc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‘using namespace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indica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utilizaremos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C++ tales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main()’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Principal del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y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debe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valor 0 o un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codigo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error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y b variables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definida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calcula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cuadrada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un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Finalmente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 (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exito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de comparación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56969"/>
              </p:ext>
            </p:extLst>
          </p:nvPr>
        </p:nvGraphicFramePr>
        <p:xfrm>
          <a:off x="1680701" y="2057400"/>
          <a:ext cx="5716489" cy="3114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7848"/>
                <a:gridCol w="2024881"/>
                <a:gridCol w="234376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Operador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Significado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Ejemplo</a:t>
                      </a:r>
                      <a:endParaRPr lang="es-PE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</a:t>
                      </a:r>
                      <a:r>
                        <a:rPr lang="es-PE" sz="1200" baseline="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 a y b son iguales</a:t>
                      </a:r>
                      <a:endParaRPr lang="es-PE" sz="1200" noProof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== 3);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!=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 si a y b son diferentes</a:t>
                      </a:r>
                      <a:endParaRPr lang="es-PE" sz="1200" noProof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!=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b="1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 b</a:t>
                      </a:r>
                      <a:endParaRPr lang="es-PE" sz="12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3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Operadores</a:t>
            </a:r>
            <a:r>
              <a:rPr lang="en-US" sz="3600">
                <a:solidFill>
                  <a:schemeClr val="tx2"/>
                </a:solidFill>
              </a:rPr>
              <a:t> de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21</a:t>
            </a:fld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5945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 | b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OR  (unión de bits)</a:t>
            </a:r>
          </a:p>
          <a:p>
            <a:r>
              <a:rPr lang="es-PE" dirty="0" smtClean="0"/>
              <a:t>a &amp;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AND (intersección de bits)</a:t>
            </a:r>
          </a:p>
          <a:p>
            <a:r>
              <a:rPr lang="es-PE" dirty="0" smtClean="0"/>
              <a:t>a ^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XOR  (o exclusivo)</a:t>
            </a:r>
          </a:p>
          <a:p>
            <a:r>
              <a:rPr lang="es-PE" dirty="0" smtClean="0"/>
              <a:t>~a     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NOT  (negación de bits)</a:t>
            </a:r>
          </a:p>
          <a:p>
            <a:endParaRPr lang="en-US" dirty="0" smtClean="0"/>
          </a:p>
          <a:p>
            <a:r>
              <a:rPr lang="en-US" dirty="0" smtClean="0"/>
              <a:t>72 &amp; 184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01001000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10111000 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00001000</a:t>
            </a:r>
          </a:p>
        </p:txBody>
      </p:sp>
    </p:spTree>
    <p:extLst>
      <p:ext uri="{BB962C8B-B14F-4D97-AF65-F5344CB8AC3E}">
        <p14:creationId xmlns:p14="http://schemas.microsoft.com/office/powerpoint/2010/main" val="38696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Conversión</a:t>
            </a:r>
            <a:r>
              <a:rPr lang="en-US" sz="3600">
                <a:solidFill>
                  <a:schemeClr val="tx2"/>
                </a:solidFill>
              </a:rPr>
              <a:t> de </a:t>
            </a:r>
            <a:r>
              <a:rPr lang="en-US" sz="3600" err="1">
                <a:solidFill>
                  <a:schemeClr val="tx2"/>
                </a:solidFill>
              </a:rPr>
              <a:t>tipos</a:t>
            </a: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158423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8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Lectura</a:t>
            </a:r>
            <a:r>
              <a:rPr lang="en-US" sz="3600">
                <a:solidFill>
                  <a:schemeClr val="tx2"/>
                </a:solidFill>
              </a:rPr>
              <a:t> y </a:t>
            </a:r>
            <a:r>
              <a:rPr lang="en-US" sz="3600" err="1">
                <a:solidFill>
                  <a:schemeClr val="tx2"/>
                </a:solidFill>
              </a:rPr>
              <a:t>escritura</a:t>
            </a:r>
            <a:r>
              <a:rPr lang="en-US" sz="3600">
                <a:solidFill>
                  <a:schemeClr val="tx2"/>
                </a:solidFill>
              </a:rPr>
              <a:t>: </a:t>
            </a:r>
            <a:r>
              <a:rPr lang="en-US" sz="3600" err="1">
                <a:solidFill>
                  <a:schemeClr val="tx2"/>
                </a:solidFill>
              </a:rPr>
              <a:t>Utilizando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cin</a:t>
            </a:r>
            <a:r>
              <a:rPr lang="en-US" sz="3600">
                <a:solidFill>
                  <a:schemeClr val="tx2"/>
                </a:solidFill>
              </a:rPr>
              <a:t> y </a:t>
            </a:r>
            <a:r>
              <a:rPr lang="en-US" sz="3600" err="1">
                <a:solidFill>
                  <a:schemeClr val="tx2"/>
                </a:solidFill>
              </a:rPr>
              <a:t>cout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781800" cy="4343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a, b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 = "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	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permite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lectura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datos</a:t>
            </a:r>
            <a:endParaRPr lang="en-US" sz="1200" b="1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 = "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4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dirty="0" smtClean="0">
                <a:solidFill>
                  <a:schemeClr val="tx2"/>
                </a:solidFill>
              </a:rPr>
              <a:t>Ejemplos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convierta grados Centígrados a grados </a:t>
            </a:r>
            <a:r>
              <a:rPr lang="es-PE" sz="2400" dirty="0" smtClean="0"/>
              <a:t>Fahrenheit.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F = </a:t>
            </a:r>
            <a:r>
              <a:rPr lang="es-PE" dirty="0"/>
              <a:t>(</a:t>
            </a:r>
            <a:r>
              <a:rPr lang="es-PE" dirty="0" smtClean="0"/>
              <a:t>9 / 5) * C + 32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calcule el volumen de una </a:t>
            </a:r>
            <a:r>
              <a:rPr lang="es-PE" sz="2400" dirty="0" smtClean="0"/>
              <a:t>esfera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V = </a:t>
            </a:r>
            <a:r>
              <a:rPr lang="es-PE" dirty="0"/>
              <a:t>(</a:t>
            </a:r>
            <a:r>
              <a:rPr lang="es-PE" dirty="0" smtClean="0"/>
              <a:t>4 / 3) * PI  x R ^ 3</a:t>
            </a:r>
            <a:endParaRPr lang="en-US" dirty="0"/>
          </a:p>
          <a:p>
            <a:pPr marL="426645" lvl="1" indent="0">
              <a:buNone/>
            </a:pPr>
            <a:r>
              <a:rPr lang="es-PE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El </a:t>
            </a:r>
            <a:r>
              <a:rPr lang="en-US" sz="3600" dirty="0" err="1" smtClean="0">
                <a:solidFill>
                  <a:schemeClr val="tx2"/>
                </a:solidFill>
              </a:rPr>
              <a:t>proceso</a:t>
            </a:r>
            <a:r>
              <a:rPr lang="en-US" sz="3600" dirty="0" smtClean="0">
                <a:solidFill>
                  <a:schemeClr val="tx2"/>
                </a:solidFill>
              </a:rPr>
              <a:t> de </a:t>
            </a:r>
            <a:r>
              <a:rPr lang="en-US" sz="3600" dirty="0" err="1" smtClean="0">
                <a:solidFill>
                  <a:schemeClr val="tx2"/>
                </a:solidFill>
              </a:rPr>
              <a:t>compilación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 marL="0" lvl="0" indent="0">
              <a:buClr>
                <a:srgbClr val="1F497D"/>
              </a:buClr>
              <a:buNone/>
            </a:pPr>
            <a:r>
              <a:rPr lang="es-PE" sz="1800" dirty="0" smtClean="0">
                <a:solidFill>
                  <a:prstClr val="black"/>
                </a:solidFill>
              </a:rPr>
              <a:t>Cuando escribimos un programa en C++, creamos un archivo que contiene el texto o </a:t>
            </a:r>
            <a:r>
              <a:rPr lang="es-PE" sz="1800" b="1" dirty="0" smtClean="0">
                <a:solidFill>
                  <a:prstClr val="black"/>
                </a:solidFill>
              </a:rPr>
              <a:t>código fuente </a:t>
            </a:r>
            <a:r>
              <a:rPr lang="es-PE" sz="1800" dirty="0" smtClean="0">
                <a:solidFill>
                  <a:prstClr val="black"/>
                </a:solidFill>
              </a:rPr>
              <a:t>del programa.</a:t>
            </a:r>
          </a:p>
          <a:p>
            <a:pPr marL="0" lvl="0" indent="0">
              <a:buClr>
                <a:srgbClr val="1F497D"/>
              </a:buClr>
              <a:buNone/>
            </a:pPr>
            <a:endParaRPr lang="es-PE" sz="18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1F497D"/>
              </a:buClr>
              <a:buNone/>
            </a:pPr>
            <a:r>
              <a:rPr lang="es-PE" sz="1800" dirty="0" smtClean="0">
                <a:solidFill>
                  <a:prstClr val="black"/>
                </a:solidFill>
              </a:rPr>
              <a:t>Para ejecutar nuestro programa, debemos crear un archivo ejecutable:</a:t>
            </a:r>
          </a:p>
          <a:p>
            <a:pPr marL="0" lvl="0" indent="0">
              <a:buClr>
                <a:srgbClr val="1F497D"/>
              </a:buClr>
              <a:buNone/>
            </a:pPr>
            <a:endParaRPr lang="es-PE" sz="1800" dirty="0" smtClean="0">
              <a:solidFill>
                <a:prstClr val="black"/>
              </a:solidFill>
            </a:endParaRPr>
          </a:p>
          <a:p>
            <a:pPr lvl="0"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PE" sz="1800" b="1" dirty="0" smtClean="0">
                <a:solidFill>
                  <a:prstClr val="black"/>
                </a:solidFill>
              </a:rPr>
              <a:t>Paso 1: </a:t>
            </a:r>
            <a:r>
              <a:rPr lang="es-PE" sz="1800" dirty="0" smtClean="0">
                <a:solidFill>
                  <a:prstClr val="black"/>
                </a:solidFill>
              </a:rPr>
              <a:t>Invocar a un programa compilador que convierta el código fuente en código objeto o código de máquina.</a:t>
            </a:r>
          </a:p>
          <a:p>
            <a:pPr lvl="0"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PE" sz="1800" b="1" dirty="0" smtClean="0">
                <a:solidFill>
                  <a:prstClr val="black"/>
                </a:solidFill>
              </a:rPr>
              <a:t>Paso 2: </a:t>
            </a:r>
            <a:r>
              <a:rPr lang="es-PE" sz="1800" dirty="0" smtClean="0">
                <a:solidFill>
                  <a:prstClr val="black"/>
                </a:solidFill>
              </a:rPr>
              <a:t>Invocar a un programa </a:t>
            </a:r>
            <a:r>
              <a:rPr lang="es-PE" sz="1800" i="1" dirty="0" err="1" smtClean="0">
                <a:solidFill>
                  <a:prstClr val="black"/>
                </a:solidFill>
              </a:rPr>
              <a:t>linker</a:t>
            </a:r>
            <a:r>
              <a:rPr lang="es-PE" sz="1800" dirty="0" smtClean="0">
                <a:solidFill>
                  <a:prstClr val="black"/>
                </a:solidFill>
              </a:rPr>
              <a:t> que combinara nuestro código objeto con código objeto de las dependencias o bibliotecas usadas en el programa.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" r="738"/>
          <a:stretch/>
        </p:blipFill>
        <p:spPr>
          <a:xfrm>
            <a:off x="4710189" y="2139780"/>
            <a:ext cx="4433811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847" y="4912484"/>
            <a:ext cx="258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Programming Abstractions in C++, p.6</a:t>
            </a:r>
            <a:endParaRPr lang="es-PE" sz="1200" b="1" dirty="0"/>
          </a:p>
        </p:txBody>
      </p:sp>
    </p:spTree>
    <p:extLst>
      <p:ext uri="{BB962C8B-B14F-4D97-AF65-F5344CB8AC3E}">
        <p14:creationId xmlns:p14="http://schemas.microsoft.com/office/powerpoint/2010/main" val="6795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mtClean="0">
                <a:solidFill>
                  <a:schemeClr val="tx2"/>
                </a:solidFill>
              </a:rPr>
              <a:t>VARIABLES, expresiones</a:t>
            </a:r>
            <a:br>
              <a:rPr lang="es-PE" smtClean="0">
                <a:solidFill>
                  <a:schemeClr val="tx2"/>
                </a:solidFill>
              </a:rPr>
            </a:br>
            <a:r>
              <a:rPr lang="es-PE" smtClean="0">
                <a:solidFill>
                  <a:schemeClr val="tx2"/>
                </a:solidFill>
              </a:rPr>
              <a:t> Y TIPOS DE DATOS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2"/>
                </a:solidFill>
              </a:rPr>
              <a:t>Variables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5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62197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En programación, una variable es un </a:t>
            </a:r>
            <a:r>
              <a:rPr lang="es-ES_tradnl" sz="2400" b="1" dirty="0" smtClean="0"/>
              <a:t>espacio de memoria </a:t>
            </a:r>
            <a:r>
              <a:rPr lang="es-ES_tradnl" sz="2400" dirty="0" smtClean="0"/>
              <a:t>donde podemos almacenar valores.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En C++ las variables deben declararse antes de ser utilizadas.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Al declarar una variable, debemos indicar un </a:t>
            </a:r>
            <a:r>
              <a:rPr lang="es-ES_tradnl" sz="2400" b="1" dirty="0" smtClean="0"/>
              <a:t>nombre de variable</a:t>
            </a:r>
            <a:r>
              <a:rPr lang="es-ES_tradnl" sz="2400" dirty="0" smtClean="0"/>
              <a:t>, un </a:t>
            </a:r>
            <a:r>
              <a:rPr lang="es-ES_tradnl" sz="2400" b="1" dirty="0" smtClean="0"/>
              <a:t>tipo de dato </a:t>
            </a:r>
            <a:r>
              <a:rPr lang="es-ES_tradnl" sz="2400" dirty="0" smtClean="0"/>
              <a:t>asociado, y opcionalmente un </a:t>
            </a:r>
            <a:r>
              <a:rPr lang="es-ES_tradnl" sz="2400" b="1" dirty="0" smtClean="0"/>
              <a:t>valor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8430" y="4114800"/>
            <a:ext cx="2819400" cy="120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3.1415926535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har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2662"/>
              </p:ext>
            </p:extLst>
          </p:nvPr>
        </p:nvGraphicFramePr>
        <p:xfrm>
          <a:off x="4724400" y="4495800"/>
          <a:ext cx="1666240" cy="365760"/>
        </p:xfrm>
        <a:graphic>
          <a:graphicData uri="http://schemas.openxmlformats.org/drawingml/2006/table">
            <a:tbl>
              <a:tblPr/>
              <a:tblGrid>
                <a:gridCol w="1666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smtClean="0"/>
                        <a:t>3.1415926535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13285"/>
              </p:ext>
            </p:extLst>
          </p:nvPr>
        </p:nvGraphicFramePr>
        <p:xfrm>
          <a:off x="4724400" y="48768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96966"/>
              </p:ext>
            </p:extLst>
          </p:nvPr>
        </p:nvGraphicFramePr>
        <p:xfrm>
          <a:off x="4724400" y="4114800"/>
          <a:ext cx="833120" cy="365760"/>
        </p:xfrm>
        <a:graphic>
          <a:graphicData uri="http://schemas.openxmlformats.org/drawingml/2006/table">
            <a:tbl>
              <a:tblPr/>
              <a:tblGrid>
                <a:gridCol w="83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0" y="4104198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4 bytes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500215" y="4549491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</a:t>
            </a:r>
            <a:r>
              <a:rPr lang="en-US" sz="1400" smtClean="0"/>
              <a:t> bytes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105400" y="4903266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 byte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013129" y="5558781"/>
            <a:ext cx="94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/>
              <a:t>t</a:t>
            </a:r>
            <a:r>
              <a:rPr lang="es-PE" sz="1200" smtClean="0"/>
              <a:t>ipo de dato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287325" y="5220227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smtClean="0"/>
              <a:t>nombre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3352800" y="5005970"/>
            <a:ext cx="5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smtClean="0"/>
              <a:t>valor</a:t>
            </a:r>
            <a:endParaRPr lang="en-US" sz="1400"/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1371601" y="5241821"/>
            <a:ext cx="113933" cy="31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05000" y="4805435"/>
            <a:ext cx="457200" cy="43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71800" y="4805435"/>
            <a:ext cx="457200" cy="267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 smtClean="0">
                <a:solidFill>
                  <a:schemeClr val="tx2"/>
                </a:solidFill>
              </a:rPr>
              <a:t>Tipos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>
                <a:solidFill>
                  <a:schemeClr val="tx2"/>
                </a:solidFill>
              </a:rPr>
              <a:t>d</a:t>
            </a:r>
            <a:r>
              <a:rPr lang="en-US" sz="3600" err="1" smtClean="0">
                <a:solidFill>
                  <a:schemeClr val="tx2"/>
                </a:solidFill>
              </a:rPr>
              <a:t>atos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0573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Un tipo de dato define qué valores podrán ser almacenados en cada variable y cómo estarán estos valores representados en memoria.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Cada tipo de dato ocupa un determinado número de bytes en memoria.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41670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Familia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Tipos de datos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Enteros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short, </a:t>
                      </a:r>
                      <a:r>
                        <a:rPr lang="en-US" sz="1800" b="1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1800" b="1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Reales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float, double,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double</a:t>
                      </a:r>
                      <a:endParaRPr 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Lógicos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8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Caracteres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8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Declaración </a:t>
            </a:r>
            <a:r>
              <a:rPr lang="es-PE" sz="3600" dirty="0">
                <a:solidFill>
                  <a:schemeClr val="tx2"/>
                </a:solidFill>
              </a:rPr>
              <a:t>de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7</a:t>
            </a:fld>
            <a:endParaRPr lang="es-PE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143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Al declarar una variable, debemos indicar un </a:t>
            </a:r>
            <a:r>
              <a:rPr lang="es-ES_tradnl" sz="2400" b="1" dirty="0" smtClean="0"/>
              <a:t>nombre de variable</a:t>
            </a:r>
            <a:r>
              <a:rPr lang="es-ES_tradnl" sz="2400" dirty="0" smtClean="0"/>
              <a:t>, un </a:t>
            </a:r>
            <a:r>
              <a:rPr lang="es-ES_tradnl" sz="2400" b="1" dirty="0" smtClean="0"/>
              <a:t>tipo de dato </a:t>
            </a:r>
            <a:r>
              <a:rPr lang="es-ES_tradnl" sz="2400" dirty="0" smtClean="0"/>
              <a:t>asociado, y opcionalmente un </a:t>
            </a:r>
            <a:r>
              <a:rPr lang="es-ES_tradnl" sz="2400" b="1" dirty="0" smtClean="0"/>
              <a:t>valor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0511"/>
              </p:ext>
            </p:extLst>
          </p:nvPr>
        </p:nvGraphicFramePr>
        <p:xfrm>
          <a:off x="762000" y="2640155"/>
          <a:ext cx="7620000" cy="3351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5411"/>
                <a:gridCol w="2808989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tabLst>
                          <a:tab pos="1819275" algn="l"/>
                        </a:tabLst>
                      </a:pP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Pseudocódigo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C++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baseline="0" dirty="0" smtClean="0"/>
                        <a:t>Declaración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81126">
                <a:tc rowSpan="2">
                  <a:txBody>
                    <a:bodyPr/>
                    <a:lstStyle/>
                    <a:p>
                      <a:r>
                        <a:rPr lang="es-ES_tradnl" baseline="0" dirty="0" smtClean="0"/>
                        <a:t>Declaración con</a:t>
                      </a:r>
                    </a:p>
                    <a:p>
                      <a:r>
                        <a:rPr lang="es-ES_tradnl" baseline="0" dirty="0" smtClean="0"/>
                        <a:t>asignación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10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a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3.0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 b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4.0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3.0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4.0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 smtClean="0"/>
                        <a:t>Declaración y </a:t>
                      </a:r>
                      <a:r>
                        <a:rPr lang="es-ES_tradnl" baseline="0" dirty="0" smtClean="0"/>
                        <a:t>asignación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n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="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a, b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b  4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Tipos de </a:t>
            </a:r>
            <a:r>
              <a:rPr lang="es-PE" sz="3600" dirty="0" smtClean="0">
                <a:solidFill>
                  <a:schemeClr val="tx2"/>
                </a:solidFill>
              </a:rPr>
              <a:t>datos enteros</a:t>
            </a:r>
            <a:endParaRPr lang="es-PE" sz="36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277643"/>
              </p:ext>
            </p:extLst>
          </p:nvPr>
        </p:nvGraphicFramePr>
        <p:xfrm>
          <a:off x="533400" y="1600200"/>
          <a:ext cx="8077202" cy="3261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/>
                <a:gridCol w="914400"/>
                <a:gridCol w="1905000"/>
                <a:gridCol w="1905000"/>
                <a:gridCol w="838203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Tipo de Entero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# de bits (*)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Declaración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Uso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Mínimo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Máximo</a:t>
                      </a:r>
                      <a:endParaRPr lang="es-PE" sz="1400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bits</a:t>
                      </a:r>
                    </a:p>
                    <a:p>
                      <a:pPr algn="ctr"/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-1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20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kern="12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sz="1200" b="0" kern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4;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 bytes)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long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4000000000000LL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 bytes)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long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4000000000000ULL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762000" y="5105400"/>
            <a:ext cx="724844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(*) Cantidad de bits correspondientes a cada tipo de dato en los principales compiladores de C</a:t>
            </a:r>
            <a:r>
              <a:rPr lang="en-US" sz="1200" dirty="0" smtClean="0"/>
              <a:t>++</a:t>
            </a:r>
            <a:endParaRPr lang="es-PE" sz="1200" dirty="0" smtClean="0"/>
          </a:p>
          <a:p>
            <a:pPr algn="ctr"/>
            <a:r>
              <a:rPr lang="es-PE" sz="1200" dirty="0" smtClean="0"/>
              <a:t>Recordemos que utilizando n bits podemos representar 2</a:t>
            </a:r>
            <a:r>
              <a:rPr lang="es-PE" sz="1200" baseline="30000" dirty="0"/>
              <a:t>n</a:t>
            </a:r>
            <a:r>
              <a:rPr lang="es-PE" sz="1200" dirty="0" smtClean="0"/>
              <a:t>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8905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Unidades de medida de memoria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4208"/>
              </p:ext>
            </p:extLst>
          </p:nvPr>
        </p:nvGraphicFramePr>
        <p:xfrm>
          <a:off x="1066800" y="1836103"/>
          <a:ext cx="6934201" cy="28882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9562"/>
                <a:gridCol w="2048741"/>
                <a:gridCol w="1339562"/>
                <a:gridCol w="2206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Unidad</a:t>
                      </a:r>
                    </a:p>
                    <a:p>
                      <a:pPr algn="ctr"/>
                      <a:r>
                        <a:rPr lang="es-PE" smtClean="0"/>
                        <a:t>(decimal</a:t>
                      </a:r>
                      <a:r>
                        <a:rPr lang="en-US" smtClean="0"/>
                        <a:t>)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Equivalencia</a:t>
                      </a:r>
                      <a:endParaRPr lang="es-PE"/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Unidad</a:t>
                      </a:r>
                    </a:p>
                    <a:p>
                      <a:pPr algn="ctr"/>
                      <a:r>
                        <a:rPr lang="es-PE" smtClean="0"/>
                        <a:t>(binario)</a:t>
                      </a:r>
                      <a:endParaRPr lang="es-PE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Equivalencia</a:t>
                      </a:r>
                      <a:endParaRPr lang="es-PE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Kilobyte (kB)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Megabyte (MB)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kilobytes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kibibytes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Gigabyte</a:t>
                      </a:r>
                      <a:r>
                        <a:rPr lang="es-PE" sz="1200" b="0" kern="1200" baseline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(GB)</a:t>
                      </a:r>
                      <a:endParaRPr lang="es-PE" sz="1200" b="0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megabytes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Gibibyte (GiB)</a:t>
                      </a:r>
                      <a:endParaRPr lang="es-PE" sz="1200" b="0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mebibytes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Terabyte (TB)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gigabytes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Tebibyte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gibibytes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762000" y="5100319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dirty="0" smtClean="0"/>
              <a:t>(*) Continúan </a:t>
            </a:r>
            <a:r>
              <a:rPr lang="es-PE" sz="1400" dirty="0"/>
              <a:t>los prefijos Peta/Pebi </a:t>
            </a:r>
            <a:r>
              <a:rPr lang="en-US" sz="1400" dirty="0"/>
              <a:t>(P/Pi)</a:t>
            </a:r>
            <a:r>
              <a:rPr lang="es-PE" sz="1400" dirty="0"/>
              <a:t>, Exa/Exbi (E/Ei), Zetta/Zebi (Z/Zi), Yotta/Yobi (</a:t>
            </a:r>
            <a:r>
              <a:rPr lang="es-PE" sz="1400" dirty="0" smtClean="0"/>
              <a:t>Y/Yi)</a:t>
            </a:r>
          </a:p>
          <a:p>
            <a:pPr algn="ctr"/>
            <a:r>
              <a:rPr lang="es-PE" sz="1400" dirty="0" smtClean="0">
                <a:hlinkClick r:id="rId2"/>
              </a:rPr>
              <a:t>https</a:t>
            </a:r>
            <a:r>
              <a:rPr lang="es-PE" sz="1400" dirty="0">
                <a:hlinkClick r:id="rId2"/>
              </a:rPr>
              <a:t>://</a:t>
            </a:r>
            <a:r>
              <a:rPr lang="es-PE" sz="1400" dirty="0" smtClean="0">
                <a:hlinkClick r:id="rId2"/>
              </a:rPr>
              <a:t>es.wikipedia.org/wiki/Prefijo_binario</a:t>
            </a:r>
            <a:endParaRPr lang="es-PE" sz="1400" dirty="0" smtClean="0"/>
          </a:p>
          <a:p>
            <a:pPr marL="285750" indent="-285750" algn="ctr">
              <a:buFont typeface="Arial" charset="0"/>
              <a:buChar char="•"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878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1672</Words>
  <Application>Microsoft Office PowerPoint</Application>
  <PresentationFormat>On-screen Show (4:3)</PresentationFormat>
  <Paragraphs>404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EL PROCESO DE COMPILACIÓN</vt:lpstr>
      <vt:lpstr>Hola Mundo</vt:lpstr>
      <vt:lpstr>El proceso de compilación</vt:lpstr>
      <vt:lpstr>VARIABLES, expresiones  Y TIPOS DE DATOS</vt:lpstr>
      <vt:lpstr>Variables</vt:lpstr>
      <vt:lpstr>Tipos de datos</vt:lpstr>
      <vt:lpstr>Declaración de variables</vt:lpstr>
      <vt:lpstr>Tipos de datos enteros</vt:lpstr>
      <vt:lpstr>Unidades de medida de memoria</vt:lpstr>
      <vt:lpstr>Tipos de datos reales</vt:lpstr>
      <vt:lpstr>Tipo de dato caracter</vt:lpstr>
      <vt:lpstr>PowerPoint Presentation</vt:lpstr>
      <vt:lpstr>PowerPoint Presentation</vt:lpstr>
      <vt:lpstr>Booleanos</vt:lpstr>
      <vt:lpstr>EXPRESIONES</vt:lpstr>
      <vt:lpstr>Expresiones</vt:lpstr>
      <vt:lpstr>Operadores aritméticos</vt:lpstr>
      <vt:lpstr>Operadores aritméticos</vt:lpstr>
      <vt:lpstr>Operadores lógicos</vt:lpstr>
      <vt:lpstr>Operadores de comparación</vt:lpstr>
      <vt:lpstr>Operadores de bits</vt:lpstr>
      <vt:lpstr>Conversión de tipos</vt:lpstr>
      <vt:lpstr>Lectura y escritura: Utilizando cin y cout</vt:lpstr>
      <vt:lpstr>Ejemplos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2014-08-21T04:32:54Z</dcterms:created>
  <dcterms:modified xsi:type="dcterms:W3CDTF">2017-09-02T17:18:53Z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