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13"/>
  </p:notesMasterIdLst>
  <p:handoutMasterIdLst>
    <p:handoutMasterId r:id="rId14"/>
  </p:handoutMasterIdLst>
  <p:sldIdLst>
    <p:sldId id="330" r:id="rId3"/>
    <p:sldId id="304" r:id="rId4"/>
    <p:sldId id="323" r:id="rId5"/>
    <p:sldId id="322" r:id="rId6"/>
    <p:sldId id="324" r:id="rId7"/>
    <p:sldId id="325" r:id="rId8"/>
    <p:sldId id="326" r:id="rId9"/>
    <p:sldId id="329" r:id="rId10"/>
    <p:sldId id="327" r:id="rId11"/>
    <p:sldId id="328" r:id="rId1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446" y="108"/>
      </p:cViewPr>
      <p:guideLst>
        <p:guide pos="3839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F7540-DDFA-416F-A6AA-91E8DBBDB1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AF4347-4107-4C07-B00C-B629425D65EA}">
      <dgm:prSet phldrT="[Text]"/>
      <dgm:spPr/>
      <dgm:t>
        <a:bodyPr/>
        <a:lstStyle/>
        <a:p>
          <a:r>
            <a:rPr lang="es-PE" dirty="0" smtClean="0"/>
            <a:t>Declaración</a:t>
          </a:r>
          <a:endParaRPr lang="en-US" dirty="0"/>
        </a:p>
      </dgm:t>
    </dgm:pt>
    <dgm:pt modelId="{7EE92DF7-7D7F-4C00-A009-09344A26391C}" type="parTrans" cxnId="{11EE1943-FCED-40AA-AD89-56047911ECF3}">
      <dgm:prSet/>
      <dgm:spPr/>
      <dgm:t>
        <a:bodyPr/>
        <a:lstStyle/>
        <a:p>
          <a:endParaRPr lang="en-US"/>
        </a:p>
      </dgm:t>
    </dgm:pt>
    <dgm:pt modelId="{9E89B55D-C546-492A-BDAD-7B1914018EAD}" type="sibTrans" cxnId="{11EE1943-FCED-40AA-AD89-56047911ECF3}">
      <dgm:prSet/>
      <dgm:spPr/>
      <dgm:t>
        <a:bodyPr/>
        <a:lstStyle/>
        <a:p>
          <a:endParaRPr lang="en-US"/>
        </a:p>
      </dgm:t>
    </dgm:pt>
    <dgm:pt modelId="{B92C2FCB-9BEC-4F3D-A223-08D368AE1D54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M[4][3];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926EF35-669F-49D6-BCF1-D001F252BC43}" type="parTrans" cxnId="{F563D266-BB1B-4AEA-98E6-CCA40B2A0D14}">
      <dgm:prSet/>
      <dgm:spPr/>
      <dgm:t>
        <a:bodyPr/>
        <a:lstStyle/>
        <a:p>
          <a:endParaRPr lang="en-US"/>
        </a:p>
      </dgm:t>
    </dgm:pt>
    <dgm:pt modelId="{F50C845F-066C-456F-8111-B4971AFD96CD}" type="sibTrans" cxnId="{F563D266-BB1B-4AEA-98E6-CCA40B2A0D14}">
      <dgm:prSet/>
      <dgm:spPr/>
      <dgm:t>
        <a:bodyPr/>
        <a:lstStyle/>
        <a:p>
          <a:endParaRPr lang="en-US"/>
        </a:p>
      </dgm:t>
    </dgm:pt>
    <dgm:pt modelId="{6C441493-FF23-4A20-A769-D93AF75D6FB5}">
      <dgm:prSet phldrT="[Text]"/>
      <dgm:spPr/>
      <dgm:t>
        <a:bodyPr/>
        <a:lstStyle/>
        <a:p>
          <a:r>
            <a:rPr lang="es-PE" dirty="0" smtClean="0">
              <a:latin typeface="Century Gothic" panose="020B0502020202020204" pitchFamily="34" charset="0"/>
              <a:cs typeface="Courier New" panose="02070309020205020404" pitchFamily="49" charset="0"/>
            </a:rPr>
            <a:t>Una matriz con 4 filas y 3 columnas:</a:t>
          </a:r>
          <a:endParaRPr lang="en-US" dirty="0">
            <a:latin typeface="Century Gothic" panose="020B0502020202020204" pitchFamily="34" charset="0"/>
            <a:cs typeface="Courier New" panose="02070309020205020404" pitchFamily="49" charset="0"/>
          </a:endParaRPr>
        </a:p>
      </dgm:t>
    </dgm:pt>
    <dgm:pt modelId="{2D7D870F-0BE1-4ECD-AF6F-E515A39CA6A9}" type="parTrans" cxnId="{1F481056-64A9-4DF3-B3FA-2DFF5538F6C0}">
      <dgm:prSet/>
      <dgm:spPr/>
      <dgm:t>
        <a:bodyPr/>
        <a:lstStyle/>
        <a:p>
          <a:endParaRPr lang="en-US"/>
        </a:p>
      </dgm:t>
    </dgm:pt>
    <dgm:pt modelId="{F9CF991C-F846-48A9-A925-CB09E5B6F08F}" type="sibTrans" cxnId="{1F481056-64A9-4DF3-B3FA-2DFF5538F6C0}">
      <dgm:prSet/>
      <dgm:spPr/>
      <dgm:t>
        <a:bodyPr/>
        <a:lstStyle/>
        <a:p>
          <a:endParaRPr lang="en-US"/>
        </a:p>
      </dgm:t>
    </dgm:pt>
    <dgm:pt modelId="{BE57B754-90EB-493B-BC95-07F572C4A202}">
      <dgm:prSet phldrT="[Text]"/>
      <dgm:spPr/>
      <dgm:t>
        <a:bodyPr/>
        <a:lstStyle/>
        <a:p>
          <a:r>
            <a:rPr lang="es-PE" dirty="0" smtClean="0"/>
            <a:t>Inicialización</a:t>
          </a:r>
        </a:p>
      </dgm:t>
    </dgm:pt>
    <dgm:pt modelId="{0C5B7A0A-F6FB-4D22-9DD2-AF0D19E4DE1A}" type="parTrans" cxnId="{7DBDCE9C-E2C7-4C1C-A789-ACE0E80D841E}">
      <dgm:prSet/>
      <dgm:spPr/>
      <dgm:t>
        <a:bodyPr/>
        <a:lstStyle/>
        <a:p>
          <a:endParaRPr lang="en-US"/>
        </a:p>
      </dgm:t>
    </dgm:pt>
    <dgm:pt modelId="{C1FEE9F5-30BD-457C-A996-5A6AF6A0CC13}" type="sibTrans" cxnId="{7DBDCE9C-E2C7-4C1C-A789-ACE0E80D841E}">
      <dgm:prSet/>
      <dgm:spPr/>
      <dgm:t>
        <a:bodyPr/>
        <a:lstStyle/>
        <a:p>
          <a:endParaRPr lang="en-US"/>
        </a:p>
      </dgm:t>
    </dgm:pt>
    <dgm:pt modelId="{99859B61-1E8B-4930-9C25-2AB57FE7D1CA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v[4] = {3, 6, 7, 89};</a:t>
          </a:r>
        </a:p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M[2][4] = {{19, 2,   6, 99}, </a:t>
          </a:r>
        </a:p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              {55, 5, 555,  0}};</a:t>
          </a:r>
        </a:p>
      </dgm:t>
    </dgm:pt>
    <dgm:pt modelId="{10980019-2444-4D9C-B885-4F478F5EABC6}" type="parTrans" cxnId="{D64424DC-2160-457C-ADC6-62B89D04C88E}">
      <dgm:prSet/>
      <dgm:spPr/>
      <dgm:t>
        <a:bodyPr/>
        <a:lstStyle/>
        <a:p>
          <a:endParaRPr lang="en-US"/>
        </a:p>
      </dgm:t>
    </dgm:pt>
    <dgm:pt modelId="{7C6CD722-7EE9-4C3B-BE83-7DE4EE76F48E}" type="sibTrans" cxnId="{D64424DC-2160-457C-ADC6-62B89D04C88E}">
      <dgm:prSet/>
      <dgm:spPr/>
      <dgm:t>
        <a:bodyPr/>
        <a:lstStyle/>
        <a:p>
          <a:endParaRPr lang="en-US"/>
        </a:p>
      </dgm:t>
    </dgm:pt>
    <dgm:pt modelId="{477025E3-94BD-4808-9370-0A76DAD61D9D}">
      <dgm:prSet phldrT="[Text]"/>
      <dgm:spPr/>
      <dgm:t>
        <a:bodyPr/>
        <a:lstStyle/>
        <a:p>
          <a:r>
            <a:rPr lang="es-PE" smtClean="0"/>
            <a:t>Acceso</a:t>
          </a:r>
          <a:endParaRPr lang="es-PE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8EF4CF2-30E3-46E8-9916-938C012C00CA}" type="parTrans" cxnId="{7D5F17E6-C24C-4422-A21E-A418D4C205D9}">
      <dgm:prSet/>
      <dgm:spPr/>
      <dgm:t>
        <a:bodyPr/>
        <a:lstStyle/>
        <a:p>
          <a:endParaRPr lang="es-PE"/>
        </a:p>
      </dgm:t>
    </dgm:pt>
    <dgm:pt modelId="{34DE7BE7-2954-40BE-BF63-F93E4D71FBDE}" type="sibTrans" cxnId="{7D5F17E6-C24C-4422-A21E-A418D4C205D9}">
      <dgm:prSet/>
      <dgm:spPr/>
      <dgm:t>
        <a:bodyPr/>
        <a:lstStyle/>
        <a:p>
          <a:endParaRPr lang="es-PE"/>
        </a:p>
      </dgm:t>
    </dgm:pt>
    <dgm:pt modelId="{AE35330E-5BAF-4E22-A5E1-6B3027E5C562}">
      <dgm:prSet phldrT="[Text]"/>
      <dgm:spPr/>
      <dgm:t>
        <a:bodyPr/>
        <a:lstStyle/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M[0][0] = 1;</a:t>
          </a:r>
        </a:p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M[3][1] = 7;</a:t>
          </a:r>
        </a:p>
      </dgm:t>
    </dgm:pt>
    <dgm:pt modelId="{90CF5266-DCB5-4521-8C0D-EEB9E020D1E3}" type="parTrans" cxnId="{BF65CACC-2ABF-4477-AD32-A4833B1A0D8B}">
      <dgm:prSet/>
      <dgm:spPr/>
      <dgm:t>
        <a:bodyPr/>
        <a:lstStyle/>
        <a:p>
          <a:endParaRPr lang="es-PE"/>
        </a:p>
      </dgm:t>
    </dgm:pt>
    <dgm:pt modelId="{61649BC4-7EA5-4101-806F-E6BCDF12E804}" type="sibTrans" cxnId="{BF65CACC-2ABF-4477-AD32-A4833B1A0D8B}">
      <dgm:prSet/>
      <dgm:spPr/>
      <dgm:t>
        <a:bodyPr/>
        <a:lstStyle/>
        <a:p>
          <a:endParaRPr lang="es-PE"/>
        </a:p>
      </dgm:t>
    </dgm:pt>
    <dgm:pt modelId="{2962307E-6652-4678-9134-C4F67DAC1509}" type="pres">
      <dgm:prSet presAssocID="{E8AF7540-DDFA-416F-A6AA-91E8DBBDB12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6398C8F-89F4-4346-B4C8-6E36B7D215FE}" type="pres">
      <dgm:prSet presAssocID="{5BAF4347-4107-4C07-B00C-B629425D65EA}" presName="thickLine" presStyleLbl="alignNode1" presStyleIdx="0" presStyleCnt="3"/>
      <dgm:spPr/>
    </dgm:pt>
    <dgm:pt modelId="{478A995E-0CDF-4CDF-8324-ED7D4B4BCA03}" type="pres">
      <dgm:prSet presAssocID="{5BAF4347-4107-4C07-B00C-B629425D65EA}" presName="horz1" presStyleCnt="0"/>
      <dgm:spPr/>
    </dgm:pt>
    <dgm:pt modelId="{C5F742EB-1944-4DB6-B541-8E26D09FC920}" type="pres">
      <dgm:prSet presAssocID="{5BAF4347-4107-4C07-B00C-B629425D65EA}" presName="tx1" presStyleLbl="revTx" presStyleIdx="0" presStyleCnt="7"/>
      <dgm:spPr/>
      <dgm:t>
        <a:bodyPr/>
        <a:lstStyle/>
        <a:p>
          <a:endParaRPr lang="en-US"/>
        </a:p>
      </dgm:t>
    </dgm:pt>
    <dgm:pt modelId="{EA1F13FB-28A4-4088-B1BF-9B29087CEE9B}" type="pres">
      <dgm:prSet presAssocID="{5BAF4347-4107-4C07-B00C-B629425D65EA}" presName="vert1" presStyleCnt="0"/>
      <dgm:spPr/>
    </dgm:pt>
    <dgm:pt modelId="{63F7ED42-95EC-4EED-B88E-12E002D946AE}" type="pres">
      <dgm:prSet presAssocID="{6C441493-FF23-4A20-A769-D93AF75D6FB5}" presName="vertSpace2a" presStyleCnt="0"/>
      <dgm:spPr/>
    </dgm:pt>
    <dgm:pt modelId="{738EC7C6-3C3B-40B3-95E2-9403812880D9}" type="pres">
      <dgm:prSet presAssocID="{6C441493-FF23-4A20-A769-D93AF75D6FB5}" presName="horz2" presStyleCnt="0"/>
      <dgm:spPr/>
    </dgm:pt>
    <dgm:pt modelId="{49918FDC-790F-41D7-BD4E-F320C438A7B9}" type="pres">
      <dgm:prSet presAssocID="{6C441493-FF23-4A20-A769-D93AF75D6FB5}" presName="horzSpace2" presStyleCnt="0"/>
      <dgm:spPr/>
    </dgm:pt>
    <dgm:pt modelId="{8E234026-7696-41D4-9961-A3C8F4DBC175}" type="pres">
      <dgm:prSet presAssocID="{6C441493-FF23-4A20-A769-D93AF75D6FB5}" presName="tx2" presStyleLbl="revTx" presStyleIdx="1" presStyleCnt="7"/>
      <dgm:spPr/>
      <dgm:t>
        <a:bodyPr/>
        <a:lstStyle/>
        <a:p>
          <a:endParaRPr lang="en-US"/>
        </a:p>
      </dgm:t>
    </dgm:pt>
    <dgm:pt modelId="{FF4DD466-0046-4163-B70A-EF3E1ACCC1B7}" type="pres">
      <dgm:prSet presAssocID="{6C441493-FF23-4A20-A769-D93AF75D6FB5}" presName="vert2" presStyleCnt="0"/>
      <dgm:spPr/>
    </dgm:pt>
    <dgm:pt modelId="{C08B112F-EBAA-4DA5-8370-55134BA27BA4}" type="pres">
      <dgm:prSet presAssocID="{6C441493-FF23-4A20-A769-D93AF75D6FB5}" presName="thinLine2b" presStyleLbl="callout" presStyleIdx="0" presStyleCnt="4"/>
      <dgm:spPr/>
    </dgm:pt>
    <dgm:pt modelId="{DAE6E0C0-7F8C-4EFA-AA7E-1D8FA97673CE}" type="pres">
      <dgm:prSet presAssocID="{6C441493-FF23-4A20-A769-D93AF75D6FB5}" presName="vertSpace2b" presStyleCnt="0"/>
      <dgm:spPr/>
    </dgm:pt>
    <dgm:pt modelId="{B68E5533-47E5-4879-8A98-375A83A148B0}" type="pres">
      <dgm:prSet presAssocID="{B92C2FCB-9BEC-4F3D-A223-08D368AE1D54}" presName="horz2" presStyleCnt="0"/>
      <dgm:spPr/>
    </dgm:pt>
    <dgm:pt modelId="{B90C3732-C1AA-4D67-8D09-641186E31E70}" type="pres">
      <dgm:prSet presAssocID="{B92C2FCB-9BEC-4F3D-A223-08D368AE1D54}" presName="horzSpace2" presStyleCnt="0"/>
      <dgm:spPr/>
    </dgm:pt>
    <dgm:pt modelId="{2EA18E04-CA74-4EFA-9672-6129D9DDDAD4}" type="pres">
      <dgm:prSet presAssocID="{B92C2FCB-9BEC-4F3D-A223-08D368AE1D54}" presName="tx2" presStyleLbl="revTx" presStyleIdx="2" presStyleCnt="7"/>
      <dgm:spPr/>
      <dgm:t>
        <a:bodyPr/>
        <a:lstStyle/>
        <a:p>
          <a:endParaRPr lang="en-US"/>
        </a:p>
      </dgm:t>
    </dgm:pt>
    <dgm:pt modelId="{D850C92C-7BE7-46B2-835C-32656C5AF089}" type="pres">
      <dgm:prSet presAssocID="{B92C2FCB-9BEC-4F3D-A223-08D368AE1D54}" presName="vert2" presStyleCnt="0"/>
      <dgm:spPr/>
    </dgm:pt>
    <dgm:pt modelId="{B2E598CD-8DE4-4126-BC92-6A3C2D59E59C}" type="pres">
      <dgm:prSet presAssocID="{B92C2FCB-9BEC-4F3D-A223-08D368AE1D54}" presName="thinLine2b" presStyleLbl="callout" presStyleIdx="1" presStyleCnt="4"/>
      <dgm:spPr/>
    </dgm:pt>
    <dgm:pt modelId="{294DE367-D045-4DF9-A5DC-A1B128218CE9}" type="pres">
      <dgm:prSet presAssocID="{B92C2FCB-9BEC-4F3D-A223-08D368AE1D54}" presName="vertSpace2b" presStyleCnt="0"/>
      <dgm:spPr/>
    </dgm:pt>
    <dgm:pt modelId="{7B6CF8AC-0767-4F14-B422-C12B141AE766}" type="pres">
      <dgm:prSet presAssocID="{BE57B754-90EB-493B-BC95-07F572C4A202}" presName="thickLine" presStyleLbl="alignNode1" presStyleIdx="1" presStyleCnt="3"/>
      <dgm:spPr/>
    </dgm:pt>
    <dgm:pt modelId="{A2BC2DA1-6A8C-4474-A905-77332FEF8114}" type="pres">
      <dgm:prSet presAssocID="{BE57B754-90EB-493B-BC95-07F572C4A202}" presName="horz1" presStyleCnt="0"/>
      <dgm:spPr/>
    </dgm:pt>
    <dgm:pt modelId="{B50A4D8C-B9F0-45DD-B041-7945E1BFA322}" type="pres">
      <dgm:prSet presAssocID="{BE57B754-90EB-493B-BC95-07F572C4A202}" presName="tx1" presStyleLbl="revTx" presStyleIdx="3" presStyleCnt="7"/>
      <dgm:spPr/>
      <dgm:t>
        <a:bodyPr/>
        <a:lstStyle/>
        <a:p>
          <a:endParaRPr lang="en-US"/>
        </a:p>
      </dgm:t>
    </dgm:pt>
    <dgm:pt modelId="{BD0F5E1F-46EF-4181-8108-705EBF53408D}" type="pres">
      <dgm:prSet presAssocID="{BE57B754-90EB-493B-BC95-07F572C4A202}" presName="vert1" presStyleCnt="0"/>
      <dgm:spPr/>
    </dgm:pt>
    <dgm:pt modelId="{33383750-441C-4DD1-A66A-1D7EED869B9C}" type="pres">
      <dgm:prSet presAssocID="{99859B61-1E8B-4930-9C25-2AB57FE7D1CA}" presName="vertSpace2a" presStyleCnt="0"/>
      <dgm:spPr/>
    </dgm:pt>
    <dgm:pt modelId="{6F73E6ED-3534-405B-895D-BF478F499DF9}" type="pres">
      <dgm:prSet presAssocID="{99859B61-1E8B-4930-9C25-2AB57FE7D1CA}" presName="horz2" presStyleCnt="0"/>
      <dgm:spPr/>
    </dgm:pt>
    <dgm:pt modelId="{65866024-36BB-4362-B339-61ECB269D0AF}" type="pres">
      <dgm:prSet presAssocID="{99859B61-1E8B-4930-9C25-2AB57FE7D1CA}" presName="horzSpace2" presStyleCnt="0"/>
      <dgm:spPr/>
    </dgm:pt>
    <dgm:pt modelId="{D9B72C55-E578-4136-AFA8-576D35768105}" type="pres">
      <dgm:prSet presAssocID="{99859B61-1E8B-4930-9C25-2AB57FE7D1CA}" presName="tx2" presStyleLbl="revTx" presStyleIdx="4" presStyleCnt="7"/>
      <dgm:spPr/>
      <dgm:t>
        <a:bodyPr/>
        <a:lstStyle/>
        <a:p>
          <a:endParaRPr lang="en-US"/>
        </a:p>
      </dgm:t>
    </dgm:pt>
    <dgm:pt modelId="{51B6706C-D4CB-470F-9DE3-2B92A0BDC56B}" type="pres">
      <dgm:prSet presAssocID="{99859B61-1E8B-4930-9C25-2AB57FE7D1CA}" presName="vert2" presStyleCnt="0"/>
      <dgm:spPr/>
    </dgm:pt>
    <dgm:pt modelId="{440B0713-FE43-4085-8845-09AD94CECC14}" type="pres">
      <dgm:prSet presAssocID="{99859B61-1E8B-4930-9C25-2AB57FE7D1CA}" presName="thinLine2b" presStyleLbl="callout" presStyleIdx="2" presStyleCnt="4"/>
      <dgm:spPr/>
    </dgm:pt>
    <dgm:pt modelId="{51979266-945A-49E3-9521-CE08CF92CC58}" type="pres">
      <dgm:prSet presAssocID="{99859B61-1E8B-4930-9C25-2AB57FE7D1CA}" presName="vertSpace2b" presStyleCnt="0"/>
      <dgm:spPr/>
    </dgm:pt>
    <dgm:pt modelId="{CA032B59-B28B-4B66-AA73-8014AAE3E46D}" type="pres">
      <dgm:prSet presAssocID="{477025E3-94BD-4808-9370-0A76DAD61D9D}" presName="thickLine" presStyleLbl="alignNode1" presStyleIdx="2" presStyleCnt="3"/>
      <dgm:spPr/>
    </dgm:pt>
    <dgm:pt modelId="{245CF652-2163-41B1-919A-84674990C7F7}" type="pres">
      <dgm:prSet presAssocID="{477025E3-94BD-4808-9370-0A76DAD61D9D}" presName="horz1" presStyleCnt="0"/>
      <dgm:spPr/>
    </dgm:pt>
    <dgm:pt modelId="{8F7DEE55-9A85-4E3D-B744-21CB204B3F68}" type="pres">
      <dgm:prSet presAssocID="{477025E3-94BD-4808-9370-0A76DAD61D9D}" presName="tx1" presStyleLbl="revTx" presStyleIdx="5" presStyleCnt="7"/>
      <dgm:spPr/>
      <dgm:t>
        <a:bodyPr/>
        <a:lstStyle/>
        <a:p>
          <a:endParaRPr lang="es-PE"/>
        </a:p>
      </dgm:t>
    </dgm:pt>
    <dgm:pt modelId="{A1D459A7-BC00-4B2C-9AA8-3BE6F34077F2}" type="pres">
      <dgm:prSet presAssocID="{477025E3-94BD-4808-9370-0A76DAD61D9D}" presName="vert1" presStyleCnt="0"/>
      <dgm:spPr/>
    </dgm:pt>
    <dgm:pt modelId="{F327B048-6CC9-4C25-9288-FA19F21EEA72}" type="pres">
      <dgm:prSet presAssocID="{AE35330E-5BAF-4E22-A5E1-6B3027E5C562}" presName="vertSpace2a" presStyleCnt="0"/>
      <dgm:spPr/>
    </dgm:pt>
    <dgm:pt modelId="{6B91CD14-6F34-4CC0-848F-8E40BC778A69}" type="pres">
      <dgm:prSet presAssocID="{AE35330E-5BAF-4E22-A5E1-6B3027E5C562}" presName="horz2" presStyleCnt="0"/>
      <dgm:spPr/>
    </dgm:pt>
    <dgm:pt modelId="{C4A9B054-F676-4FF5-A8A8-B3101F09E51E}" type="pres">
      <dgm:prSet presAssocID="{AE35330E-5BAF-4E22-A5E1-6B3027E5C562}" presName="horzSpace2" presStyleCnt="0"/>
      <dgm:spPr/>
    </dgm:pt>
    <dgm:pt modelId="{0F237D41-5A71-4E90-BF58-C81BE9AE4DD4}" type="pres">
      <dgm:prSet presAssocID="{AE35330E-5BAF-4E22-A5E1-6B3027E5C562}" presName="tx2" presStyleLbl="revTx" presStyleIdx="6" presStyleCnt="7"/>
      <dgm:spPr/>
      <dgm:t>
        <a:bodyPr/>
        <a:lstStyle/>
        <a:p>
          <a:endParaRPr lang="es-PE"/>
        </a:p>
      </dgm:t>
    </dgm:pt>
    <dgm:pt modelId="{A2882E86-01C3-439D-BD34-602BD46CEEC9}" type="pres">
      <dgm:prSet presAssocID="{AE35330E-5BAF-4E22-A5E1-6B3027E5C562}" presName="vert2" presStyleCnt="0"/>
      <dgm:spPr/>
    </dgm:pt>
    <dgm:pt modelId="{9411C7DE-EAC0-482E-A6BD-9A4FCBD63A81}" type="pres">
      <dgm:prSet presAssocID="{AE35330E-5BAF-4E22-A5E1-6B3027E5C562}" presName="thinLine2b" presStyleLbl="callout" presStyleIdx="3" presStyleCnt="4"/>
      <dgm:spPr/>
    </dgm:pt>
    <dgm:pt modelId="{DCE5F11A-8325-45EC-B4B5-F6C97FD274FF}" type="pres">
      <dgm:prSet presAssocID="{AE35330E-5BAF-4E22-A5E1-6B3027E5C562}" presName="vertSpace2b" presStyleCnt="0"/>
      <dgm:spPr/>
    </dgm:pt>
  </dgm:ptLst>
  <dgm:cxnLst>
    <dgm:cxn modelId="{11EE1943-FCED-40AA-AD89-56047911ECF3}" srcId="{E8AF7540-DDFA-416F-A6AA-91E8DBBDB129}" destId="{5BAF4347-4107-4C07-B00C-B629425D65EA}" srcOrd="0" destOrd="0" parTransId="{7EE92DF7-7D7F-4C00-A009-09344A26391C}" sibTransId="{9E89B55D-C546-492A-BDAD-7B1914018EAD}"/>
    <dgm:cxn modelId="{7DBDCE9C-E2C7-4C1C-A789-ACE0E80D841E}" srcId="{E8AF7540-DDFA-416F-A6AA-91E8DBBDB129}" destId="{BE57B754-90EB-493B-BC95-07F572C4A202}" srcOrd="1" destOrd="0" parTransId="{0C5B7A0A-F6FB-4D22-9DD2-AF0D19E4DE1A}" sibTransId="{C1FEE9F5-30BD-457C-A996-5A6AF6A0CC13}"/>
    <dgm:cxn modelId="{2D387173-955F-4BF0-B2EF-7FB95818F66D}" type="presOf" srcId="{5BAF4347-4107-4C07-B00C-B629425D65EA}" destId="{C5F742EB-1944-4DB6-B541-8E26D09FC920}" srcOrd="0" destOrd="0" presId="urn:microsoft.com/office/officeart/2008/layout/LinedList"/>
    <dgm:cxn modelId="{1F481056-64A9-4DF3-B3FA-2DFF5538F6C0}" srcId="{5BAF4347-4107-4C07-B00C-B629425D65EA}" destId="{6C441493-FF23-4A20-A769-D93AF75D6FB5}" srcOrd="0" destOrd="0" parTransId="{2D7D870F-0BE1-4ECD-AF6F-E515A39CA6A9}" sibTransId="{F9CF991C-F846-48A9-A925-CB09E5B6F08F}"/>
    <dgm:cxn modelId="{3DFE57D7-6C92-4425-A540-8C908B3AD710}" type="presOf" srcId="{E8AF7540-DDFA-416F-A6AA-91E8DBBDB129}" destId="{2962307E-6652-4678-9134-C4F67DAC1509}" srcOrd="0" destOrd="0" presId="urn:microsoft.com/office/officeart/2008/layout/LinedList"/>
    <dgm:cxn modelId="{9D250F1C-88BF-4710-8B2E-490EA97F661F}" type="presOf" srcId="{AE35330E-5BAF-4E22-A5E1-6B3027E5C562}" destId="{0F237D41-5A71-4E90-BF58-C81BE9AE4DD4}" srcOrd="0" destOrd="0" presId="urn:microsoft.com/office/officeart/2008/layout/LinedList"/>
    <dgm:cxn modelId="{7D5F17E6-C24C-4422-A21E-A418D4C205D9}" srcId="{E8AF7540-DDFA-416F-A6AA-91E8DBBDB129}" destId="{477025E3-94BD-4808-9370-0A76DAD61D9D}" srcOrd="2" destOrd="0" parTransId="{48EF4CF2-30E3-46E8-9916-938C012C00CA}" sibTransId="{34DE7BE7-2954-40BE-BF63-F93E4D71FBDE}"/>
    <dgm:cxn modelId="{B36AFF10-E91F-4D97-BEB1-B5439F911132}" type="presOf" srcId="{6C441493-FF23-4A20-A769-D93AF75D6FB5}" destId="{8E234026-7696-41D4-9961-A3C8F4DBC175}" srcOrd="0" destOrd="0" presId="urn:microsoft.com/office/officeart/2008/layout/LinedList"/>
    <dgm:cxn modelId="{BF65CACC-2ABF-4477-AD32-A4833B1A0D8B}" srcId="{477025E3-94BD-4808-9370-0A76DAD61D9D}" destId="{AE35330E-5BAF-4E22-A5E1-6B3027E5C562}" srcOrd="0" destOrd="0" parTransId="{90CF5266-DCB5-4521-8C0D-EEB9E020D1E3}" sibTransId="{61649BC4-7EA5-4101-806F-E6BCDF12E804}"/>
    <dgm:cxn modelId="{D64424DC-2160-457C-ADC6-62B89D04C88E}" srcId="{BE57B754-90EB-493B-BC95-07F572C4A202}" destId="{99859B61-1E8B-4930-9C25-2AB57FE7D1CA}" srcOrd="0" destOrd="0" parTransId="{10980019-2444-4D9C-B885-4F478F5EABC6}" sibTransId="{7C6CD722-7EE9-4C3B-BE83-7DE4EE76F48E}"/>
    <dgm:cxn modelId="{1A901572-27C6-4340-ACF4-3C95D64AEBC0}" type="presOf" srcId="{477025E3-94BD-4808-9370-0A76DAD61D9D}" destId="{8F7DEE55-9A85-4E3D-B744-21CB204B3F68}" srcOrd="0" destOrd="0" presId="urn:microsoft.com/office/officeart/2008/layout/LinedList"/>
    <dgm:cxn modelId="{E459E3E9-B0BB-4510-966A-0807DEA9AE3E}" type="presOf" srcId="{B92C2FCB-9BEC-4F3D-A223-08D368AE1D54}" destId="{2EA18E04-CA74-4EFA-9672-6129D9DDDAD4}" srcOrd="0" destOrd="0" presId="urn:microsoft.com/office/officeart/2008/layout/LinedList"/>
    <dgm:cxn modelId="{4E4C400F-C22D-4A8B-AC22-6541190F5E00}" type="presOf" srcId="{99859B61-1E8B-4930-9C25-2AB57FE7D1CA}" destId="{D9B72C55-E578-4136-AFA8-576D35768105}" srcOrd="0" destOrd="0" presId="urn:microsoft.com/office/officeart/2008/layout/LinedList"/>
    <dgm:cxn modelId="{F563D266-BB1B-4AEA-98E6-CCA40B2A0D14}" srcId="{5BAF4347-4107-4C07-B00C-B629425D65EA}" destId="{B92C2FCB-9BEC-4F3D-A223-08D368AE1D54}" srcOrd="1" destOrd="0" parTransId="{7926EF35-669F-49D6-BCF1-D001F252BC43}" sibTransId="{F50C845F-066C-456F-8111-B4971AFD96CD}"/>
    <dgm:cxn modelId="{0A65E657-1E27-469E-B417-27AAE5A3EDBE}" type="presOf" srcId="{BE57B754-90EB-493B-BC95-07F572C4A202}" destId="{B50A4D8C-B9F0-45DD-B041-7945E1BFA322}" srcOrd="0" destOrd="0" presId="urn:microsoft.com/office/officeart/2008/layout/LinedList"/>
    <dgm:cxn modelId="{DF975545-4A45-48F6-9590-A95853B51F8B}" type="presParOf" srcId="{2962307E-6652-4678-9134-C4F67DAC1509}" destId="{A6398C8F-89F4-4346-B4C8-6E36B7D215FE}" srcOrd="0" destOrd="0" presId="urn:microsoft.com/office/officeart/2008/layout/LinedList"/>
    <dgm:cxn modelId="{ACDADFA3-5E45-4C6A-BEF1-195ED08E0984}" type="presParOf" srcId="{2962307E-6652-4678-9134-C4F67DAC1509}" destId="{478A995E-0CDF-4CDF-8324-ED7D4B4BCA03}" srcOrd="1" destOrd="0" presId="urn:microsoft.com/office/officeart/2008/layout/LinedList"/>
    <dgm:cxn modelId="{45321AF7-5F65-48AE-92F3-FEC2D615278B}" type="presParOf" srcId="{478A995E-0CDF-4CDF-8324-ED7D4B4BCA03}" destId="{C5F742EB-1944-4DB6-B541-8E26D09FC920}" srcOrd="0" destOrd="0" presId="urn:microsoft.com/office/officeart/2008/layout/LinedList"/>
    <dgm:cxn modelId="{74819419-26F2-4532-9055-3E9B70739F8A}" type="presParOf" srcId="{478A995E-0CDF-4CDF-8324-ED7D4B4BCA03}" destId="{EA1F13FB-28A4-4088-B1BF-9B29087CEE9B}" srcOrd="1" destOrd="0" presId="urn:microsoft.com/office/officeart/2008/layout/LinedList"/>
    <dgm:cxn modelId="{0014A8E5-5833-46B9-8A6E-D316FAE4CCAD}" type="presParOf" srcId="{EA1F13FB-28A4-4088-B1BF-9B29087CEE9B}" destId="{63F7ED42-95EC-4EED-B88E-12E002D946AE}" srcOrd="0" destOrd="0" presId="urn:microsoft.com/office/officeart/2008/layout/LinedList"/>
    <dgm:cxn modelId="{F6914028-EA82-4B20-8851-1A07A6C1E212}" type="presParOf" srcId="{EA1F13FB-28A4-4088-B1BF-9B29087CEE9B}" destId="{738EC7C6-3C3B-40B3-95E2-9403812880D9}" srcOrd="1" destOrd="0" presId="urn:microsoft.com/office/officeart/2008/layout/LinedList"/>
    <dgm:cxn modelId="{8C9AA467-7D0F-4F46-8DA8-BB79EF85C6D4}" type="presParOf" srcId="{738EC7C6-3C3B-40B3-95E2-9403812880D9}" destId="{49918FDC-790F-41D7-BD4E-F320C438A7B9}" srcOrd="0" destOrd="0" presId="urn:microsoft.com/office/officeart/2008/layout/LinedList"/>
    <dgm:cxn modelId="{41CC619A-F2E5-44CD-8912-53CA33FF48FF}" type="presParOf" srcId="{738EC7C6-3C3B-40B3-95E2-9403812880D9}" destId="{8E234026-7696-41D4-9961-A3C8F4DBC175}" srcOrd="1" destOrd="0" presId="urn:microsoft.com/office/officeart/2008/layout/LinedList"/>
    <dgm:cxn modelId="{7A0DCDA1-4737-4CFF-9F21-8B9CA729D02D}" type="presParOf" srcId="{738EC7C6-3C3B-40B3-95E2-9403812880D9}" destId="{FF4DD466-0046-4163-B70A-EF3E1ACCC1B7}" srcOrd="2" destOrd="0" presId="urn:microsoft.com/office/officeart/2008/layout/LinedList"/>
    <dgm:cxn modelId="{2053ADB1-915A-4A3D-A182-6BA92403EA01}" type="presParOf" srcId="{EA1F13FB-28A4-4088-B1BF-9B29087CEE9B}" destId="{C08B112F-EBAA-4DA5-8370-55134BA27BA4}" srcOrd="2" destOrd="0" presId="urn:microsoft.com/office/officeart/2008/layout/LinedList"/>
    <dgm:cxn modelId="{D5126E71-D46D-40BB-AF58-5AEB5CEE2C54}" type="presParOf" srcId="{EA1F13FB-28A4-4088-B1BF-9B29087CEE9B}" destId="{DAE6E0C0-7F8C-4EFA-AA7E-1D8FA97673CE}" srcOrd="3" destOrd="0" presId="urn:microsoft.com/office/officeart/2008/layout/LinedList"/>
    <dgm:cxn modelId="{EE6F2E10-67D7-4126-AEA9-26ED3FFF62BF}" type="presParOf" srcId="{EA1F13FB-28A4-4088-B1BF-9B29087CEE9B}" destId="{B68E5533-47E5-4879-8A98-375A83A148B0}" srcOrd="4" destOrd="0" presId="urn:microsoft.com/office/officeart/2008/layout/LinedList"/>
    <dgm:cxn modelId="{036F6003-0423-4F84-B96D-3E28B2958345}" type="presParOf" srcId="{B68E5533-47E5-4879-8A98-375A83A148B0}" destId="{B90C3732-C1AA-4D67-8D09-641186E31E70}" srcOrd="0" destOrd="0" presId="urn:microsoft.com/office/officeart/2008/layout/LinedList"/>
    <dgm:cxn modelId="{FC5D86C4-71A3-474F-8C10-612FC43774B2}" type="presParOf" srcId="{B68E5533-47E5-4879-8A98-375A83A148B0}" destId="{2EA18E04-CA74-4EFA-9672-6129D9DDDAD4}" srcOrd="1" destOrd="0" presId="urn:microsoft.com/office/officeart/2008/layout/LinedList"/>
    <dgm:cxn modelId="{F34D7457-50BA-466F-9A36-F9C5C5E57BBD}" type="presParOf" srcId="{B68E5533-47E5-4879-8A98-375A83A148B0}" destId="{D850C92C-7BE7-46B2-835C-32656C5AF089}" srcOrd="2" destOrd="0" presId="urn:microsoft.com/office/officeart/2008/layout/LinedList"/>
    <dgm:cxn modelId="{7C1FE7F7-B06C-4830-841D-C520BA581D65}" type="presParOf" srcId="{EA1F13FB-28A4-4088-B1BF-9B29087CEE9B}" destId="{B2E598CD-8DE4-4126-BC92-6A3C2D59E59C}" srcOrd="5" destOrd="0" presId="urn:microsoft.com/office/officeart/2008/layout/LinedList"/>
    <dgm:cxn modelId="{736247C4-6C75-43FA-8862-1BA56E39A21E}" type="presParOf" srcId="{EA1F13FB-28A4-4088-B1BF-9B29087CEE9B}" destId="{294DE367-D045-4DF9-A5DC-A1B128218CE9}" srcOrd="6" destOrd="0" presId="urn:microsoft.com/office/officeart/2008/layout/LinedList"/>
    <dgm:cxn modelId="{05F208D7-C230-417C-BB47-F1ED8B8E850A}" type="presParOf" srcId="{2962307E-6652-4678-9134-C4F67DAC1509}" destId="{7B6CF8AC-0767-4F14-B422-C12B141AE766}" srcOrd="2" destOrd="0" presId="urn:microsoft.com/office/officeart/2008/layout/LinedList"/>
    <dgm:cxn modelId="{E07E632C-47E6-4CC6-8279-949383713146}" type="presParOf" srcId="{2962307E-6652-4678-9134-C4F67DAC1509}" destId="{A2BC2DA1-6A8C-4474-A905-77332FEF8114}" srcOrd="3" destOrd="0" presId="urn:microsoft.com/office/officeart/2008/layout/LinedList"/>
    <dgm:cxn modelId="{EF066876-DF72-4EFC-88A7-560E0D225282}" type="presParOf" srcId="{A2BC2DA1-6A8C-4474-A905-77332FEF8114}" destId="{B50A4D8C-B9F0-45DD-B041-7945E1BFA322}" srcOrd="0" destOrd="0" presId="urn:microsoft.com/office/officeart/2008/layout/LinedList"/>
    <dgm:cxn modelId="{B4E2CC3F-4A1D-4D7F-9CA5-E952F4D5EFF9}" type="presParOf" srcId="{A2BC2DA1-6A8C-4474-A905-77332FEF8114}" destId="{BD0F5E1F-46EF-4181-8108-705EBF53408D}" srcOrd="1" destOrd="0" presId="urn:microsoft.com/office/officeart/2008/layout/LinedList"/>
    <dgm:cxn modelId="{9DD1F3AA-9CC0-4712-A55A-85E388A796F3}" type="presParOf" srcId="{BD0F5E1F-46EF-4181-8108-705EBF53408D}" destId="{33383750-441C-4DD1-A66A-1D7EED869B9C}" srcOrd="0" destOrd="0" presId="urn:microsoft.com/office/officeart/2008/layout/LinedList"/>
    <dgm:cxn modelId="{FEFC03D7-DC41-46CB-8965-2AFF1E70D618}" type="presParOf" srcId="{BD0F5E1F-46EF-4181-8108-705EBF53408D}" destId="{6F73E6ED-3534-405B-895D-BF478F499DF9}" srcOrd="1" destOrd="0" presId="urn:microsoft.com/office/officeart/2008/layout/LinedList"/>
    <dgm:cxn modelId="{2E60D3F7-A39A-45C9-A19D-B75E76197893}" type="presParOf" srcId="{6F73E6ED-3534-405B-895D-BF478F499DF9}" destId="{65866024-36BB-4362-B339-61ECB269D0AF}" srcOrd="0" destOrd="0" presId="urn:microsoft.com/office/officeart/2008/layout/LinedList"/>
    <dgm:cxn modelId="{084FF876-BC09-4A52-BA80-FD1DACD04A0D}" type="presParOf" srcId="{6F73E6ED-3534-405B-895D-BF478F499DF9}" destId="{D9B72C55-E578-4136-AFA8-576D35768105}" srcOrd="1" destOrd="0" presId="urn:microsoft.com/office/officeart/2008/layout/LinedList"/>
    <dgm:cxn modelId="{8BDE4412-B17A-4046-B840-7C97E9BE23DC}" type="presParOf" srcId="{6F73E6ED-3534-405B-895D-BF478F499DF9}" destId="{51B6706C-D4CB-470F-9DE3-2B92A0BDC56B}" srcOrd="2" destOrd="0" presId="urn:microsoft.com/office/officeart/2008/layout/LinedList"/>
    <dgm:cxn modelId="{3BA33799-2437-45D6-B6FE-EBB8C1CDA079}" type="presParOf" srcId="{BD0F5E1F-46EF-4181-8108-705EBF53408D}" destId="{440B0713-FE43-4085-8845-09AD94CECC14}" srcOrd="2" destOrd="0" presId="urn:microsoft.com/office/officeart/2008/layout/LinedList"/>
    <dgm:cxn modelId="{86A73424-41B8-4D53-9A30-67E69F19CD33}" type="presParOf" srcId="{BD0F5E1F-46EF-4181-8108-705EBF53408D}" destId="{51979266-945A-49E3-9521-CE08CF92CC58}" srcOrd="3" destOrd="0" presId="urn:microsoft.com/office/officeart/2008/layout/LinedList"/>
    <dgm:cxn modelId="{FF572596-EC61-43BD-8F51-8177AAB88D42}" type="presParOf" srcId="{2962307E-6652-4678-9134-C4F67DAC1509}" destId="{CA032B59-B28B-4B66-AA73-8014AAE3E46D}" srcOrd="4" destOrd="0" presId="urn:microsoft.com/office/officeart/2008/layout/LinedList"/>
    <dgm:cxn modelId="{586EB1E4-33F3-4CAB-96AD-BB213F465FCF}" type="presParOf" srcId="{2962307E-6652-4678-9134-C4F67DAC1509}" destId="{245CF652-2163-41B1-919A-84674990C7F7}" srcOrd="5" destOrd="0" presId="urn:microsoft.com/office/officeart/2008/layout/LinedList"/>
    <dgm:cxn modelId="{E5F4FD4D-BC1A-4474-ABBB-89A8C7538C27}" type="presParOf" srcId="{245CF652-2163-41B1-919A-84674990C7F7}" destId="{8F7DEE55-9A85-4E3D-B744-21CB204B3F68}" srcOrd="0" destOrd="0" presId="urn:microsoft.com/office/officeart/2008/layout/LinedList"/>
    <dgm:cxn modelId="{401AD7C2-0640-4F68-9F8F-602ACC1C6F2A}" type="presParOf" srcId="{245CF652-2163-41B1-919A-84674990C7F7}" destId="{A1D459A7-BC00-4B2C-9AA8-3BE6F34077F2}" srcOrd="1" destOrd="0" presId="urn:microsoft.com/office/officeart/2008/layout/LinedList"/>
    <dgm:cxn modelId="{2CD2CA1B-93F6-4E5C-A683-F0E6637B392D}" type="presParOf" srcId="{A1D459A7-BC00-4B2C-9AA8-3BE6F34077F2}" destId="{F327B048-6CC9-4C25-9288-FA19F21EEA72}" srcOrd="0" destOrd="0" presId="urn:microsoft.com/office/officeart/2008/layout/LinedList"/>
    <dgm:cxn modelId="{D6D3AC8C-97C9-4505-9812-B8F9F7525792}" type="presParOf" srcId="{A1D459A7-BC00-4B2C-9AA8-3BE6F34077F2}" destId="{6B91CD14-6F34-4CC0-848F-8E40BC778A69}" srcOrd="1" destOrd="0" presId="urn:microsoft.com/office/officeart/2008/layout/LinedList"/>
    <dgm:cxn modelId="{48246A90-7F20-47AC-B72B-36922B7454E4}" type="presParOf" srcId="{6B91CD14-6F34-4CC0-848F-8E40BC778A69}" destId="{C4A9B054-F676-4FF5-A8A8-B3101F09E51E}" srcOrd="0" destOrd="0" presId="urn:microsoft.com/office/officeart/2008/layout/LinedList"/>
    <dgm:cxn modelId="{8235ED7D-9B86-466B-88DC-B8E5848B182F}" type="presParOf" srcId="{6B91CD14-6F34-4CC0-848F-8E40BC778A69}" destId="{0F237D41-5A71-4E90-BF58-C81BE9AE4DD4}" srcOrd="1" destOrd="0" presId="urn:microsoft.com/office/officeart/2008/layout/LinedList"/>
    <dgm:cxn modelId="{F37EA0A1-5C1F-4EFA-9E08-56EF41A80F12}" type="presParOf" srcId="{6B91CD14-6F34-4CC0-848F-8E40BC778A69}" destId="{A2882E86-01C3-439D-BD34-602BD46CEEC9}" srcOrd="2" destOrd="0" presId="urn:microsoft.com/office/officeart/2008/layout/LinedList"/>
    <dgm:cxn modelId="{0B19475C-1950-4EF2-A834-00A0A5E8C7C3}" type="presParOf" srcId="{A1D459A7-BC00-4B2C-9AA8-3BE6F34077F2}" destId="{9411C7DE-EAC0-482E-A6BD-9A4FCBD63A81}" srcOrd="2" destOrd="0" presId="urn:microsoft.com/office/officeart/2008/layout/LinedList"/>
    <dgm:cxn modelId="{CD6EE80B-E43D-4AEE-A9DF-50D15956AC63}" type="presParOf" srcId="{A1D459A7-BC00-4B2C-9AA8-3BE6F34077F2}" destId="{DCE5F11A-8325-45EC-B4B5-F6C97FD274F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AF7540-DDFA-416F-A6AA-91E8DBBDB1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AF4347-4107-4C07-B00C-B629425D65EA}">
      <dgm:prSet phldrT="[Text]"/>
      <dgm:spPr/>
      <dgm:t>
        <a:bodyPr/>
        <a:lstStyle/>
        <a:p>
          <a:r>
            <a:rPr lang="es-PE" dirty="0" smtClean="0"/>
            <a:t>Librería</a:t>
          </a:r>
          <a:endParaRPr lang="en-US" dirty="0"/>
        </a:p>
      </dgm:t>
    </dgm:pt>
    <dgm:pt modelId="{7EE92DF7-7D7F-4C00-A009-09344A26391C}" type="parTrans" cxnId="{11EE1943-FCED-40AA-AD89-56047911ECF3}">
      <dgm:prSet/>
      <dgm:spPr/>
      <dgm:t>
        <a:bodyPr/>
        <a:lstStyle/>
        <a:p>
          <a:endParaRPr lang="en-US"/>
        </a:p>
      </dgm:t>
    </dgm:pt>
    <dgm:pt modelId="{9E89B55D-C546-492A-BDAD-7B1914018EAD}" type="sibTrans" cxnId="{11EE1943-FCED-40AA-AD89-56047911ECF3}">
      <dgm:prSet/>
      <dgm:spPr/>
      <dgm:t>
        <a:bodyPr/>
        <a:lstStyle/>
        <a:p>
          <a:endParaRPr lang="en-US"/>
        </a:p>
      </dgm:t>
    </dgm:pt>
    <dgm:pt modelId="{4F77949A-37AC-45A7-BDF1-A9168A79EDA1}">
      <dgm:prSet phldrT="[Text]"/>
      <dgm:spPr/>
      <dgm:t>
        <a:bodyPr/>
        <a:lstStyle/>
        <a:p>
          <a:r>
            <a:rPr lang="en-US" dirty="0" err="1" smtClean="0"/>
            <a:t>strcpy</a:t>
          </a:r>
          <a:r>
            <a:rPr lang="en-US" dirty="0" smtClean="0"/>
            <a:t>()</a:t>
          </a:r>
          <a:endParaRPr lang="en-US" dirty="0"/>
        </a:p>
      </dgm:t>
    </dgm:pt>
    <dgm:pt modelId="{1B0D5688-7DFE-4E27-AE50-2076F81232B0}" type="parTrans" cxnId="{AB8EFDF0-B519-46C0-B4CE-75C0BDED43DC}">
      <dgm:prSet/>
      <dgm:spPr/>
      <dgm:t>
        <a:bodyPr/>
        <a:lstStyle/>
        <a:p>
          <a:endParaRPr lang="en-US"/>
        </a:p>
      </dgm:t>
    </dgm:pt>
    <dgm:pt modelId="{E84D1633-484F-4264-AAB5-4455B33FFC46}" type="sibTrans" cxnId="{AB8EFDF0-B519-46C0-B4CE-75C0BDED43DC}">
      <dgm:prSet/>
      <dgm:spPr/>
      <dgm:t>
        <a:bodyPr/>
        <a:lstStyle/>
        <a:p>
          <a:endParaRPr lang="en-US"/>
        </a:p>
      </dgm:t>
    </dgm:pt>
    <dgm:pt modelId="{6C441493-FF23-4A20-A769-D93AF75D6FB5}">
      <dgm:prSet phldrT="[Text]"/>
      <dgm:spPr/>
      <dgm:t>
        <a:bodyPr/>
        <a:lstStyle/>
        <a:p>
          <a:r>
            <a:rPr lang="es-PE" dirty="0" smtClean="0">
              <a:latin typeface="Century Gothic" panose="020B0502020202020204" pitchFamily="34" charset="0"/>
              <a:cs typeface="Courier New" panose="02070309020205020404" pitchFamily="49" charset="0"/>
            </a:rPr>
            <a:t>Las funciones de procesamiento de cadenas están contenidas en la librería </a:t>
          </a:r>
          <a:r>
            <a:rPr lang="es-PE" b="1" dirty="0" err="1" smtClean="0">
              <a:latin typeface="Century Gothic" panose="020B0502020202020204" pitchFamily="34" charset="0"/>
              <a:cs typeface="Courier New" panose="02070309020205020404" pitchFamily="49" charset="0"/>
            </a:rPr>
            <a:t>cstring</a:t>
          </a:r>
          <a:endParaRPr lang="en-US" b="1" dirty="0">
            <a:latin typeface="Century Gothic" panose="020B0502020202020204" pitchFamily="34" charset="0"/>
            <a:cs typeface="Courier New" panose="02070309020205020404" pitchFamily="49" charset="0"/>
          </a:endParaRPr>
        </a:p>
      </dgm:t>
    </dgm:pt>
    <dgm:pt modelId="{2D7D870F-0BE1-4ECD-AF6F-E515A39CA6A9}" type="parTrans" cxnId="{1F481056-64A9-4DF3-B3FA-2DFF5538F6C0}">
      <dgm:prSet/>
      <dgm:spPr/>
      <dgm:t>
        <a:bodyPr/>
        <a:lstStyle/>
        <a:p>
          <a:endParaRPr lang="en-US"/>
        </a:p>
      </dgm:t>
    </dgm:pt>
    <dgm:pt modelId="{F9CF991C-F846-48A9-A925-CB09E5B6F08F}" type="sibTrans" cxnId="{1F481056-64A9-4DF3-B3FA-2DFF5538F6C0}">
      <dgm:prSet/>
      <dgm:spPr/>
      <dgm:t>
        <a:bodyPr/>
        <a:lstStyle/>
        <a:p>
          <a:endParaRPr lang="en-US"/>
        </a:p>
      </dgm:t>
    </dgm:pt>
    <dgm:pt modelId="{BE57B754-90EB-493B-BC95-07F572C4A202}">
      <dgm:prSet phldrT="[Text]"/>
      <dgm:spPr/>
      <dgm:t>
        <a:bodyPr/>
        <a:lstStyle/>
        <a:p>
          <a:r>
            <a:rPr lang="es-PE" dirty="0" err="1" smtClean="0"/>
            <a:t>strcmp</a:t>
          </a:r>
          <a:r>
            <a:rPr lang="es-PE" dirty="0" smtClean="0"/>
            <a:t>()</a:t>
          </a:r>
        </a:p>
      </dgm:t>
    </dgm:pt>
    <dgm:pt modelId="{0C5B7A0A-F6FB-4D22-9DD2-AF0D19E4DE1A}" type="parTrans" cxnId="{7DBDCE9C-E2C7-4C1C-A789-ACE0E80D841E}">
      <dgm:prSet/>
      <dgm:spPr/>
      <dgm:t>
        <a:bodyPr/>
        <a:lstStyle/>
        <a:p>
          <a:endParaRPr lang="en-US"/>
        </a:p>
      </dgm:t>
    </dgm:pt>
    <dgm:pt modelId="{C1FEE9F5-30BD-457C-A996-5A6AF6A0CC13}" type="sibTrans" cxnId="{7DBDCE9C-E2C7-4C1C-A789-ACE0E80D841E}">
      <dgm:prSet/>
      <dgm:spPr/>
      <dgm:t>
        <a:bodyPr/>
        <a:lstStyle/>
        <a:p>
          <a:endParaRPr lang="en-US"/>
        </a:p>
      </dgm:t>
    </dgm:pt>
    <dgm:pt modelId="{99859B61-1E8B-4930-9C25-2AB57FE7D1CA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comparando=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strcmp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una_cadena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, "Hola");</a:t>
          </a:r>
        </a:p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comparando =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strcmp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una_cadena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, "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Hol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");</a:t>
          </a:r>
        </a:p>
      </dgm:t>
    </dgm:pt>
    <dgm:pt modelId="{10980019-2444-4D9C-B885-4F478F5EABC6}" type="parTrans" cxnId="{D64424DC-2160-457C-ADC6-62B89D04C88E}">
      <dgm:prSet/>
      <dgm:spPr/>
      <dgm:t>
        <a:bodyPr/>
        <a:lstStyle/>
        <a:p>
          <a:endParaRPr lang="en-US"/>
        </a:p>
      </dgm:t>
    </dgm:pt>
    <dgm:pt modelId="{7C6CD722-7EE9-4C3B-BE83-7DE4EE76F48E}" type="sibTrans" cxnId="{D64424DC-2160-457C-ADC6-62B89D04C88E}">
      <dgm:prSet/>
      <dgm:spPr/>
      <dgm:t>
        <a:bodyPr/>
        <a:lstStyle/>
        <a:p>
          <a:endParaRPr lang="en-US"/>
        </a:p>
      </dgm:t>
    </dgm:pt>
    <dgm:pt modelId="{BF9485DB-6658-496F-AF4E-1927C613B860}">
      <dgm:prSet phldrT="[Text]"/>
      <dgm:spPr/>
      <dgm:t>
        <a:bodyPr/>
        <a:lstStyle/>
        <a:p>
          <a:r>
            <a:rPr lang="es-PE" dirty="0" smtClean="0">
              <a:latin typeface="Century Gothic" panose="020B0502020202020204" pitchFamily="34" charset="0"/>
              <a:cs typeface="Courier New" panose="02070309020205020404" pitchFamily="49" charset="0"/>
            </a:rPr>
            <a:t>Utilizar: 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#</a:t>
          </a:r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include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cstring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&gt;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B40217E-242A-4359-8A2A-BFD505C286E9}" type="parTrans" cxnId="{CA1EC4FA-46F2-407D-875D-D8BE0FB20C2B}">
      <dgm:prSet/>
      <dgm:spPr/>
      <dgm:t>
        <a:bodyPr/>
        <a:lstStyle/>
        <a:p>
          <a:endParaRPr lang="en-US"/>
        </a:p>
      </dgm:t>
    </dgm:pt>
    <dgm:pt modelId="{39D5E950-34E8-43F1-95C1-70966815C5A8}" type="sibTrans" cxnId="{CA1EC4FA-46F2-407D-875D-D8BE0FB20C2B}">
      <dgm:prSet/>
      <dgm:spPr/>
      <dgm:t>
        <a:bodyPr/>
        <a:lstStyle/>
        <a:p>
          <a:endParaRPr lang="en-US"/>
        </a:p>
      </dgm:t>
    </dgm:pt>
    <dgm:pt modelId="{DA4E7E53-938D-4B07-9EDB-65D68ED556B0}">
      <dgm:prSet phldrT="[Text]"/>
      <dgm:spPr/>
      <dgm:t>
        <a:bodyPr/>
        <a:lstStyle/>
        <a:p>
          <a:r>
            <a:rPr lang="es-PE" dirty="0" smtClean="0"/>
            <a:t>Copia una cadena dentro de otra</a:t>
          </a:r>
        </a:p>
      </dgm:t>
    </dgm:pt>
    <dgm:pt modelId="{BB32004B-CB67-430E-83C4-2B4A421473E7}" type="parTrans" cxnId="{53822EDC-4437-437D-BA1D-B814A80C8F0C}">
      <dgm:prSet/>
      <dgm:spPr/>
      <dgm:t>
        <a:bodyPr/>
        <a:lstStyle/>
        <a:p>
          <a:endParaRPr lang="en-US"/>
        </a:p>
      </dgm:t>
    </dgm:pt>
    <dgm:pt modelId="{708FE8EA-A3C1-4EA9-BB14-6C2008B80983}" type="sibTrans" cxnId="{53822EDC-4437-437D-BA1D-B814A80C8F0C}">
      <dgm:prSet/>
      <dgm:spPr/>
      <dgm:t>
        <a:bodyPr/>
        <a:lstStyle/>
        <a:p>
          <a:endParaRPr lang="en-US"/>
        </a:p>
      </dgm:t>
    </dgm:pt>
    <dgm:pt modelId="{A10E3C70-9381-4576-B0F2-E5A6EDA98EA8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una_cadena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[5];</a:t>
          </a:r>
        </a:p>
        <a:p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strcpy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una_cadena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, "Hola");</a:t>
          </a:r>
        </a:p>
      </dgm:t>
    </dgm:pt>
    <dgm:pt modelId="{537673B8-93A4-49F2-90A0-DFB6F4686A71}" type="parTrans" cxnId="{5B1F9573-09AE-43A2-A951-AE3D7A37433A}">
      <dgm:prSet/>
      <dgm:spPr/>
      <dgm:t>
        <a:bodyPr/>
        <a:lstStyle/>
        <a:p>
          <a:endParaRPr lang="en-US"/>
        </a:p>
      </dgm:t>
    </dgm:pt>
    <dgm:pt modelId="{CD38C140-E3C7-4E38-B7A2-995C1D3A7768}" type="sibTrans" cxnId="{5B1F9573-09AE-43A2-A951-AE3D7A37433A}">
      <dgm:prSet/>
      <dgm:spPr/>
      <dgm:t>
        <a:bodyPr/>
        <a:lstStyle/>
        <a:p>
          <a:endParaRPr lang="en-US"/>
        </a:p>
      </dgm:t>
    </dgm:pt>
    <dgm:pt modelId="{87C4B911-9BA0-4358-89D6-B9F70F8B70CB}">
      <dgm:prSet phldrT="[Text]"/>
      <dgm:spPr/>
      <dgm:t>
        <a:bodyPr/>
        <a:lstStyle/>
        <a:p>
          <a:r>
            <a:rPr lang="es-PE" dirty="0" smtClean="0"/>
            <a:t>Compara dos cadenas: Devuelve 0 si son iguales, un valor negativo si la primera es menor que la segunda, o un valor positivo en caso contrario.</a:t>
          </a:r>
        </a:p>
      </dgm:t>
    </dgm:pt>
    <dgm:pt modelId="{8727920C-5F9A-4531-991D-E3B5A7D3F7D0}" type="parTrans" cxnId="{1BB4312E-E51F-4117-8A17-800291F50A2B}">
      <dgm:prSet/>
      <dgm:spPr/>
      <dgm:t>
        <a:bodyPr/>
        <a:lstStyle/>
        <a:p>
          <a:endParaRPr lang="en-US"/>
        </a:p>
      </dgm:t>
    </dgm:pt>
    <dgm:pt modelId="{CCA1C296-2FC1-4EB0-A13A-894625EC7BA8}" type="sibTrans" cxnId="{1BB4312E-E51F-4117-8A17-800291F50A2B}">
      <dgm:prSet/>
      <dgm:spPr/>
      <dgm:t>
        <a:bodyPr/>
        <a:lstStyle/>
        <a:p>
          <a:endParaRPr lang="en-US"/>
        </a:p>
      </dgm:t>
    </dgm:pt>
    <dgm:pt modelId="{2962307E-6652-4678-9134-C4F67DAC1509}" type="pres">
      <dgm:prSet presAssocID="{E8AF7540-DDFA-416F-A6AA-91E8DBBDB12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6398C8F-89F4-4346-B4C8-6E36B7D215FE}" type="pres">
      <dgm:prSet presAssocID="{5BAF4347-4107-4C07-B00C-B629425D65EA}" presName="thickLine" presStyleLbl="alignNode1" presStyleIdx="0" presStyleCnt="3"/>
      <dgm:spPr/>
    </dgm:pt>
    <dgm:pt modelId="{478A995E-0CDF-4CDF-8324-ED7D4B4BCA03}" type="pres">
      <dgm:prSet presAssocID="{5BAF4347-4107-4C07-B00C-B629425D65EA}" presName="horz1" presStyleCnt="0"/>
      <dgm:spPr/>
    </dgm:pt>
    <dgm:pt modelId="{C5F742EB-1944-4DB6-B541-8E26D09FC920}" type="pres">
      <dgm:prSet presAssocID="{5BAF4347-4107-4C07-B00C-B629425D65EA}" presName="tx1" presStyleLbl="revTx" presStyleIdx="0" presStyleCnt="9"/>
      <dgm:spPr/>
      <dgm:t>
        <a:bodyPr/>
        <a:lstStyle/>
        <a:p>
          <a:endParaRPr lang="en-US"/>
        </a:p>
      </dgm:t>
    </dgm:pt>
    <dgm:pt modelId="{EA1F13FB-28A4-4088-B1BF-9B29087CEE9B}" type="pres">
      <dgm:prSet presAssocID="{5BAF4347-4107-4C07-B00C-B629425D65EA}" presName="vert1" presStyleCnt="0"/>
      <dgm:spPr/>
    </dgm:pt>
    <dgm:pt modelId="{63F7ED42-95EC-4EED-B88E-12E002D946AE}" type="pres">
      <dgm:prSet presAssocID="{6C441493-FF23-4A20-A769-D93AF75D6FB5}" presName="vertSpace2a" presStyleCnt="0"/>
      <dgm:spPr/>
    </dgm:pt>
    <dgm:pt modelId="{738EC7C6-3C3B-40B3-95E2-9403812880D9}" type="pres">
      <dgm:prSet presAssocID="{6C441493-FF23-4A20-A769-D93AF75D6FB5}" presName="horz2" presStyleCnt="0"/>
      <dgm:spPr/>
    </dgm:pt>
    <dgm:pt modelId="{49918FDC-790F-41D7-BD4E-F320C438A7B9}" type="pres">
      <dgm:prSet presAssocID="{6C441493-FF23-4A20-A769-D93AF75D6FB5}" presName="horzSpace2" presStyleCnt="0"/>
      <dgm:spPr/>
    </dgm:pt>
    <dgm:pt modelId="{8E234026-7696-41D4-9961-A3C8F4DBC175}" type="pres">
      <dgm:prSet presAssocID="{6C441493-FF23-4A20-A769-D93AF75D6FB5}" presName="tx2" presStyleLbl="revTx" presStyleIdx="1" presStyleCnt="9"/>
      <dgm:spPr/>
      <dgm:t>
        <a:bodyPr/>
        <a:lstStyle/>
        <a:p>
          <a:endParaRPr lang="en-US"/>
        </a:p>
      </dgm:t>
    </dgm:pt>
    <dgm:pt modelId="{FF4DD466-0046-4163-B70A-EF3E1ACCC1B7}" type="pres">
      <dgm:prSet presAssocID="{6C441493-FF23-4A20-A769-D93AF75D6FB5}" presName="vert2" presStyleCnt="0"/>
      <dgm:spPr/>
    </dgm:pt>
    <dgm:pt modelId="{C08B112F-EBAA-4DA5-8370-55134BA27BA4}" type="pres">
      <dgm:prSet presAssocID="{6C441493-FF23-4A20-A769-D93AF75D6FB5}" presName="thinLine2b" presStyleLbl="callout" presStyleIdx="0" presStyleCnt="6"/>
      <dgm:spPr/>
    </dgm:pt>
    <dgm:pt modelId="{DAE6E0C0-7F8C-4EFA-AA7E-1D8FA97673CE}" type="pres">
      <dgm:prSet presAssocID="{6C441493-FF23-4A20-A769-D93AF75D6FB5}" presName="vertSpace2b" presStyleCnt="0"/>
      <dgm:spPr/>
    </dgm:pt>
    <dgm:pt modelId="{626F1E1A-32D2-48F6-9BAC-13D3867F343D}" type="pres">
      <dgm:prSet presAssocID="{BF9485DB-6658-496F-AF4E-1927C613B860}" presName="horz2" presStyleCnt="0"/>
      <dgm:spPr/>
    </dgm:pt>
    <dgm:pt modelId="{291E3D27-7854-43E3-83D6-6C7C5FA58378}" type="pres">
      <dgm:prSet presAssocID="{BF9485DB-6658-496F-AF4E-1927C613B860}" presName="horzSpace2" presStyleCnt="0"/>
      <dgm:spPr/>
    </dgm:pt>
    <dgm:pt modelId="{B7A20A5F-72BF-4A76-A406-CEB770A4DD81}" type="pres">
      <dgm:prSet presAssocID="{BF9485DB-6658-496F-AF4E-1927C613B860}" presName="tx2" presStyleLbl="revTx" presStyleIdx="2" presStyleCnt="9"/>
      <dgm:spPr/>
      <dgm:t>
        <a:bodyPr/>
        <a:lstStyle/>
        <a:p>
          <a:endParaRPr lang="en-US"/>
        </a:p>
      </dgm:t>
    </dgm:pt>
    <dgm:pt modelId="{63DC1582-D336-4BCF-9FE9-DD9143497DA2}" type="pres">
      <dgm:prSet presAssocID="{BF9485DB-6658-496F-AF4E-1927C613B860}" presName="vert2" presStyleCnt="0"/>
      <dgm:spPr/>
    </dgm:pt>
    <dgm:pt modelId="{C1FCEAB8-1A21-443C-B54E-BEA1759BE8E6}" type="pres">
      <dgm:prSet presAssocID="{BF9485DB-6658-496F-AF4E-1927C613B860}" presName="thinLine2b" presStyleLbl="callout" presStyleIdx="1" presStyleCnt="6"/>
      <dgm:spPr/>
    </dgm:pt>
    <dgm:pt modelId="{3D3E52F0-6EBC-410F-8667-43F94AD92881}" type="pres">
      <dgm:prSet presAssocID="{BF9485DB-6658-496F-AF4E-1927C613B860}" presName="vertSpace2b" presStyleCnt="0"/>
      <dgm:spPr/>
    </dgm:pt>
    <dgm:pt modelId="{E7ECB8FF-CE55-4842-8A77-D90DF218E951}" type="pres">
      <dgm:prSet presAssocID="{4F77949A-37AC-45A7-BDF1-A9168A79EDA1}" presName="thickLine" presStyleLbl="alignNode1" presStyleIdx="1" presStyleCnt="3"/>
      <dgm:spPr/>
    </dgm:pt>
    <dgm:pt modelId="{9A52AEBE-6F9D-4218-950E-9121CEEDBDAF}" type="pres">
      <dgm:prSet presAssocID="{4F77949A-37AC-45A7-BDF1-A9168A79EDA1}" presName="horz1" presStyleCnt="0"/>
      <dgm:spPr/>
    </dgm:pt>
    <dgm:pt modelId="{C9408E8D-FDD4-43AD-8E49-447D2ADF62E7}" type="pres">
      <dgm:prSet presAssocID="{4F77949A-37AC-45A7-BDF1-A9168A79EDA1}" presName="tx1" presStyleLbl="revTx" presStyleIdx="3" presStyleCnt="9"/>
      <dgm:spPr/>
      <dgm:t>
        <a:bodyPr/>
        <a:lstStyle/>
        <a:p>
          <a:endParaRPr lang="en-US"/>
        </a:p>
      </dgm:t>
    </dgm:pt>
    <dgm:pt modelId="{1A7E5664-8348-4BA9-A2FA-9D3B99F76815}" type="pres">
      <dgm:prSet presAssocID="{4F77949A-37AC-45A7-BDF1-A9168A79EDA1}" presName="vert1" presStyleCnt="0"/>
      <dgm:spPr/>
    </dgm:pt>
    <dgm:pt modelId="{9F2EC4E5-71C1-4B79-B125-19337425E0CF}" type="pres">
      <dgm:prSet presAssocID="{DA4E7E53-938D-4B07-9EDB-65D68ED556B0}" presName="vertSpace2a" presStyleCnt="0"/>
      <dgm:spPr/>
    </dgm:pt>
    <dgm:pt modelId="{C7BFB220-FE72-4202-B5D7-E6D435C33D3F}" type="pres">
      <dgm:prSet presAssocID="{DA4E7E53-938D-4B07-9EDB-65D68ED556B0}" presName="horz2" presStyleCnt="0"/>
      <dgm:spPr/>
    </dgm:pt>
    <dgm:pt modelId="{D2EAAA93-13B0-4121-A5EF-971F505A92AD}" type="pres">
      <dgm:prSet presAssocID="{DA4E7E53-938D-4B07-9EDB-65D68ED556B0}" presName="horzSpace2" presStyleCnt="0"/>
      <dgm:spPr/>
    </dgm:pt>
    <dgm:pt modelId="{6912053A-CCCC-4391-91BA-775DB4E7E580}" type="pres">
      <dgm:prSet presAssocID="{DA4E7E53-938D-4B07-9EDB-65D68ED556B0}" presName="tx2" presStyleLbl="revTx" presStyleIdx="4" presStyleCnt="9"/>
      <dgm:spPr/>
      <dgm:t>
        <a:bodyPr/>
        <a:lstStyle/>
        <a:p>
          <a:endParaRPr lang="en-US"/>
        </a:p>
      </dgm:t>
    </dgm:pt>
    <dgm:pt modelId="{9EA62F4C-E622-4527-BF97-302A649FA80F}" type="pres">
      <dgm:prSet presAssocID="{DA4E7E53-938D-4B07-9EDB-65D68ED556B0}" presName="vert2" presStyleCnt="0"/>
      <dgm:spPr/>
    </dgm:pt>
    <dgm:pt modelId="{D2A4428B-90C5-4E50-B938-F59F2A1D7DFA}" type="pres">
      <dgm:prSet presAssocID="{DA4E7E53-938D-4B07-9EDB-65D68ED556B0}" presName="thinLine2b" presStyleLbl="callout" presStyleIdx="2" presStyleCnt="6"/>
      <dgm:spPr/>
    </dgm:pt>
    <dgm:pt modelId="{2F257A1F-20E4-4373-83F9-1EE48CD2BD78}" type="pres">
      <dgm:prSet presAssocID="{DA4E7E53-938D-4B07-9EDB-65D68ED556B0}" presName="vertSpace2b" presStyleCnt="0"/>
      <dgm:spPr/>
    </dgm:pt>
    <dgm:pt modelId="{88356F32-1399-42A8-8E84-606A3C31B6C5}" type="pres">
      <dgm:prSet presAssocID="{A10E3C70-9381-4576-B0F2-E5A6EDA98EA8}" presName="horz2" presStyleCnt="0"/>
      <dgm:spPr/>
    </dgm:pt>
    <dgm:pt modelId="{C1D8EE13-D29B-416C-8458-2F90605F2DF4}" type="pres">
      <dgm:prSet presAssocID="{A10E3C70-9381-4576-B0F2-E5A6EDA98EA8}" presName="horzSpace2" presStyleCnt="0"/>
      <dgm:spPr/>
    </dgm:pt>
    <dgm:pt modelId="{E9E751BB-93F1-40A6-86DD-B1923A988B0C}" type="pres">
      <dgm:prSet presAssocID="{A10E3C70-9381-4576-B0F2-E5A6EDA98EA8}" presName="tx2" presStyleLbl="revTx" presStyleIdx="5" presStyleCnt="9"/>
      <dgm:spPr/>
      <dgm:t>
        <a:bodyPr/>
        <a:lstStyle/>
        <a:p>
          <a:endParaRPr lang="en-US"/>
        </a:p>
      </dgm:t>
    </dgm:pt>
    <dgm:pt modelId="{2D648F5D-C4AA-4319-ABA1-C0B43C1A140A}" type="pres">
      <dgm:prSet presAssocID="{A10E3C70-9381-4576-B0F2-E5A6EDA98EA8}" presName="vert2" presStyleCnt="0"/>
      <dgm:spPr/>
    </dgm:pt>
    <dgm:pt modelId="{3CB59E07-A64A-4C4E-9298-682CD62900CC}" type="pres">
      <dgm:prSet presAssocID="{A10E3C70-9381-4576-B0F2-E5A6EDA98EA8}" presName="thinLine2b" presStyleLbl="callout" presStyleIdx="3" presStyleCnt="6"/>
      <dgm:spPr/>
    </dgm:pt>
    <dgm:pt modelId="{C45A3C68-BDEE-4F9E-BB62-D6C52C5FE309}" type="pres">
      <dgm:prSet presAssocID="{A10E3C70-9381-4576-B0F2-E5A6EDA98EA8}" presName="vertSpace2b" presStyleCnt="0"/>
      <dgm:spPr/>
    </dgm:pt>
    <dgm:pt modelId="{7B6CF8AC-0767-4F14-B422-C12B141AE766}" type="pres">
      <dgm:prSet presAssocID="{BE57B754-90EB-493B-BC95-07F572C4A202}" presName="thickLine" presStyleLbl="alignNode1" presStyleIdx="2" presStyleCnt="3"/>
      <dgm:spPr/>
    </dgm:pt>
    <dgm:pt modelId="{A2BC2DA1-6A8C-4474-A905-77332FEF8114}" type="pres">
      <dgm:prSet presAssocID="{BE57B754-90EB-493B-BC95-07F572C4A202}" presName="horz1" presStyleCnt="0"/>
      <dgm:spPr/>
    </dgm:pt>
    <dgm:pt modelId="{B50A4D8C-B9F0-45DD-B041-7945E1BFA322}" type="pres">
      <dgm:prSet presAssocID="{BE57B754-90EB-493B-BC95-07F572C4A202}" presName="tx1" presStyleLbl="revTx" presStyleIdx="6" presStyleCnt="9"/>
      <dgm:spPr/>
      <dgm:t>
        <a:bodyPr/>
        <a:lstStyle/>
        <a:p>
          <a:endParaRPr lang="en-US"/>
        </a:p>
      </dgm:t>
    </dgm:pt>
    <dgm:pt modelId="{BD0F5E1F-46EF-4181-8108-705EBF53408D}" type="pres">
      <dgm:prSet presAssocID="{BE57B754-90EB-493B-BC95-07F572C4A202}" presName="vert1" presStyleCnt="0"/>
      <dgm:spPr/>
    </dgm:pt>
    <dgm:pt modelId="{2898F817-ED1B-4D69-AD40-AA36676D53DC}" type="pres">
      <dgm:prSet presAssocID="{87C4B911-9BA0-4358-89D6-B9F70F8B70CB}" presName="vertSpace2a" presStyleCnt="0"/>
      <dgm:spPr/>
    </dgm:pt>
    <dgm:pt modelId="{6BF89291-5CFD-4402-AD88-F90DF304EC9A}" type="pres">
      <dgm:prSet presAssocID="{87C4B911-9BA0-4358-89D6-B9F70F8B70CB}" presName="horz2" presStyleCnt="0"/>
      <dgm:spPr/>
    </dgm:pt>
    <dgm:pt modelId="{F361DA9F-E834-4169-A322-BB303D2723A6}" type="pres">
      <dgm:prSet presAssocID="{87C4B911-9BA0-4358-89D6-B9F70F8B70CB}" presName="horzSpace2" presStyleCnt="0"/>
      <dgm:spPr/>
    </dgm:pt>
    <dgm:pt modelId="{6CD881A0-6D8E-46D5-93DE-64C030EBDFC7}" type="pres">
      <dgm:prSet presAssocID="{87C4B911-9BA0-4358-89D6-B9F70F8B70CB}" presName="tx2" presStyleLbl="revTx" presStyleIdx="7" presStyleCnt="9"/>
      <dgm:spPr/>
      <dgm:t>
        <a:bodyPr/>
        <a:lstStyle/>
        <a:p>
          <a:endParaRPr lang="en-US"/>
        </a:p>
      </dgm:t>
    </dgm:pt>
    <dgm:pt modelId="{70112A88-5E5E-4E36-B6DB-24D9CCE1DF66}" type="pres">
      <dgm:prSet presAssocID="{87C4B911-9BA0-4358-89D6-B9F70F8B70CB}" presName="vert2" presStyleCnt="0"/>
      <dgm:spPr/>
    </dgm:pt>
    <dgm:pt modelId="{296D7AF8-924B-43CE-9E34-4F27EAD3B4C4}" type="pres">
      <dgm:prSet presAssocID="{87C4B911-9BA0-4358-89D6-B9F70F8B70CB}" presName="thinLine2b" presStyleLbl="callout" presStyleIdx="4" presStyleCnt="6"/>
      <dgm:spPr/>
    </dgm:pt>
    <dgm:pt modelId="{FADF70B9-1ABC-45AA-BD84-3A4BA44CFCA8}" type="pres">
      <dgm:prSet presAssocID="{87C4B911-9BA0-4358-89D6-B9F70F8B70CB}" presName="vertSpace2b" presStyleCnt="0"/>
      <dgm:spPr/>
    </dgm:pt>
    <dgm:pt modelId="{6F73E6ED-3534-405B-895D-BF478F499DF9}" type="pres">
      <dgm:prSet presAssocID="{99859B61-1E8B-4930-9C25-2AB57FE7D1CA}" presName="horz2" presStyleCnt="0"/>
      <dgm:spPr/>
    </dgm:pt>
    <dgm:pt modelId="{65866024-36BB-4362-B339-61ECB269D0AF}" type="pres">
      <dgm:prSet presAssocID="{99859B61-1E8B-4930-9C25-2AB57FE7D1CA}" presName="horzSpace2" presStyleCnt="0"/>
      <dgm:spPr/>
    </dgm:pt>
    <dgm:pt modelId="{D9B72C55-E578-4136-AFA8-576D35768105}" type="pres">
      <dgm:prSet presAssocID="{99859B61-1E8B-4930-9C25-2AB57FE7D1CA}" presName="tx2" presStyleLbl="revTx" presStyleIdx="8" presStyleCnt="9"/>
      <dgm:spPr/>
      <dgm:t>
        <a:bodyPr/>
        <a:lstStyle/>
        <a:p>
          <a:endParaRPr lang="en-US"/>
        </a:p>
      </dgm:t>
    </dgm:pt>
    <dgm:pt modelId="{51B6706C-D4CB-470F-9DE3-2B92A0BDC56B}" type="pres">
      <dgm:prSet presAssocID="{99859B61-1E8B-4930-9C25-2AB57FE7D1CA}" presName="vert2" presStyleCnt="0"/>
      <dgm:spPr/>
    </dgm:pt>
    <dgm:pt modelId="{440B0713-FE43-4085-8845-09AD94CECC14}" type="pres">
      <dgm:prSet presAssocID="{99859B61-1E8B-4930-9C25-2AB57FE7D1CA}" presName="thinLine2b" presStyleLbl="callout" presStyleIdx="5" presStyleCnt="6"/>
      <dgm:spPr/>
    </dgm:pt>
    <dgm:pt modelId="{51979266-945A-49E3-9521-CE08CF92CC58}" type="pres">
      <dgm:prSet presAssocID="{99859B61-1E8B-4930-9C25-2AB57FE7D1CA}" presName="vertSpace2b" presStyleCnt="0"/>
      <dgm:spPr/>
    </dgm:pt>
  </dgm:ptLst>
  <dgm:cxnLst>
    <dgm:cxn modelId="{D335494A-2F7F-42EE-8196-7D5783534976}" type="presOf" srcId="{DA4E7E53-938D-4B07-9EDB-65D68ED556B0}" destId="{6912053A-CCCC-4391-91BA-775DB4E7E580}" srcOrd="0" destOrd="0" presId="urn:microsoft.com/office/officeart/2008/layout/LinedList"/>
    <dgm:cxn modelId="{0A7B89D2-8E68-4556-9B07-A519EB88E6DA}" type="presOf" srcId="{E8AF7540-DDFA-416F-A6AA-91E8DBBDB129}" destId="{2962307E-6652-4678-9134-C4F67DAC1509}" srcOrd="0" destOrd="0" presId="urn:microsoft.com/office/officeart/2008/layout/LinedList"/>
    <dgm:cxn modelId="{3D6C2658-7CCD-4D0A-8762-BF0844CC57E1}" type="presOf" srcId="{A10E3C70-9381-4576-B0F2-E5A6EDA98EA8}" destId="{E9E751BB-93F1-40A6-86DD-B1923A988B0C}" srcOrd="0" destOrd="0" presId="urn:microsoft.com/office/officeart/2008/layout/LinedList"/>
    <dgm:cxn modelId="{924C5E0E-C4FE-425F-AE20-9837B1D6B047}" type="presOf" srcId="{87C4B911-9BA0-4358-89D6-B9F70F8B70CB}" destId="{6CD881A0-6D8E-46D5-93DE-64C030EBDFC7}" srcOrd="0" destOrd="0" presId="urn:microsoft.com/office/officeart/2008/layout/LinedList"/>
    <dgm:cxn modelId="{8E9ECBD2-3B1D-4A89-9D80-5906C2301AC8}" type="presOf" srcId="{4F77949A-37AC-45A7-BDF1-A9168A79EDA1}" destId="{C9408E8D-FDD4-43AD-8E49-447D2ADF62E7}" srcOrd="0" destOrd="0" presId="urn:microsoft.com/office/officeart/2008/layout/LinedList"/>
    <dgm:cxn modelId="{1BB4312E-E51F-4117-8A17-800291F50A2B}" srcId="{BE57B754-90EB-493B-BC95-07F572C4A202}" destId="{87C4B911-9BA0-4358-89D6-B9F70F8B70CB}" srcOrd="0" destOrd="0" parTransId="{8727920C-5F9A-4531-991D-E3B5A7D3F7D0}" sibTransId="{CCA1C296-2FC1-4EB0-A13A-894625EC7BA8}"/>
    <dgm:cxn modelId="{53822EDC-4437-437D-BA1D-B814A80C8F0C}" srcId="{4F77949A-37AC-45A7-BDF1-A9168A79EDA1}" destId="{DA4E7E53-938D-4B07-9EDB-65D68ED556B0}" srcOrd="0" destOrd="0" parTransId="{BB32004B-CB67-430E-83C4-2B4A421473E7}" sibTransId="{708FE8EA-A3C1-4EA9-BB14-6C2008B80983}"/>
    <dgm:cxn modelId="{1F481056-64A9-4DF3-B3FA-2DFF5538F6C0}" srcId="{5BAF4347-4107-4C07-B00C-B629425D65EA}" destId="{6C441493-FF23-4A20-A769-D93AF75D6FB5}" srcOrd="0" destOrd="0" parTransId="{2D7D870F-0BE1-4ECD-AF6F-E515A39CA6A9}" sibTransId="{F9CF991C-F846-48A9-A925-CB09E5B6F08F}"/>
    <dgm:cxn modelId="{9F52CD63-6E0F-4C0A-9496-C6805A7A3B35}" type="presOf" srcId="{6C441493-FF23-4A20-A769-D93AF75D6FB5}" destId="{8E234026-7696-41D4-9961-A3C8F4DBC175}" srcOrd="0" destOrd="0" presId="urn:microsoft.com/office/officeart/2008/layout/LinedList"/>
    <dgm:cxn modelId="{51994FEA-5A8D-4C12-AAAB-999689765EBB}" type="presOf" srcId="{BF9485DB-6658-496F-AF4E-1927C613B860}" destId="{B7A20A5F-72BF-4A76-A406-CEB770A4DD81}" srcOrd="0" destOrd="0" presId="urn:microsoft.com/office/officeart/2008/layout/LinedList"/>
    <dgm:cxn modelId="{5D97D667-D83A-4734-8BFD-F57B47B6C39E}" type="presOf" srcId="{BE57B754-90EB-493B-BC95-07F572C4A202}" destId="{B50A4D8C-B9F0-45DD-B041-7945E1BFA322}" srcOrd="0" destOrd="0" presId="urn:microsoft.com/office/officeart/2008/layout/LinedList"/>
    <dgm:cxn modelId="{7DBDCE9C-E2C7-4C1C-A789-ACE0E80D841E}" srcId="{E8AF7540-DDFA-416F-A6AA-91E8DBBDB129}" destId="{BE57B754-90EB-493B-BC95-07F572C4A202}" srcOrd="2" destOrd="0" parTransId="{0C5B7A0A-F6FB-4D22-9DD2-AF0D19E4DE1A}" sibTransId="{C1FEE9F5-30BD-457C-A996-5A6AF6A0CC13}"/>
    <dgm:cxn modelId="{AB8EFDF0-B519-46C0-B4CE-75C0BDED43DC}" srcId="{E8AF7540-DDFA-416F-A6AA-91E8DBBDB129}" destId="{4F77949A-37AC-45A7-BDF1-A9168A79EDA1}" srcOrd="1" destOrd="0" parTransId="{1B0D5688-7DFE-4E27-AE50-2076F81232B0}" sibTransId="{E84D1633-484F-4264-AAB5-4455B33FFC46}"/>
    <dgm:cxn modelId="{CA1EC4FA-46F2-407D-875D-D8BE0FB20C2B}" srcId="{5BAF4347-4107-4C07-B00C-B629425D65EA}" destId="{BF9485DB-6658-496F-AF4E-1927C613B860}" srcOrd="1" destOrd="0" parTransId="{EB40217E-242A-4359-8A2A-BFD505C286E9}" sibTransId="{39D5E950-34E8-43F1-95C1-70966815C5A8}"/>
    <dgm:cxn modelId="{11EE1943-FCED-40AA-AD89-56047911ECF3}" srcId="{E8AF7540-DDFA-416F-A6AA-91E8DBBDB129}" destId="{5BAF4347-4107-4C07-B00C-B629425D65EA}" srcOrd="0" destOrd="0" parTransId="{7EE92DF7-7D7F-4C00-A009-09344A26391C}" sibTransId="{9E89B55D-C546-492A-BDAD-7B1914018EAD}"/>
    <dgm:cxn modelId="{D64424DC-2160-457C-ADC6-62B89D04C88E}" srcId="{BE57B754-90EB-493B-BC95-07F572C4A202}" destId="{99859B61-1E8B-4930-9C25-2AB57FE7D1CA}" srcOrd="1" destOrd="0" parTransId="{10980019-2444-4D9C-B885-4F478F5EABC6}" sibTransId="{7C6CD722-7EE9-4C3B-BE83-7DE4EE76F48E}"/>
    <dgm:cxn modelId="{5B1F9573-09AE-43A2-A951-AE3D7A37433A}" srcId="{4F77949A-37AC-45A7-BDF1-A9168A79EDA1}" destId="{A10E3C70-9381-4576-B0F2-E5A6EDA98EA8}" srcOrd="1" destOrd="0" parTransId="{537673B8-93A4-49F2-90A0-DFB6F4686A71}" sibTransId="{CD38C140-E3C7-4E38-B7A2-995C1D3A7768}"/>
    <dgm:cxn modelId="{3A05C211-BC1C-441B-8E2C-BD2D0E162CE7}" type="presOf" srcId="{99859B61-1E8B-4930-9C25-2AB57FE7D1CA}" destId="{D9B72C55-E578-4136-AFA8-576D35768105}" srcOrd="0" destOrd="0" presId="urn:microsoft.com/office/officeart/2008/layout/LinedList"/>
    <dgm:cxn modelId="{E7633B77-F98E-4A5C-9036-5249524C5EEF}" type="presOf" srcId="{5BAF4347-4107-4C07-B00C-B629425D65EA}" destId="{C5F742EB-1944-4DB6-B541-8E26D09FC920}" srcOrd="0" destOrd="0" presId="urn:microsoft.com/office/officeart/2008/layout/LinedList"/>
    <dgm:cxn modelId="{9DF97F36-6154-4825-B517-170596759E93}" type="presParOf" srcId="{2962307E-6652-4678-9134-C4F67DAC1509}" destId="{A6398C8F-89F4-4346-B4C8-6E36B7D215FE}" srcOrd="0" destOrd="0" presId="urn:microsoft.com/office/officeart/2008/layout/LinedList"/>
    <dgm:cxn modelId="{6EE213BC-111F-4EC8-A307-F987B6D2A076}" type="presParOf" srcId="{2962307E-6652-4678-9134-C4F67DAC1509}" destId="{478A995E-0CDF-4CDF-8324-ED7D4B4BCA03}" srcOrd="1" destOrd="0" presId="urn:microsoft.com/office/officeart/2008/layout/LinedList"/>
    <dgm:cxn modelId="{0BEDF322-53B6-4DFA-B77C-C0A3D0FC2965}" type="presParOf" srcId="{478A995E-0CDF-4CDF-8324-ED7D4B4BCA03}" destId="{C5F742EB-1944-4DB6-B541-8E26D09FC920}" srcOrd="0" destOrd="0" presId="urn:microsoft.com/office/officeart/2008/layout/LinedList"/>
    <dgm:cxn modelId="{CE4D4ED1-EEE7-41D1-91AF-4046591255D6}" type="presParOf" srcId="{478A995E-0CDF-4CDF-8324-ED7D4B4BCA03}" destId="{EA1F13FB-28A4-4088-B1BF-9B29087CEE9B}" srcOrd="1" destOrd="0" presId="urn:microsoft.com/office/officeart/2008/layout/LinedList"/>
    <dgm:cxn modelId="{42CFA89E-C6DA-42F6-9C88-CA93987FA5EB}" type="presParOf" srcId="{EA1F13FB-28A4-4088-B1BF-9B29087CEE9B}" destId="{63F7ED42-95EC-4EED-B88E-12E002D946AE}" srcOrd="0" destOrd="0" presId="urn:microsoft.com/office/officeart/2008/layout/LinedList"/>
    <dgm:cxn modelId="{BD3C6B47-0E19-4FB9-BB17-2BE1070E2AD5}" type="presParOf" srcId="{EA1F13FB-28A4-4088-B1BF-9B29087CEE9B}" destId="{738EC7C6-3C3B-40B3-95E2-9403812880D9}" srcOrd="1" destOrd="0" presId="urn:microsoft.com/office/officeart/2008/layout/LinedList"/>
    <dgm:cxn modelId="{7C7129DF-B332-40DF-96F9-0368DC392230}" type="presParOf" srcId="{738EC7C6-3C3B-40B3-95E2-9403812880D9}" destId="{49918FDC-790F-41D7-BD4E-F320C438A7B9}" srcOrd="0" destOrd="0" presId="urn:microsoft.com/office/officeart/2008/layout/LinedList"/>
    <dgm:cxn modelId="{9893A963-3898-4276-BD2F-1F94F55CAFFB}" type="presParOf" srcId="{738EC7C6-3C3B-40B3-95E2-9403812880D9}" destId="{8E234026-7696-41D4-9961-A3C8F4DBC175}" srcOrd="1" destOrd="0" presId="urn:microsoft.com/office/officeart/2008/layout/LinedList"/>
    <dgm:cxn modelId="{593B4A92-12F5-4AFC-9B82-E94A2DD50B92}" type="presParOf" srcId="{738EC7C6-3C3B-40B3-95E2-9403812880D9}" destId="{FF4DD466-0046-4163-B70A-EF3E1ACCC1B7}" srcOrd="2" destOrd="0" presId="urn:microsoft.com/office/officeart/2008/layout/LinedList"/>
    <dgm:cxn modelId="{26B3EC7C-8753-4A20-9372-3C35B36DB5B5}" type="presParOf" srcId="{EA1F13FB-28A4-4088-B1BF-9B29087CEE9B}" destId="{C08B112F-EBAA-4DA5-8370-55134BA27BA4}" srcOrd="2" destOrd="0" presId="urn:microsoft.com/office/officeart/2008/layout/LinedList"/>
    <dgm:cxn modelId="{920431EE-7514-4289-8A23-6A45E9EF45EB}" type="presParOf" srcId="{EA1F13FB-28A4-4088-B1BF-9B29087CEE9B}" destId="{DAE6E0C0-7F8C-4EFA-AA7E-1D8FA97673CE}" srcOrd="3" destOrd="0" presId="urn:microsoft.com/office/officeart/2008/layout/LinedList"/>
    <dgm:cxn modelId="{AB851770-FB0E-4DD7-8F28-09197077DFC1}" type="presParOf" srcId="{EA1F13FB-28A4-4088-B1BF-9B29087CEE9B}" destId="{626F1E1A-32D2-48F6-9BAC-13D3867F343D}" srcOrd="4" destOrd="0" presId="urn:microsoft.com/office/officeart/2008/layout/LinedList"/>
    <dgm:cxn modelId="{9229ACF3-34FB-4328-B68B-6A4F3BA577B4}" type="presParOf" srcId="{626F1E1A-32D2-48F6-9BAC-13D3867F343D}" destId="{291E3D27-7854-43E3-83D6-6C7C5FA58378}" srcOrd="0" destOrd="0" presId="urn:microsoft.com/office/officeart/2008/layout/LinedList"/>
    <dgm:cxn modelId="{21C1B519-B2E0-4652-A0F7-AB77B509586D}" type="presParOf" srcId="{626F1E1A-32D2-48F6-9BAC-13D3867F343D}" destId="{B7A20A5F-72BF-4A76-A406-CEB770A4DD81}" srcOrd="1" destOrd="0" presId="urn:microsoft.com/office/officeart/2008/layout/LinedList"/>
    <dgm:cxn modelId="{668677F1-10BE-49F3-9480-1F8DD61B70FF}" type="presParOf" srcId="{626F1E1A-32D2-48F6-9BAC-13D3867F343D}" destId="{63DC1582-D336-4BCF-9FE9-DD9143497DA2}" srcOrd="2" destOrd="0" presId="urn:microsoft.com/office/officeart/2008/layout/LinedList"/>
    <dgm:cxn modelId="{24168B61-38DD-4737-8288-830E583DAEE1}" type="presParOf" srcId="{EA1F13FB-28A4-4088-B1BF-9B29087CEE9B}" destId="{C1FCEAB8-1A21-443C-B54E-BEA1759BE8E6}" srcOrd="5" destOrd="0" presId="urn:microsoft.com/office/officeart/2008/layout/LinedList"/>
    <dgm:cxn modelId="{9EE32A03-9341-42F7-B6FD-F423F9C74BF1}" type="presParOf" srcId="{EA1F13FB-28A4-4088-B1BF-9B29087CEE9B}" destId="{3D3E52F0-6EBC-410F-8667-43F94AD92881}" srcOrd="6" destOrd="0" presId="urn:microsoft.com/office/officeart/2008/layout/LinedList"/>
    <dgm:cxn modelId="{BE77E23D-B23D-4CDC-A6D3-B75358E86EBC}" type="presParOf" srcId="{2962307E-6652-4678-9134-C4F67DAC1509}" destId="{E7ECB8FF-CE55-4842-8A77-D90DF218E951}" srcOrd="2" destOrd="0" presId="urn:microsoft.com/office/officeart/2008/layout/LinedList"/>
    <dgm:cxn modelId="{B5900960-E239-42A3-902C-D08D7E8FFEF2}" type="presParOf" srcId="{2962307E-6652-4678-9134-C4F67DAC1509}" destId="{9A52AEBE-6F9D-4218-950E-9121CEEDBDAF}" srcOrd="3" destOrd="0" presId="urn:microsoft.com/office/officeart/2008/layout/LinedList"/>
    <dgm:cxn modelId="{6E5CED08-3D8F-4E3B-8085-BACD1CFFF48A}" type="presParOf" srcId="{9A52AEBE-6F9D-4218-950E-9121CEEDBDAF}" destId="{C9408E8D-FDD4-43AD-8E49-447D2ADF62E7}" srcOrd="0" destOrd="0" presId="urn:microsoft.com/office/officeart/2008/layout/LinedList"/>
    <dgm:cxn modelId="{E3867AFA-DCD0-4A8F-9F70-5591E55AE4EE}" type="presParOf" srcId="{9A52AEBE-6F9D-4218-950E-9121CEEDBDAF}" destId="{1A7E5664-8348-4BA9-A2FA-9D3B99F76815}" srcOrd="1" destOrd="0" presId="urn:microsoft.com/office/officeart/2008/layout/LinedList"/>
    <dgm:cxn modelId="{2F388C8D-BFA2-4440-A93D-139E0A6614A9}" type="presParOf" srcId="{1A7E5664-8348-4BA9-A2FA-9D3B99F76815}" destId="{9F2EC4E5-71C1-4B79-B125-19337425E0CF}" srcOrd="0" destOrd="0" presId="urn:microsoft.com/office/officeart/2008/layout/LinedList"/>
    <dgm:cxn modelId="{DF136619-BFF3-46F5-8EC4-75B4624EB6CC}" type="presParOf" srcId="{1A7E5664-8348-4BA9-A2FA-9D3B99F76815}" destId="{C7BFB220-FE72-4202-B5D7-E6D435C33D3F}" srcOrd="1" destOrd="0" presId="urn:microsoft.com/office/officeart/2008/layout/LinedList"/>
    <dgm:cxn modelId="{0BD213DC-D1A2-446E-8B67-8101AABB96DB}" type="presParOf" srcId="{C7BFB220-FE72-4202-B5D7-E6D435C33D3F}" destId="{D2EAAA93-13B0-4121-A5EF-971F505A92AD}" srcOrd="0" destOrd="0" presId="urn:microsoft.com/office/officeart/2008/layout/LinedList"/>
    <dgm:cxn modelId="{F2C92E82-833B-49BB-80B3-CADBBBC26389}" type="presParOf" srcId="{C7BFB220-FE72-4202-B5D7-E6D435C33D3F}" destId="{6912053A-CCCC-4391-91BA-775DB4E7E580}" srcOrd="1" destOrd="0" presId="urn:microsoft.com/office/officeart/2008/layout/LinedList"/>
    <dgm:cxn modelId="{650ADCD6-BD04-433B-961A-819F74423A03}" type="presParOf" srcId="{C7BFB220-FE72-4202-B5D7-E6D435C33D3F}" destId="{9EA62F4C-E622-4527-BF97-302A649FA80F}" srcOrd="2" destOrd="0" presId="urn:microsoft.com/office/officeart/2008/layout/LinedList"/>
    <dgm:cxn modelId="{CB4D1C24-3C31-456F-A02F-5847B44F78DD}" type="presParOf" srcId="{1A7E5664-8348-4BA9-A2FA-9D3B99F76815}" destId="{D2A4428B-90C5-4E50-B938-F59F2A1D7DFA}" srcOrd="2" destOrd="0" presId="urn:microsoft.com/office/officeart/2008/layout/LinedList"/>
    <dgm:cxn modelId="{314E29E0-C03D-46CF-B21C-C5F95F5AE5A2}" type="presParOf" srcId="{1A7E5664-8348-4BA9-A2FA-9D3B99F76815}" destId="{2F257A1F-20E4-4373-83F9-1EE48CD2BD78}" srcOrd="3" destOrd="0" presId="urn:microsoft.com/office/officeart/2008/layout/LinedList"/>
    <dgm:cxn modelId="{761547CD-8125-471A-A62A-6B0E3A0184CF}" type="presParOf" srcId="{1A7E5664-8348-4BA9-A2FA-9D3B99F76815}" destId="{88356F32-1399-42A8-8E84-606A3C31B6C5}" srcOrd="4" destOrd="0" presId="urn:microsoft.com/office/officeart/2008/layout/LinedList"/>
    <dgm:cxn modelId="{45FE15DE-D5B5-4DEC-A5AA-ABEF23E6148C}" type="presParOf" srcId="{88356F32-1399-42A8-8E84-606A3C31B6C5}" destId="{C1D8EE13-D29B-416C-8458-2F90605F2DF4}" srcOrd="0" destOrd="0" presId="urn:microsoft.com/office/officeart/2008/layout/LinedList"/>
    <dgm:cxn modelId="{A1613A68-C0A0-4B21-8BDD-3FCFD168A55D}" type="presParOf" srcId="{88356F32-1399-42A8-8E84-606A3C31B6C5}" destId="{E9E751BB-93F1-40A6-86DD-B1923A988B0C}" srcOrd="1" destOrd="0" presId="urn:microsoft.com/office/officeart/2008/layout/LinedList"/>
    <dgm:cxn modelId="{77FD2D72-0522-4A18-92FB-B3D024F1B4AF}" type="presParOf" srcId="{88356F32-1399-42A8-8E84-606A3C31B6C5}" destId="{2D648F5D-C4AA-4319-ABA1-C0B43C1A140A}" srcOrd="2" destOrd="0" presId="urn:microsoft.com/office/officeart/2008/layout/LinedList"/>
    <dgm:cxn modelId="{77643508-251D-43CE-9433-72B4B4BAC1FE}" type="presParOf" srcId="{1A7E5664-8348-4BA9-A2FA-9D3B99F76815}" destId="{3CB59E07-A64A-4C4E-9298-682CD62900CC}" srcOrd="5" destOrd="0" presId="urn:microsoft.com/office/officeart/2008/layout/LinedList"/>
    <dgm:cxn modelId="{1F4150F5-00C0-403B-93F2-35B7E1C7AAFD}" type="presParOf" srcId="{1A7E5664-8348-4BA9-A2FA-9D3B99F76815}" destId="{C45A3C68-BDEE-4F9E-BB62-D6C52C5FE309}" srcOrd="6" destOrd="0" presId="urn:microsoft.com/office/officeart/2008/layout/LinedList"/>
    <dgm:cxn modelId="{68845740-A252-423E-B3AF-28AB7E94BC26}" type="presParOf" srcId="{2962307E-6652-4678-9134-C4F67DAC1509}" destId="{7B6CF8AC-0767-4F14-B422-C12B141AE766}" srcOrd="4" destOrd="0" presId="urn:microsoft.com/office/officeart/2008/layout/LinedList"/>
    <dgm:cxn modelId="{5B270C31-BEDC-41FF-964E-0765ED1877C2}" type="presParOf" srcId="{2962307E-6652-4678-9134-C4F67DAC1509}" destId="{A2BC2DA1-6A8C-4474-A905-77332FEF8114}" srcOrd="5" destOrd="0" presId="urn:microsoft.com/office/officeart/2008/layout/LinedList"/>
    <dgm:cxn modelId="{45367691-7C6E-4B01-9CAF-4396E0DF2BCC}" type="presParOf" srcId="{A2BC2DA1-6A8C-4474-A905-77332FEF8114}" destId="{B50A4D8C-B9F0-45DD-B041-7945E1BFA322}" srcOrd="0" destOrd="0" presId="urn:microsoft.com/office/officeart/2008/layout/LinedList"/>
    <dgm:cxn modelId="{275679B8-CAB0-4B5E-A0C9-CBDCB5B15BEE}" type="presParOf" srcId="{A2BC2DA1-6A8C-4474-A905-77332FEF8114}" destId="{BD0F5E1F-46EF-4181-8108-705EBF53408D}" srcOrd="1" destOrd="0" presId="urn:microsoft.com/office/officeart/2008/layout/LinedList"/>
    <dgm:cxn modelId="{DD5C28C2-D6FD-4754-9ADF-2AE755D94673}" type="presParOf" srcId="{BD0F5E1F-46EF-4181-8108-705EBF53408D}" destId="{2898F817-ED1B-4D69-AD40-AA36676D53DC}" srcOrd="0" destOrd="0" presId="urn:microsoft.com/office/officeart/2008/layout/LinedList"/>
    <dgm:cxn modelId="{E85122DE-CA1A-4724-9B35-16B377466294}" type="presParOf" srcId="{BD0F5E1F-46EF-4181-8108-705EBF53408D}" destId="{6BF89291-5CFD-4402-AD88-F90DF304EC9A}" srcOrd="1" destOrd="0" presId="urn:microsoft.com/office/officeart/2008/layout/LinedList"/>
    <dgm:cxn modelId="{4CD3B742-D30A-4C62-AB52-348834404B44}" type="presParOf" srcId="{6BF89291-5CFD-4402-AD88-F90DF304EC9A}" destId="{F361DA9F-E834-4169-A322-BB303D2723A6}" srcOrd="0" destOrd="0" presId="urn:microsoft.com/office/officeart/2008/layout/LinedList"/>
    <dgm:cxn modelId="{DEA2B850-1DE5-4809-A6F9-F7FC76CBFBE2}" type="presParOf" srcId="{6BF89291-5CFD-4402-AD88-F90DF304EC9A}" destId="{6CD881A0-6D8E-46D5-93DE-64C030EBDFC7}" srcOrd="1" destOrd="0" presId="urn:microsoft.com/office/officeart/2008/layout/LinedList"/>
    <dgm:cxn modelId="{EBF59AB7-E4FD-40AA-AD89-DA1E4561872C}" type="presParOf" srcId="{6BF89291-5CFD-4402-AD88-F90DF304EC9A}" destId="{70112A88-5E5E-4E36-B6DB-24D9CCE1DF66}" srcOrd="2" destOrd="0" presId="urn:microsoft.com/office/officeart/2008/layout/LinedList"/>
    <dgm:cxn modelId="{AF1F32AB-54A1-4ACE-9C57-434FA521FD8E}" type="presParOf" srcId="{BD0F5E1F-46EF-4181-8108-705EBF53408D}" destId="{296D7AF8-924B-43CE-9E34-4F27EAD3B4C4}" srcOrd="2" destOrd="0" presId="urn:microsoft.com/office/officeart/2008/layout/LinedList"/>
    <dgm:cxn modelId="{5E3E1ABF-BDDF-4121-8A8C-D21B1B6946B9}" type="presParOf" srcId="{BD0F5E1F-46EF-4181-8108-705EBF53408D}" destId="{FADF70B9-1ABC-45AA-BD84-3A4BA44CFCA8}" srcOrd="3" destOrd="0" presId="urn:microsoft.com/office/officeart/2008/layout/LinedList"/>
    <dgm:cxn modelId="{5B7C6FDC-20E4-41AB-B7BF-4E4DCD3068B7}" type="presParOf" srcId="{BD0F5E1F-46EF-4181-8108-705EBF53408D}" destId="{6F73E6ED-3534-405B-895D-BF478F499DF9}" srcOrd="4" destOrd="0" presId="urn:microsoft.com/office/officeart/2008/layout/LinedList"/>
    <dgm:cxn modelId="{D0B27630-9B43-4EC6-837D-2C63DC7AD12E}" type="presParOf" srcId="{6F73E6ED-3534-405B-895D-BF478F499DF9}" destId="{65866024-36BB-4362-B339-61ECB269D0AF}" srcOrd="0" destOrd="0" presId="urn:microsoft.com/office/officeart/2008/layout/LinedList"/>
    <dgm:cxn modelId="{FB12E4FA-42E0-46D9-B122-70E91E5D2DDD}" type="presParOf" srcId="{6F73E6ED-3534-405B-895D-BF478F499DF9}" destId="{D9B72C55-E578-4136-AFA8-576D35768105}" srcOrd="1" destOrd="0" presId="urn:microsoft.com/office/officeart/2008/layout/LinedList"/>
    <dgm:cxn modelId="{0C21BC10-58E5-4F23-A499-8BE1B61C659C}" type="presParOf" srcId="{6F73E6ED-3534-405B-895D-BF478F499DF9}" destId="{51B6706C-D4CB-470F-9DE3-2B92A0BDC56B}" srcOrd="2" destOrd="0" presId="urn:microsoft.com/office/officeart/2008/layout/LinedList"/>
    <dgm:cxn modelId="{2F1CB2AC-083A-4C28-B8A9-2C6835019612}" type="presParOf" srcId="{BD0F5E1F-46EF-4181-8108-705EBF53408D}" destId="{440B0713-FE43-4085-8845-09AD94CECC14}" srcOrd="5" destOrd="0" presId="urn:microsoft.com/office/officeart/2008/layout/LinedList"/>
    <dgm:cxn modelId="{7FAA649B-ECBC-451D-A239-6685F0A0645B}" type="presParOf" srcId="{BD0F5E1F-46EF-4181-8108-705EBF53408D}" destId="{51979266-945A-49E3-9521-CE08CF92CC5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AF7540-DDFA-416F-A6AA-91E8DBBDB1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AF4347-4107-4C07-B00C-B629425D65EA}">
      <dgm:prSet phldrT="[Text]"/>
      <dgm:spPr/>
      <dgm:t>
        <a:bodyPr/>
        <a:lstStyle/>
        <a:p>
          <a:r>
            <a:rPr lang="es-PE" dirty="0" err="1" smtClean="0"/>
            <a:t>strcat</a:t>
          </a:r>
          <a:r>
            <a:rPr lang="es-PE" dirty="0" smtClean="0"/>
            <a:t>()</a:t>
          </a:r>
          <a:endParaRPr lang="en-US" dirty="0"/>
        </a:p>
      </dgm:t>
    </dgm:pt>
    <dgm:pt modelId="{7EE92DF7-7D7F-4C00-A009-09344A26391C}" type="parTrans" cxnId="{11EE1943-FCED-40AA-AD89-56047911ECF3}">
      <dgm:prSet/>
      <dgm:spPr/>
      <dgm:t>
        <a:bodyPr/>
        <a:lstStyle/>
        <a:p>
          <a:endParaRPr lang="en-US"/>
        </a:p>
      </dgm:t>
    </dgm:pt>
    <dgm:pt modelId="{9E89B55D-C546-492A-BDAD-7B1914018EAD}" type="sibTrans" cxnId="{11EE1943-FCED-40AA-AD89-56047911ECF3}">
      <dgm:prSet/>
      <dgm:spPr/>
      <dgm:t>
        <a:bodyPr/>
        <a:lstStyle/>
        <a:p>
          <a:endParaRPr lang="en-US"/>
        </a:p>
      </dgm:t>
    </dgm:pt>
    <dgm:pt modelId="{4F77949A-37AC-45A7-BDF1-A9168A79EDA1}">
      <dgm:prSet phldrT="[Text]"/>
      <dgm:spPr/>
      <dgm:t>
        <a:bodyPr/>
        <a:lstStyle/>
        <a:p>
          <a:r>
            <a:rPr lang="en-US" dirty="0" err="1" smtClean="0"/>
            <a:t>strlen</a:t>
          </a:r>
          <a:r>
            <a:rPr lang="en-US" dirty="0" smtClean="0"/>
            <a:t>()</a:t>
          </a:r>
          <a:endParaRPr lang="en-US" dirty="0"/>
        </a:p>
      </dgm:t>
    </dgm:pt>
    <dgm:pt modelId="{1B0D5688-7DFE-4E27-AE50-2076F81232B0}" type="parTrans" cxnId="{AB8EFDF0-B519-46C0-B4CE-75C0BDED43DC}">
      <dgm:prSet/>
      <dgm:spPr/>
      <dgm:t>
        <a:bodyPr/>
        <a:lstStyle/>
        <a:p>
          <a:endParaRPr lang="en-US"/>
        </a:p>
      </dgm:t>
    </dgm:pt>
    <dgm:pt modelId="{E84D1633-484F-4264-AAB5-4455B33FFC46}" type="sibTrans" cxnId="{AB8EFDF0-B519-46C0-B4CE-75C0BDED43DC}">
      <dgm:prSet/>
      <dgm:spPr/>
      <dgm:t>
        <a:bodyPr/>
        <a:lstStyle/>
        <a:p>
          <a:endParaRPr lang="en-US"/>
        </a:p>
      </dgm:t>
    </dgm:pt>
    <dgm:pt modelId="{6C441493-FF23-4A20-A769-D93AF75D6FB5}">
      <dgm:prSet phldrT="[Text]"/>
      <dgm:spPr/>
      <dgm:t>
        <a:bodyPr/>
        <a:lstStyle/>
        <a:p>
          <a:r>
            <a:rPr lang="es-PE" dirty="0" smtClean="0">
              <a:latin typeface="Century Gothic" panose="020B0502020202020204" pitchFamily="34" charset="0"/>
              <a:cs typeface="Courier New" panose="02070309020205020404" pitchFamily="49" charset="0"/>
            </a:rPr>
            <a:t>Concatena dos cadenas de caracteres. Anexa la segunda cadena al final de la primera.</a:t>
          </a:r>
          <a:endParaRPr lang="en-US" b="1" dirty="0">
            <a:latin typeface="Century Gothic" panose="020B0502020202020204" pitchFamily="34" charset="0"/>
            <a:cs typeface="Courier New" panose="02070309020205020404" pitchFamily="49" charset="0"/>
          </a:endParaRPr>
        </a:p>
      </dgm:t>
    </dgm:pt>
    <dgm:pt modelId="{2D7D870F-0BE1-4ECD-AF6F-E515A39CA6A9}" type="parTrans" cxnId="{1F481056-64A9-4DF3-B3FA-2DFF5538F6C0}">
      <dgm:prSet/>
      <dgm:spPr/>
      <dgm:t>
        <a:bodyPr/>
        <a:lstStyle/>
        <a:p>
          <a:endParaRPr lang="en-US"/>
        </a:p>
      </dgm:t>
    </dgm:pt>
    <dgm:pt modelId="{F9CF991C-F846-48A9-A925-CB09E5B6F08F}" type="sibTrans" cxnId="{1F481056-64A9-4DF3-B3FA-2DFF5538F6C0}">
      <dgm:prSet/>
      <dgm:spPr/>
      <dgm:t>
        <a:bodyPr/>
        <a:lstStyle/>
        <a:p>
          <a:endParaRPr lang="en-US"/>
        </a:p>
      </dgm:t>
    </dgm:pt>
    <dgm:pt modelId="{BF9485DB-6658-496F-AF4E-1927C613B860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hola[11] = “Hola ”;</a:t>
          </a:r>
        </a:p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mundo[6] = “Mundo”;</a:t>
          </a:r>
        </a:p>
        <a:p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strcat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(hola, mundo);</a:t>
          </a:r>
        </a:p>
      </dgm:t>
    </dgm:pt>
    <dgm:pt modelId="{EB40217E-242A-4359-8A2A-BFD505C286E9}" type="parTrans" cxnId="{CA1EC4FA-46F2-407D-875D-D8BE0FB20C2B}">
      <dgm:prSet/>
      <dgm:spPr/>
      <dgm:t>
        <a:bodyPr/>
        <a:lstStyle/>
        <a:p>
          <a:endParaRPr lang="en-US"/>
        </a:p>
      </dgm:t>
    </dgm:pt>
    <dgm:pt modelId="{39D5E950-34E8-43F1-95C1-70966815C5A8}" type="sibTrans" cxnId="{CA1EC4FA-46F2-407D-875D-D8BE0FB20C2B}">
      <dgm:prSet/>
      <dgm:spPr/>
      <dgm:t>
        <a:bodyPr/>
        <a:lstStyle/>
        <a:p>
          <a:endParaRPr lang="en-US"/>
        </a:p>
      </dgm:t>
    </dgm:pt>
    <dgm:pt modelId="{DA4E7E53-938D-4B07-9EDB-65D68ED556B0}">
      <dgm:prSet phldrT="[Text]"/>
      <dgm:spPr/>
      <dgm:t>
        <a:bodyPr/>
        <a:lstStyle/>
        <a:p>
          <a:r>
            <a:rPr lang="es-PE" dirty="0" smtClean="0"/>
            <a:t>Retorna la longitud de la cadena, excluyendo al carácter '\0'</a:t>
          </a:r>
        </a:p>
      </dgm:t>
    </dgm:pt>
    <dgm:pt modelId="{BB32004B-CB67-430E-83C4-2B4A421473E7}" type="parTrans" cxnId="{53822EDC-4437-437D-BA1D-B814A80C8F0C}">
      <dgm:prSet/>
      <dgm:spPr/>
      <dgm:t>
        <a:bodyPr/>
        <a:lstStyle/>
        <a:p>
          <a:endParaRPr lang="en-US"/>
        </a:p>
      </dgm:t>
    </dgm:pt>
    <dgm:pt modelId="{708FE8EA-A3C1-4EA9-BB14-6C2008B80983}" type="sibTrans" cxnId="{53822EDC-4437-437D-BA1D-B814A80C8F0C}">
      <dgm:prSet/>
      <dgm:spPr/>
      <dgm:t>
        <a:bodyPr/>
        <a:lstStyle/>
        <a:p>
          <a:endParaRPr lang="en-US"/>
        </a:p>
      </dgm:t>
    </dgm:pt>
    <dgm:pt modelId="{A10E3C70-9381-4576-B0F2-E5A6EDA98EA8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cadena[6] = "Hola";</a:t>
          </a:r>
          <a:endParaRPr lang="es-PE" b="1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longitud =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strlen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(cadena); // Retorna 4</a:t>
          </a:r>
        </a:p>
      </dgm:t>
    </dgm:pt>
    <dgm:pt modelId="{537673B8-93A4-49F2-90A0-DFB6F4686A71}" type="parTrans" cxnId="{5B1F9573-09AE-43A2-A951-AE3D7A37433A}">
      <dgm:prSet/>
      <dgm:spPr/>
      <dgm:t>
        <a:bodyPr/>
        <a:lstStyle/>
        <a:p>
          <a:endParaRPr lang="en-US"/>
        </a:p>
      </dgm:t>
    </dgm:pt>
    <dgm:pt modelId="{CD38C140-E3C7-4E38-B7A2-995C1D3A7768}" type="sibTrans" cxnId="{5B1F9573-09AE-43A2-A951-AE3D7A37433A}">
      <dgm:prSet/>
      <dgm:spPr/>
      <dgm:t>
        <a:bodyPr/>
        <a:lstStyle/>
        <a:p>
          <a:endParaRPr lang="en-US"/>
        </a:p>
      </dgm:t>
    </dgm:pt>
    <dgm:pt modelId="{2962307E-6652-4678-9134-C4F67DAC1509}" type="pres">
      <dgm:prSet presAssocID="{E8AF7540-DDFA-416F-A6AA-91E8DBBDB12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6398C8F-89F4-4346-B4C8-6E36B7D215FE}" type="pres">
      <dgm:prSet presAssocID="{5BAF4347-4107-4C07-B00C-B629425D65EA}" presName="thickLine" presStyleLbl="alignNode1" presStyleIdx="0" presStyleCnt="2"/>
      <dgm:spPr/>
    </dgm:pt>
    <dgm:pt modelId="{478A995E-0CDF-4CDF-8324-ED7D4B4BCA03}" type="pres">
      <dgm:prSet presAssocID="{5BAF4347-4107-4C07-B00C-B629425D65EA}" presName="horz1" presStyleCnt="0"/>
      <dgm:spPr/>
    </dgm:pt>
    <dgm:pt modelId="{C5F742EB-1944-4DB6-B541-8E26D09FC920}" type="pres">
      <dgm:prSet presAssocID="{5BAF4347-4107-4C07-B00C-B629425D65EA}" presName="tx1" presStyleLbl="revTx" presStyleIdx="0" presStyleCnt="6"/>
      <dgm:spPr/>
      <dgm:t>
        <a:bodyPr/>
        <a:lstStyle/>
        <a:p>
          <a:endParaRPr lang="en-US"/>
        </a:p>
      </dgm:t>
    </dgm:pt>
    <dgm:pt modelId="{EA1F13FB-28A4-4088-B1BF-9B29087CEE9B}" type="pres">
      <dgm:prSet presAssocID="{5BAF4347-4107-4C07-B00C-B629425D65EA}" presName="vert1" presStyleCnt="0"/>
      <dgm:spPr/>
    </dgm:pt>
    <dgm:pt modelId="{63F7ED42-95EC-4EED-B88E-12E002D946AE}" type="pres">
      <dgm:prSet presAssocID="{6C441493-FF23-4A20-A769-D93AF75D6FB5}" presName="vertSpace2a" presStyleCnt="0"/>
      <dgm:spPr/>
    </dgm:pt>
    <dgm:pt modelId="{738EC7C6-3C3B-40B3-95E2-9403812880D9}" type="pres">
      <dgm:prSet presAssocID="{6C441493-FF23-4A20-A769-D93AF75D6FB5}" presName="horz2" presStyleCnt="0"/>
      <dgm:spPr/>
    </dgm:pt>
    <dgm:pt modelId="{49918FDC-790F-41D7-BD4E-F320C438A7B9}" type="pres">
      <dgm:prSet presAssocID="{6C441493-FF23-4A20-A769-D93AF75D6FB5}" presName="horzSpace2" presStyleCnt="0"/>
      <dgm:spPr/>
    </dgm:pt>
    <dgm:pt modelId="{8E234026-7696-41D4-9961-A3C8F4DBC175}" type="pres">
      <dgm:prSet presAssocID="{6C441493-FF23-4A20-A769-D93AF75D6FB5}" presName="tx2" presStyleLbl="revTx" presStyleIdx="1" presStyleCnt="6"/>
      <dgm:spPr/>
      <dgm:t>
        <a:bodyPr/>
        <a:lstStyle/>
        <a:p>
          <a:endParaRPr lang="en-US"/>
        </a:p>
      </dgm:t>
    </dgm:pt>
    <dgm:pt modelId="{FF4DD466-0046-4163-B70A-EF3E1ACCC1B7}" type="pres">
      <dgm:prSet presAssocID="{6C441493-FF23-4A20-A769-D93AF75D6FB5}" presName="vert2" presStyleCnt="0"/>
      <dgm:spPr/>
    </dgm:pt>
    <dgm:pt modelId="{C08B112F-EBAA-4DA5-8370-55134BA27BA4}" type="pres">
      <dgm:prSet presAssocID="{6C441493-FF23-4A20-A769-D93AF75D6FB5}" presName="thinLine2b" presStyleLbl="callout" presStyleIdx="0" presStyleCnt="4"/>
      <dgm:spPr/>
    </dgm:pt>
    <dgm:pt modelId="{DAE6E0C0-7F8C-4EFA-AA7E-1D8FA97673CE}" type="pres">
      <dgm:prSet presAssocID="{6C441493-FF23-4A20-A769-D93AF75D6FB5}" presName="vertSpace2b" presStyleCnt="0"/>
      <dgm:spPr/>
    </dgm:pt>
    <dgm:pt modelId="{626F1E1A-32D2-48F6-9BAC-13D3867F343D}" type="pres">
      <dgm:prSet presAssocID="{BF9485DB-6658-496F-AF4E-1927C613B860}" presName="horz2" presStyleCnt="0"/>
      <dgm:spPr/>
    </dgm:pt>
    <dgm:pt modelId="{291E3D27-7854-43E3-83D6-6C7C5FA58378}" type="pres">
      <dgm:prSet presAssocID="{BF9485DB-6658-496F-AF4E-1927C613B860}" presName="horzSpace2" presStyleCnt="0"/>
      <dgm:spPr/>
    </dgm:pt>
    <dgm:pt modelId="{B7A20A5F-72BF-4A76-A406-CEB770A4DD81}" type="pres">
      <dgm:prSet presAssocID="{BF9485DB-6658-496F-AF4E-1927C613B860}" presName="tx2" presStyleLbl="revTx" presStyleIdx="2" presStyleCnt="6"/>
      <dgm:spPr/>
      <dgm:t>
        <a:bodyPr/>
        <a:lstStyle/>
        <a:p>
          <a:endParaRPr lang="en-US"/>
        </a:p>
      </dgm:t>
    </dgm:pt>
    <dgm:pt modelId="{63DC1582-D336-4BCF-9FE9-DD9143497DA2}" type="pres">
      <dgm:prSet presAssocID="{BF9485DB-6658-496F-AF4E-1927C613B860}" presName="vert2" presStyleCnt="0"/>
      <dgm:spPr/>
    </dgm:pt>
    <dgm:pt modelId="{C1FCEAB8-1A21-443C-B54E-BEA1759BE8E6}" type="pres">
      <dgm:prSet presAssocID="{BF9485DB-6658-496F-AF4E-1927C613B860}" presName="thinLine2b" presStyleLbl="callout" presStyleIdx="1" presStyleCnt="4"/>
      <dgm:spPr/>
    </dgm:pt>
    <dgm:pt modelId="{3D3E52F0-6EBC-410F-8667-43F94AD92881}" type="pres">
      <dgm:prSet presAssocID="{BF9485DB-6658-496F-AF4E-1927C613B860}" presName="vertSpace2b" presStyleCnt="0"/>
      <dgm:spPr/>
    </dgm:pt>
    <dgm:pt modelId="{E7ECB8FF-CE55-4842-8A77-D90DF218E951}" type="pres">
      <dgm:prSet presAssocID="{4F77949A-37AC-45A7-BDF1-A9168A79EDA1}" presName="thickLine" presStyleLbl="alignNode1" presStyleIdx="1" presStyleCnt="2"/>
      <dgm:spPr/>
    </dgm:pt>
    <dgm:pt modelId="{9A52AEBE-6F9D-4218-950E-9121CEEDBDAF}" type="pres">
      <dgm:prSet presAssocID="{4F77949A-37AC-45A7-BDF1-A9168A79EDA1}" presName="horz1" presStyleCnt="0"/>
      <dgm:spPr/>
    </dgm:pt>
    <dgm:pt modelId="{C9408E8D-FDD4-43AD-8E49-447D2ADF62E7}" type="pres">
      <dgm:prSet presAssocID="{4F77949A-37AC-45A7-BDF1-A9168A79EDA1}" presName="tx1" presStyleLbl="revTx" presStyleIdx="3" presStyleCnt="6"/>
      <dgm:spPr/>
      <dgm:t>
        <a:bodyPr/>
        <a:lstStyle/>
        <a:p>
          <a:endParaRPr lang="en-US"/>
        </a:p>
      </dgm:t>
    </dgm:pt>
    <dgm:pt modelId="{1A7E5664-8348-4BA9-A2FA-9D3B99F76815}" type="pres">
      <dgm:prSet presAssocID="{4F77949A-37AC-45A7-BDF1-A9168A79EDA1}" presName="vert1" presStyleCnt="0"/>
      <dgm:spPr/>
    </dgm:pt>
    <dgm:pt modelId="{9F2EC4E5-71C1-4B79-B125-19337425E0CF}" type="pres">
      <dgm:prSet presAssocID="{DA4E7E53-938D-4B07-9EDB-65D68ED556B0}" presName="vertSpace2a" presStyleCnt="0"/>
      <dgm:spPr/>
    </dgm:pt>
    <dgm:pt modelId="{C7BFB220-FE72-4202-B5D7-E6D435C33D3F}" type="pres">
      <dgm:prSet presAssocID="{DA4E7E53-938D-4B07-9EDB-65D68ED556B0}" presName="horz2" presStyleCnt="0"/>
      <dgm:spPr/>
    </dgm:pt>
    <dgm:pt modelId="{D2EAAA93-13B0-4121-A5EF-971F505A92AD}" type="pres">
      <dgm:prSet presAssocID="{DA4E7E53-938D-4B07-9EDB-65D68ED556B0}" presName="horzSpace2" presStyleCnt="0"/>
      <dgm:spPr/>
    </dgm:pt>
    <dgm:pt modelId="{6912053A-CCCC-4391-91BA-775DB4E7E580}" type="pres">
      <dgm:prSet presAssocID="{DA4E7E53-938D-4B07-9EDB-65D68ED556B0}" presName="tx2" presStyleLbl="revTx" presStyleIdx="4" presStyleCnt="6"/>
      <dgm:spPr/>
      <dgm:t>
        <a:bodyPr/>
        <a:lstStyle/>
        <a:p>
          <a:endParaRPr lang="en-US"/>
        </a:p>
      </dgm:t>
    </dgm:pt>
    <dgm:pt modelId="{9EA62F4C-E622-4527-BF97-302A649FA80F}" type="pres">
      <dgm:prSet presAssocID="{DA4E7E53-938D-4B07-9EDB-65D68ED556B0}" presName="vert2" presStyleCnt="0"/>
      <dgm:spPr/>
    </dgm:pt>
    <dgm:pt modelId="{D2A4428B-90C5-4E50-B938-F59F2A1D7DFA}" type="pres">
      <dgm:prSet presAssocID="{DA4E7E53-938D-4B07-9EDB-65D68ED556B0}" presName="thinLine2b" presStyleLbl="callout" presStyleIdx="2" presStyleCnt="4"/>
      <dgm:spPr/>
    </dgm:pt>
    <dgm:pt modelId="{2F257A1F-20E4-4373-83F9-1EE48CD2BD78}" type="pres">
      <dgm:prSet presAssocID="{DA4E7E53-938D-4B07-9EDB-65D68ED556B0}" presName="vertSpace2b" presStyleCnt="0"/>
      <dgm:spPr/>
    </dgm:pt>
    <dgm:pt modelId="{88356F32-1399-42A8-8E84-606A3C31B6C5}" type="pres">
      <dgm:prSet presAssocID="{A10E3C70-9381-4576-B0F2-E5A6EDA98EA8}" presName="horz2" presStyleCnt="0"/>
      <dgm:spPr/>
    </dgm:pt>
    <dgm:pt modelId="{C1D8EE13-D29B-416C-8458-2F90605F2DF4}" type="pres">
      <dgm:prSet presAssocID="{A10E3C70-9381-4576-B0F2-E5A6EDA98EA8}" presName="horzSpace2" presStyleCnt="0"/>
      <dgm:spPr/>
    </dgm:pt>
    <dgm:pt modelId="{E9E751BB-93F1-40A6-86DD-B1923A988B0C}" type="pres">
      <dgm:prSet presAssocID="{A10E3C70-9381-4576-B0F2-E5A6EDA98EA8}" presName="tx2" presStyleLbl="revTx" presStyleIdx="5" presStyleCnt="6"/>
      <dgm:spPr/>
      <dgm:t>
        <a:bodyPr/>
        <a:lstStyle/>
        <a:p>
          <a:endParaRPr lang="en-US"/>
        </a:p>
      </dgm:t>
    </dgm:pt>
    <dgm:pt modelId="{2D648F5D-C4AA-4319-ABA1-C0B43C1A140A}" type="pres">
      <dgm:prSet presAssocID="{A10E3C70-9381-4576-B0F2-E5A6EDA98EA8}" presName="vert2" presStyleCnt="0"/>
      <dgm:spPr/>
    </dgm:pt>
    <dgm:pt modelId="{3CB59E07-A64A-4C4E-9298-682CD62900CC}" type="pres">
      <dgm:prSet presAssocID="{A10E3C70-9381-4576-B0F2-E5A6EDA98EA8}" presName="thinLine2b" presStyleLbl="callout" presStyleIdx="3" presStyleCnt="4"/>
      <dgm:spPr/>
    </dgm:pt>
    <dgm:pt modelId="{C45A3C68-BDEE-4F9E-BB62-D6C52C5FE309}" type="pres">
      <dgm:prSet presAssocID="{A10E3C70-9381-4576-B0F2-E5A6EDA98EA8}" presName="vertSpace2b" presStyleCnt="0"/>
      <dgm:spPr/>
    </dgm:pt>
  </dgm:ptLst>
  <dgm:cxnLst>
    <dgm:cxn modelId="{11EE1943-FCED-40AA-AD89-56047911ECF3}" srcId="{E8AF7540-DDFA-416F-A6AA-91E8DBBDB129}" destId="{5BAF4347-4107-4C07-B00C-B629425D65EA}" srcOrd="0" destOrd="0" parTransId="{7EE92DF7-7D7F-4C00-A009-09344A26391C}" sibTransId="{9E89B55D-C546-492A-BDAD-7B1914018EAD}"/>
    <dgm:cxn modelId="{5E6AE85A-2334-4A18-878D-A4F47BCD24E9}" type="presOf" srcId="{5BAF4347-4107-4C07-B00C-B629425D65EA}" destId="{C5F742EB-1944-4DB6-B541-8E26D09FC920}" srcOrd="0" destOrd="0" presId="urn:microsoft.com/office/officeart/2008/layout/LinedList"/>
    <dgm:cxn modelId="{53822EDC-4437-437D-BA1D-B814A80C8F0C}" srcId="{4F77949A-37AC-45A7-BDF1-A9168A79EDA1}" destId="{DA4E7E53-938D-4B07-9EDB-65D68ED556B0}" srcOrd="0" destOrd="0" parTransId="{BB32004B-CB67-430E-83C4-2B4A421473E7}" sibTransId="{708FE8EA-A3C1-4EA9-BB14-6C2008B80983}"/>
    <dgm:cxn modelId="{1F481056-64A9-4DF3-B3FA-2DFF5538F6C0}" srcId="{5BAF4347-4107-4C07-B00C-B629425D65EA}" destId="{6C441493-FF23-4A20-A769-D93AF75D6FB5}" srcOrd="0" destOrd="0" parTransId="{2D7D870F-0BE1-4ECD-AF6F-E515A39CA6A9}" sibTransId="{F9CF991C-F846-48A9-A925-CB09E5B6F08F}"/>
    <dgm:cxn modelId="{AB8EFDF0-B519-46C0-B4CE-75C0BDED43DC}" srcId="{E8AF7540-DDFA-416F-A6AA-91E8DBBDB129}" destId="{4F77949A-37AC-45A7-BDF1-A9168A79EDA1}" srcOrd="1" destOrd="0" parTransId="{1B0D5688-7DFE-4E27-AE50-2076F81232B0}" sibTransId="{E84D1633-484F-4264-AAB5-4455B33FFC46}"/>
    <dgm:cxn modelId="{5B1F9573-09AE-43A2-A951-AE3D7A37433A}" srcId="{4F77949A-37AC-45A7-BDF1-A9168A79EDA1}" destId="{A10E3C70-9381-4576-B0F2-E5A6EDA98EA8}" srcOrd="1" destOrd="0" parTransId="{537673B8-93A4-49F2-90A0-DFB6F4686A71}" sibTransId="{CD38C140-E3C7-4E38-B7A2-995C1D3A7768}"/>
    <dgm:cxn modelId="{CA1EC4FA-46F2-407D-875D-D8BE0FB20C2B}" srcId="{5BAF4347-4107-4C07-B00C-B629425D65EA}" destId="{BF9485DB-6658-496F-AF4E-1927C613B860}" srcOrd="1" destOrd="0" parTransId="{EB40217E-242A-4359-8A2A-BFD505C286E9}" sibTransId="{39D5E950-34E8-43F1-95C1-70966815C5A8}"/>
    <dgm:cxn modelId="{2F811D08-21A1-4F13-ABC1-07ACF676E83F}" type="presOf" srcId="{E8AF7540-DDFA-416F-A6AA-91E8DBBDB129}" destId="{2962307E-6652-4678-9134-C4F67DAC1509}" srcOrd="0" destOrd="0" presId="urn:microsoft.com/office/officeart/2008/layout/LinedList"/>
    <dgm:cxn modelId="{B22D0363-EA2D-4435-A6B4-3CC7B1003F15}" type="presOf" srcId="{A10E3C70-9381-4576-B0F2-E5A6EDA98EA8}" destId="{E9E751BB-93F1-40A6-86DD-B1923A988B0C}" srcOrd="0" destOrd="0" presId="urn:microsoft.com/office/officeart/2008/layout/LinedList"/>
    <dgm:cxn modelId="{35B5C3B5-3DC0-4C5C-B283-0B0AFD82CEB8}" type="presOf" srcId="{4F77949A-37AC-45A7-BDF1-A9168A79EDA1}" destId="{C9408E8D-FDD4-43AD-8E49-447D2ADF62E7}" srcOrd="0" destOrd="0" presId="urn:microsoft.com/office/officeart/2008/layout/LinedList"/>
    <dgm:cxn modelId="{858C5FF8-8C53-44CF-8C77-F52AF4A1978F}" type="presOf" srcId="{6C441493-FF23-4A20-A769-D93AF75D6FB5}" destId="{8E234026-7696-41D4-9961-A3C8F4DBC175}" srcOrd="0" destOrd="0" presId="urn:microsoft.com/office/officeart/2008/layout/LinedList"/>
    <dgm:cxn modelId="{14840346-FD5D-495F-B675-9E659F115139}" type="presOf" srcId="{DA4E7E53-938D-4B07-9EDB-65D68ED556B0}" destId="{6912053A-CCCC-4391-91BA-775DB4E7E580}" srcOrd="0" destOrd="0" presId="urn:microsoft.com/office/officeart/2008/layout/LinedList"/>
    <dgm:cxn modelId="{4BCF6B88-B2FF-41E3-B4E2-8CF2051A6362}" type="presOf" srcId="{BF9485DB-6658-496F-AF4E-1927C613B860}" destId="{B7A20A5F-72BF-4A76-A406-CEB770A4DD81}" srcOrd="0" destOrd="0" presId="urn:microsoft.com/office/officeart/2008/layout/LinedList"/>
    <dgm:cxn modelId="{A7C5E3A9-FA1D-483A-A3ED-A703B4CCF13B}" type="presParOf" srcId="{2962307E-6652-4678-9134-C4F67DAC1509}" destId="{A6398C8F-89F4-4346-B4C8-6E36B7D215FE}" srcOrd="0" destOrd="0" presId="urn:microsoft.com/office/officeart/2008/layout/LinedList"/>
    <dgm:cxn modelId="{EDB55495-D3AB-473B-A3C2-17155A55D4AC}" type="presParOf" srcId="{2962307E-6652-4678-9134-C4F67DAC1509}" destId="{478A995E-0CDF-4CDF-8324-ED7D4B4BCA03}" srcOrd="1" destOrd="0" presId="urn:microsoft.com/office/officeart/2008/layout/LinedList"/>
    <dgm:cxn modelId="{17733614-2D1F-465C-BDBF-C5A22BE3BD99}" type="presParOf" srcId="{478A995E-0CDF-4CDF-8324-ED7D4B4BCA03}" destId="{C5F742EB-1944-4DB6-B541-8E26D09FC920}" srcOrd="0" destOrd="0" presId="urn:microsoft.com/office/officeart/2008/layout/LinedList"/>
    <dgm:cxn modelId="{4993AD9B-D0F0-4F4C-9EAB-B84EBC4DF65C}" type="presParOf" srcId="{478A995E-0CDF-4CDF-8324-ED7D4B4BCA03}" destId="{EA1F13FB-28A4-4088-B1BF-9B29087CEE9B}" srcOrd="1" destOrd="0" presId="urn:microsoft.com/office/officeart/2008/layout/LinedList"/>
    <dgm:cxn modelId="{612C2589-1C55-4FB2-AF83-B0B76402FCBF}" type="presParOf" srcId="{EA1F13FB-28A4-4088-B1BF-9B29087CEE9B}" destId="{63F7ED42-95EC-4EED-B88E-12E002D946AE}" srcOrd="0" destOrd="0" presId="urn:microsoft.com/office/officeart/2008/layout/LinedList"/>
    <dgm:cxn modelId="{F72FF5A6-445C-40F6-B8ED-9DA8DC86EB75}" type="presParOf" srcId="{EA1F13FB-28A4-4088-B1BF-9B29087CEE9B}" destId="{738EC7C6-3C3B-40B3-95E2-9403812880D9}" srcOrd="1" destOrd="0" presId="urn:microsoft.com/office/officeart/2008/layout/LinedList"/>
    <dgm:cxn modelId="{E6D9F418-712C-4613-A0D7-13449326ECBF}" type="presParOf" srcId="{738EC7C6-3C3B-40B3-95E2-9403812880D9}" destId="{49918FDC-790F-41D7-BD4E-F320C438A7B9}" srcOrd="0" destOrd="0" presId="urn:microsoft.com/office/officeart/2008/layout/LinedList"/>
    <dgm:cxn modelId="{D81B9FE7-ECD3-4960-B2D8-2D450C7DBB0A}" type="presParOf" srcId="{738EC7C6-3C3B-40B3-95E2-9403812880D9}" destId="{8E234026-7696-41D4-9961-A3C8F4DBC175}" srcOrd="1" destOrd="0" presId="urn:microsoft.com/office/officeart/2008/layout/LinedList"/>
    <dgm:cxn modelId="{F9A76BDD-6E23-4FDE-9B2B-BE9DFBF68DFD}" type="presParOf" srcId="{738EC7C6-3C3B-40B3-95E2-9403812880D9}" destId="{FF4DD466-0046-4163-B70A-EF3E1ACCC1B7}" srcOrd="2" destOrd="0" presId="urn:microsoft.com/office/officeart/2008/layout/LinedList"/>
    <dgm:cxn modelId="{872DDF6A-2D32-497D-A74F-DD04BEFE4DEE}" type="presParOf" srcId="{EA1F13FB-28A4-4088-B1BF-9B29087CEE9B}" destId="{C08B112F-EBAA-4DA5-8370-55134BA27BA4}" srcOrd="2" destOrd="0" presId="urn:microsoft.com/office/officeart/2008/layout/LinedList"/>
    <dgm:cxn modelId="{F0986725-36C0-42AA-879B-D6B1B0B50F92}" type="presParOf" srcId="{EA1F13FB-28A4-4088-B1BF-9B29087CEE9B}" destId="{DAE6E0C0-7F8C-4EFA-AA7E-1D8FA97673CE}" srcOrd="3" destOrd="0" presId="urn:microsoft.com/office/officeart/2008/layout/LinedList"/>
    <dgm:cxn modelId="{100F743E-1FC5-4B4F-B89A-AB935471032D}" type="presParOf" srcId="{EA1F13FB-28A4-4088-B1BF-9B29087CEE9B}" destId="{626F1E1A-32D2-48F6-9BAC-13D3867F343D}" srcOrd="4" destOrd="0" presId="urn:microsoft.com/office/officeart/2008/layout/LinedList"/>
    <dgm:cxn modelId="{185395E7-6CF8-46A8-B95C-3960105E4277}" type="presParOf" srcId="{626F1E1A-32D2-48F6-9BAC-13D3867F343D}" destId="{291E3D27-7854-43E3-83D6-6C7C5FA58378}" srcOrd="0" destOrd="0" presId="urn:microsoft.com/office/officeart/2008/layout/LinedList"/>
    <dgm:cxn modelId="{2442DBAF-025C-4B05-8A1E-5163B2ED9F74}" type="presParOf" srcId="{626F1E1A-32D2-48F6-9BAC-13D3867F343D}" destId="{B7A20A5F-72BF-4A76-A406-CEB770A4DD81}" srcOrd="1" destOrd="0" presId="urn:microsoft.com/office/officeart/2008/layout/LinedList"/>
    <dgm:cxn modelId="{15DCFC27-8832-4327-869E-4D9B48E324B1}" type="presParOf" srcId="{626F1E1A-32D2-48F6-9BAC-13D3867F343D}" destId="{63DC1582-D336-4BCF-9FE9-DD9143497DA2}" srcOrd="2" destOrd="0" presId="urn:microsoft.com/office/officeart/2008/layout/LinedList"/>
    <dgm:cxn modelId="{B3897168-F23D-4CAF-B459-7D6AA231F278}" type="presParOf" srcId="{EA1F13FB-28A4-4088-B1BF-9B29087CEE9B}" destId="{C1FCEAB8-1A21-443C-B54E-BEA1759BE8E6}" srcOrd="5" destOrd="0" presId="urn:microsoft.com/office/officeart/2008/layout/LinedList"/>
    <dgm:cxn modelId="{91807B3C-C095-4CB4-BA5C-E42B252ADBCA}" type="presParOf" srcId="{EA1F13FB-28A4-4088-B1BF-9B29087CEE9B}" destId="{3D3E52F0-6EBC-410F-8667-43F94AD92881}" srcOrd="6" destOrd="0" presId="urn:microsoft.com/office/officeart/2008/layout/LinedList"/>
    <dgm:cxn modelId="{C74218B9-B34B-4464-811D-522756E39CC6}" type="presParOf" srcId="{2962307E-6652-4678-9134-C4F67DAC1509}" destId="{E7ECB8FF-CE55-4842-8A77-D90DF218E951}" srcOrd="2" destOrd="0" presId="urn:microsoft.com/office/officeart/2008/layout/LinedList"/>
    <dgm:cxn modelId="{09BDAD08-1D1E-4975-9A89-493DF8242CFD}" type="presParOf" srcId="{2962307E-6652-4678-9134-C4F67DAC1509}" destId="{9A52AEBE-6F9D-4218-950E-9121CEEDBDAF}" srcOrd="3" destOrd="0" presId="urn:microsoft.com/office/officeart/2008/layout/LinedList"/>
    <dgm:cxn modelId="{1108C61E-DEDD-42B8-BFDE-282053D028BF}" type="presParOf" srcId="{9A52AEBE-6F9D-4218-950E-9121CEEDBDAF}" destId="{C9408E8D-FDD4-43AD-8E49-447D2ADF62E7}" srcOrd="0" destOrd="0" presId="urn:microsoft.com/office/officeart/2008/layout/LinedList"/>
    <dgm:cxn modelId="{EF7A8AE3-0384-4F83-83F0-49E580D89804}" type="presParOf" srcId="{9A52AEBE-6F9D-4218-950E-9121CEEDBDAF}" destId="{1A7E5664-8348-4BA9-A2FA-9D3B99F76815}" srcOrd="1" destOrd="0" presId="urn:microsoft.com/office/officeart/2008/layout/LinedList"/>
    <dgm:cxn modelId="{6F86A3BF-5309-4006-B58C-95DF2FCAA435}" type="presParOf" srcId="{1A7E5664-8348-4BA9-A2FA-9D3B99F76815}" destId="{9F2EC4E5-71C1-4B79-B125-19337425E0CF}" srcOrd="0" destOrd="0" presId="urn:microsoft.com/office/officeart/2008/layout/LinedList"/>
    <dgm:cxn modelId="{E53CA6FE-1A24-4BAC-ACD2-680DDD3E46F6}" type="presParOf" srcId="{1A7E5664-8348-4BA9-A2FA-9D3B99F76815}" destId="{C7BFB220-FE72-4202-B5D7-E6D435C33D3F}" srcOrd="1" destOrd="0" presId="urn:microsoft.com/office/officeart/2008/layout/LinedList"/>
    <dgm:cxn modelId="{CC8320DC-45C2-4CD8-B237-5E2B71BD696C}" type="presParOf" srcId="{C7BFB220-FE72-4202-B5D7-E6D435C33D3F}" destId="{D2EAAA93-13B0-4121-A5EF-971F505A92AD}" srcOrd="0" destOrd="0" presId="urn:microsoft.com/office/officeart/2008/layout/LinedList"/>
    <dgm:cxn modelId="{676A23F4-1258-47A7-AB85-20456529B9D2}" type="presParOf" srcId="{C7BFB220-FE72-4202-B5D7-E6D435C33D3F}" destId="{6912053A-CCCC-4391-91BA-775DB4E7E580}" srcOrd="1" destOrd="0" presId="urn:microsoft.com/office/officeart/2008/layout/LinedList"/>
    <dgm:cxn modelId="{4F1E7498-EEFF-4C3C-AF45-65F3AAEA0DF3}" type="presParOf" srcId="{C7BFB220-FE72-4202-B5D7-E6D435C33D3F}" destId="{9EA62F4C-E622-4527-BF97-302A649FA80F}" srcOrd="2" destOrd="0" presId="urn:microsoft.com/office/officeart/2008/layout/LinedList"/>
    <dgm:cxn modelId="{137C7C6C-BB0E-4217-840B-C4482E818442}" type="presParOf" srcId="{1A7E5664-8348-4BA9-A2FA-9D3B99F76815}" destId="{D2A4428B-90C5-4E50-B938-F59F2A1D7DFA}" srcOrd="2" destOrd="0" presId="urn:microsoft.com/office/officeart/2008/layout/LinedList"/>
    <dgm:cxn modelId="{40C93918-2CD3-45A3-95EF-C7A9896C8434}" type="presParOf" srcId="{1A7E5664-8348-4BA9-A2FA-9D3B99F76815}" destId="{2F257A1F-20E4-4373-83F9-1EE48CD2BD78}" srcOrd="3" destOrd="0" presId="urn:microsoft.com/office/officeart/2008/layout/LinedList"/>
    <dgm:cxn modelId="{F58A025C-6B6C-4A2A-B2AB-339BAF997856}" type="presParOf" srcId="{1A7E5664-8348-4BA9-A2FA-9D3B99F76815}" destId="{88356F32-1399-42A8-8E84-606A3C31B6C5}" srcOrd="4" destOrd="0" presId="urn:microsoft.com/office/officeart/2008/layout/LinedList"/>
    <dgm:cxn modelId="{17C48553-28D3-42CE-A1C6-9629ABDC34D4}" type="presParOf" srcId="{88356F32-1399-42A8-8E84-606A3C31B6C5}" destId="{C1D8EE13-D29B-416C-8458-2F90605F2DF4}" srcOrd="0" destOrd="0" presId="urn:microsoft.com/office/officeart/2008/layout/LinedList"/>
    <dgm:cxn modelId="{16CCB88D-9053-4488-ABF8-0DEA8DB8EB63}" type="presParOf" srcId="{88356F32-1399-42A8-8E84-606A3C31B6C5}" destId="{E9E751BB-93F1-40A6-86DD-B1923A988B0C}" srcOrd="1" destOrd="0" presId="urn:microsoft.com/office/officeart/2008/layout/LinedList"/>
    <dgm:cxn modelId="{543E24A2-C20A-452D-8CC6-D9E95C8E6151}" type="presParOf" srcId="{88356F32-1399-42A8-8E84-606A3C31B6C5}" destId="{2D648F5D-C4AA-4319-ABA1-C0B43C1A140A}" srcOrd="2" destOrd="0" presId="urn:microsoft.com/office/officeart/2008/layout/LinedList"/>
    <dgm:cxn modelId="{587B9491-A4AC-43AC-B579-344277039ACF}" type="presParOf" srcId="{1A7E5664-8348-4BA9-A2FA-9D3B99F76815}" destId="{3CB59E07-A64A-4C4E-9298-682CD62900CC}" srcOrd="5" destOrd="0" presId="urn:microsoft.com/office/officeart/2008/layout/LinedList"/>
    <dgm:cxn modelId="{A9D73E6A-3187-4DEE-90D1-AA85421ED163}" type="presParOf" srcId="{1A7E5664-8348-4BA9-A2FA-9D3B99F76815}" destId="{C45A3C68-BDEE-4F9E-BB62-D6C52C5FE30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98C8F-89F4-4346-B4C8-6E36B7D215FE}">
      <dsp:nvSpPr>
        <dsp:cNvPr id="0" name=""/>
        <dsp:cNvSpPr/>
      </dsp:nvSpPr>
      <dsp:spPr>
        <a:xfrm>
          <a:off x="0" y="2209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742EB-1944-4DB6-B541-8E26D09FC920}">
      <dsp:nvSpPr>
        <dsp:cNvPr id="0" name=""/>
        <dsp:cNvSpPr/>
      </dsp:nvSpPr>
      <dsp:spPr>
        <a:xfrm>
          <a:off x="0" y="2209"/>
          <a:ext cx="1645872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Declaración</a:t>
          </a:r>
          <a:endParaRPr lang="en-US" sz="2200" kern="1200" dirty="0"/>
        </a:p>
      </dsp:txBody>
      <dsp:txXfrm>
        <a:off x="0" y="2209"/>
        <a:ext cx="1645872" cy="1507181"/>
      </dsp:txXfrm>
    </dsp:sp>
    <dsp:sp modelId="{8E234026-7696-41D4-9961-A3C8F4DBC175}">
      <dsp:nvSpPr>
        <dsp:cNvPr id="0" name=""/>
        <dsp:cNvSpPr/>
      </dsp:nvSpPr>
      <dsp:spPr>
        <a:xfrm>
          <a:off x="1769312" y="37240"/>
          <a:ext cx="6460049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latin typeface="Century Gothic" panose="020B0502020202020204" pitchFamily="34" charset="0"/>
              <a:cs typeface="Courier New" panose="02070309020205020404" pitchFamily="49" charset="0"/>
            </a:rPr>
            <a:t>Una matriz con 4 filas y 3 columnas:</a:t>
          </a:r>
          <a:endParaRPr lang="en-US" sz="2400" kern="1200" dirty="0">
            <a:latin typeface="Century Gothic" panose="020B0502020202020204" pitchFamily="34" charset="0"/>
            <a:cs typeface="Courier New" panose="02070309020205020404" pitchFamily="49" charset="0"/>
          </a:endParaRPr>
        </a:p>
      </dsp:txBody>
      <dsp:txXfrm>
        <a:off x="1769312" y="37240"/>
        <a:ext cx="6460049" cy="700603"/>
      </dsp:txXfrm>
    </dsp:sp>
    <dsp:sp modelId="{C08B112F-EBAA-4DA5-8370-55134BA27BA4}">
      <dsp:nvSpPr>
        <dsp:cNvPr id="0" name=""/>
        <dsp:cNvSpPr/>
      </dsp:nvSpPr>
      <dsp:spPr>
        <a:xfrm>
          <a:off x="1645872" y="737843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18E04-CA74-4EFA-9672-6129D9DDDAD4}">
      <dsp:nvSpPr>
        <dsp:cNvPr id="0" name=""/>
        <dsp:cNvSpPr/>
      </dsp:nvSpPr>
      <dsp:spPr>
        <a:xfrm>
          <a:off x="1769312" y="772873"/>
          <a:ext cx="6460049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M[4][3]; 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772873"/>
        <a:ext cx="6460049" cy="700603"/>
      </dsp:txXfrm>
    </dsp:sp>
    <dsp:sp modelId="{B2E598CD-8DE4-4126-BC92-6A3C2D59E59C}">
      <dsp:nvSpPr>
        <dsp:cNvPr id="0" name=""/>
        <dsp:cNvSpPr/>
      </dsp:nvSpPr>
      <dsp:spPr>
        <a:xfrm>
          <a:off x="1645872" y="1473477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CF8AC-0767-4F14-B422-C12B141AE766}">
      <dsp:nvSpPr>
        <dsp:cNvPr id="0" name=""/>
        <dsp:cNvSpPr/>
      </dsp:nvSpPr>
      <dsp:spPr>
        <a:xfrm>
          <a:off x="0" y="150939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A4D8C-B9F0-45DD-B041-7945E1BFA322}">
      <dsp:nvSpPr>
        <dsp:cNvPr id="0" name=""/>
        <dsp:cNvSpPr/>
      </dsp:nvSpPr>
      <dsp:spPr>
        <a:xfrm>
          <a:off x="0" y="1509390"/>
          <a:ext cx="1645872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Inicialización</a:t>
          </a:r>
        </a:p>
      </dsp:txBody>
      <dsp:txXfrm>
        <a:off x="0" y="1509390"/>
        <a:ext cx="1645872" cy="1507181"/>
      </dsp:txXfrm>
    </dsp:sp>
    <dsp:sp modelId="{D9B72C55-E578-4136-AFA8-576D35768105}">
      <dsp:nvSpPr>
        <dsp:cNvPr id="0" name=""/>
        <dsp:cNvSpPr/>
      </dsp:nvSpPr>
      <dsp:spPr>
        <a:xfrm>
          <a:off x="1769312" y="1577832"/>
          <a:ext cx="6460049" cy="136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v[4] = {3, 6, 7, 89};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M[2][4] = {{19, 2,   6, 99},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           {55, 5, 555,  0}};</a:t>
          </a:r>
        </a:p>
      </dsp:txBody>
      <dsp:txXfrm>
        <a:off x="1769312" y="1577832"/>
        <a:ext cx="6460049" cy="1368826"/>
      </dsp:txXfrm>
    </dsp:sp>
    <dsp:sp modelId="{440B0713-FE43-4085-8845-09AD94CECC14}">
      <dsp:nvSpPr>
        <dsp:cNvPr id="0" name=""/>
        <dsp:cNvSpPr/>
      </dsp:nvSpPr>
      <dsp:spPr>
        <a:xfrm>
          <a:off x="1645872" y="2946658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32B59-B28B-4B66-AA73-8014AAE3E46D}">
      <dsp:nvSpPr>
        <dsp:cNvPr id="0" name=""/>
        <dsp:cNvSpPr/>
      </dsp:nvSpPr>
      <dsp:spPr>
        <a:xfrm>
          <a:off x="0" y="3016572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DEE55-9A85-4E3D-B744-21CB204B3F68}">
      <dsp:nvSpPr>
        <dsp:cNvPr id="0" name=""/>
        <dsp:cNvSpPr/>
      </dsp:nvSpPr>
      <dsp:spPr>
        <a:xfrm>
          <a:off x="0" y="3016572"/>
          <a:ext cx="1645872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smtClean="0"/>
            <a:t>Acceso</a:t>
          </a:r>
          <a:endParaRPr lang="es-PE" sz="22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016572"/>
        <a:ext cx="1645872" cy="1507181"/>
      </dsp:txXfrm>
    </dsp:sp>
    <dsp:sp modelId="{0F237D41-5A71-4E90-BF58-C81BE9AE4DD4}">
      <dsp:nvSpPr>
        <dsp:cNvPr id="0" name=""/>
        <dsp:cNvSpPr/>
      </dsp:nvSpPr>
      <dsp:spPr>
        <a:xfrm>
          <a:off x="1769312" y="3085013"/>
          <a:ext cx="6460049" cy="136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M[0][0] = 1;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M[3][1] = 7;</a:t>
          </a:r>
        </a:p>
      </dsp:txBody>
      <dsp:txXfrm>
        <a:off x="1769312" y="3085013"/>
        <a:ext cx="6460049" cy="1368826"/>
      </dsp:txXfrm>
    </dsp:sp>
    <dsp:sp modelId="{9411C7DE-EAC0-482E-A6BD-9A4FCBD63A81}">
      <dsp:nvSpPr>
        <dsp:cNvPr id="0" name=""/>
        <dsp:cNvSpPr/>
      </dsp:nvSpPr>
      <dsp:spPr>
        <a:xfrm>
          <a:off x="1645872" y="445383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98C8F-89F4-4346-B4C8-6E36B7D215FE}">
      <dsp:nvSpPr>
        <dsp:cNvPr id="0" name=""/>
        <dsp:cNvSpPr/>
      </dsp:nvSpPr>
      <dsp:spPr>
        <a:xfrm>
          <a:off x="0" y="2209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742EB-1944-4DB6-B541-8E26D09FC920}">
      <dsp:nvSpPr>
        <dsp:cNvPr id="0" name=""/>
        <dsp:cNvSpPr/>
      </dsp:nvSpPr>
      <dsp:spPr>
        <a:xfrm>
          <a:off x="0" y="2209"/>
          <a:ext cx="1645872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Librería</a:t>
          </a:r>
          <a:endParaRPr lang="en-US" sz="3200" kern="1200" dirty="0"/>
        </a:p>
      </dsp:txBody>
      <dsp:txXfrm>
        <a:off x="0" y="2209"/>
        <a:ext cx="1645872" cy="1507181"/>
      </dsp:txXfrm>
    </dsp:sp>
    <dsp:sp modelId="{8E234026-7696-41D4-9961-A3C8F4DBC175}">
      <dsp:nvSpPr>
        <dsp:cNvPr id="0" name=""/>
        <dsp:cNvSpPr/>
      </dsp:nvSpPr>
      <dsp:spPr>
        <a:xfrm>
          <a:off x="1769312" y="37240"/>
          <a:ext cx="6460049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>
              <a:latin typeface="Century Gothic" panose="020B0502020202020204" pitchFamily="34" charset="0"/>
              <a:cs typeface="Courier New" panose="02070309020205020404" pitchFamily="49" charset="0"/>
            </a:rPr>
            <a:t>Las funciones de procesamiento de cadenas están contenidas en la librería </a:t>
          </a:r>
          <a:r>
            <a:rPr lang="es-PE" sz="1700" b="1" kern="1200" dirty="0" err="1" smtClean="0">
              <a:latin typeface="Century Gothic" panose="020B0502020202020204" pitchFamily="34" charset="0"/>
              <a:cs typeface="Courier New" panose="02070309020205020404" pitchFamily="49" charset="0"/>
            </a:rPr>
            <a:t>cstring</a:t>
          </a:r>
          <a:endParaRPr lang="en-US" sz="1700" b="1" kern="1200" dirty="0">
            <a:latin typeface="Century Gothic" panose="020B0502020202020204" pitchFamily="34" charset="0"/>
            <a:cs typeface="Courier New" panose="02070309020205020404" pitchFamily="49" charset="0"/>
          </a:endParaRPr>
        </a:p>
      </dsp:txBody>
      <dsp:txXfrm>
        <a:off x="1769312" y="37240"/>
        <a:ext cx="6460049" cy="700603"/>
      </dsp:txXfrm>
    </dsp:sp>
    <dsp:sp modelId="{C08B112F-EBAA-4DA5-8370-55134BA27BA4}">
      <dsp:nvSpPr>
        <dsp:cNvPr id="0" name=""/>
        <dsp:cNvSpPr/>
      </dsp:nvSpPr>
      <dsp:spPr>
        <a:xfrm>
          <a:off x="1645872" y="737843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20A5F-72BF-4A76-A406-CEB770A4DD81}">
      <dsp:nvSpPr>
        <dsp:cNvPr id="0" name=""/>
        <dsp:cNvSpPr/>
      </dsp:nvSpPr>
      <dsp:spPr>
        <a:xfrm>
          <a:off x="1769312" y="772873"/>
          <a:ext cx="6460049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>
              <a:latin typeface="Century Gothic" panose="020B0502020202020204" pitchFamily="34" charset="0"/>
              <a:cs typeface="Courier New" panose="02070309020205020404" pitchFamily="49" charset="0"/>
            </a:rPr>
            <a:t>Utilizar: 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#</a:t>
          </a:r>
          <a:r>
            <a:rPr lang="es-PE" sz="1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include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</a:t>
          </a:r>
          <a:r>
            <a:rPr lang="es-PE" sz="1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cstring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&gt;</a:t>
          </a:r>
          <a:endParaRPr lang="en-US" sz="1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772873"/>
        <a:ext cx="6460049" cy="700603"/>
      </dsp:txXfrm>
    </dsp:sp>
    <dsp:sp modelId="{C1FCEAB8-1A21-443C-B54E-BEA1759BE8E6}">
      <dsp:nvSpPr>
        <dsp:cNvPr id="0" name=""/>
        <dsp:cNvSpPr/>
      </dsp:nvSpPr>
      <dsp:spPr>
        <a:xfrm>
          <a:off x="1645872" y="1473477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CB8FF-CE55-4842-8A77-D90DF218E951}">
      <dsp:nvSpPr>
        <dsp:cNvPr id="0" name=""/>
        <dsp:cNvSpPr/>
      </dsp:nvSpPr>
      <dsp:spPr>
        <a:xfrm>
          <a:off x="0" y="150939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08E8D-FDD4-43AD-8E49-447D2ADF62E7}">
      <dsp:nvSpPr>
        <dsp:cNvPr id="0" name=""/>
        <dsp:cNvSpPr/>
      </dsp:nvSpPr>
      <dsp:spPr>
        <a:xfrm>
          <a:off x="0" y="1509390"/>
          <a:ext cx="1645872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strcpy</a:t>
          </a:r>
          <a:r>
            <a:rPr lang="en-US" sz="3200" kern="1200" dirty="0" smtClean="0"/>
            <a:t>()</a:t>
          </a:r>
          <a:endParaRPr lang="en-US" sz="3200" kern="1200" dirty="0"/>
        </a:p>
      </dsp:txBody>
      <dsp:txXfrm>
        <a:off x="0" y="1509390"/>
        <a:ext cx="1645872" cy="1507181"/>
      </dsp:txXfrm>
    </dsp:sp>
    <dsp:sp modelId="{6912053A-CCCC-4391-91BA-775DB4E7E580}">
      <dsp:nvSpPr>
        <dsp:cNvPr id="0" name=""/>
        <dsp:cNvSpPr/>
      </dsp:nvSpPr>
      <dsp:spPr>
        <a:xfrm>
          <a:off x="1769312" y="1544421"/>
          <a:ext cx="6460049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Copia una cadena dentro de otra</a:t>
          </a:r>
        </a:p>
      </dsp:txBody>
      <dsp:txXfrm>
        <a:off x="1769312" y="1544421"/>
        <a:ext cx="6460049" cy="700603"/>
      </dsp:txXfrm>
    </dsp:sp>
    <dsp:sp modelId="{D2A4428B-90C5-4E50-B938-F59F2A1D7DFA}">
      <dsp:nvSpPr>
        <dsp:cNvPr id="0" name=""/>
        <dsp:cNvSpPr/>
      </dsp:nvSpPr>
      <dsp:spPr>
        <a:xfrm>
          <a:off x="1645872" y="2245024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751BB-93F1-40A6-86DD-B1923A988B0C}">
      <dsp:nvSpPr>
        <dsp:cNvPr id="0" name=""/>
        <dsp:cNvSpPr/>
      </dsp:nvSpPr>
      <dsp:spPr>
        <a:xfrm>
          <a:off x="1769312" y="2280055"/>
          <a:ext cx="6460049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una_cadena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[5];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strcpy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sz="1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una_cadena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, "Hola");</a:t>
          </a:r>
        </a:p>
      </dsp:txBody>
      <dsp:txXfrm>
        <a:off x="1769312" y="2280055"/>
        <a:ext cx="6460049" cy="700603"/>
      </dsp:txXfrm>
    </dsp:sp>
    <dsp:sp modelId="{3CB59E07-A64A-4C4E-9298-682CD62900CC}">
      <dsp:nvSpPr>
        <dsp:cNvPr id="0" name=""/>
        <dsp:cNvSpPr/>
      </dsp:nvSpPr>
      <dsp:spPr>
        <a:xfrm>
          <a:off x="1645872" y="2980658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CF8AC-0767-4F14-B422-C12B141AE766}">
      <dsp:nvSpPr>
        <dsp:cNvPr id="0" name=""/>
        <dsp:cNvSpPr/>
      </dsp:nvSpPr>
      <dsp:spPr>
        <a:xfrm>
          <a:off x="0" y="3016572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A4D8C-B9F0-45DD-B041-7945E1BFA322}">
      <dsp:nvSpPr>
        <dsp:cNvPr id="0" name=""/>
        <dsp:cNvSpPr/>
      </dsp:nvSpPr>
      <dsp:spPr>
        <a:xfrm>
          <a:off x="0" y="3016572"/>
          <a:ext cx="1645872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err="1" smtClean="0"/>
            <a:t>strcmp</a:t>
          </a:r>
          <a:r>
            <a:rPr lang="es-PE" sz="3200" kern="1200" dirty="0" smtClean="0"/>
            <a:t>()</a:t>
          </a:r>
        </a:p>
      </dsp:txBody>
      <dsp:txXfrm>
        <a:off x="0" y="3016572"/>
        <a:ext cx="1645872" cy="1507181"/>
      </dsp:txXfrm>
    </dsp:sp>
    <dsp:sp modelId="{6CD881A0-6D8E-46D5-93DE-64C030EBDFC7}">
      <dsp:nvSpPr>
        <dsp:cNvPr id="0" name=""/>
        <dsp:cNvSpPr/>
      </dsp:nvSpPr>
      <dsp:spPr>
        <a:xfrm>
          <a:off x="1769312" y="3051602"/>
          <a:ext cx="6460049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Compara dos cadenas: Devuelve 0 si son iguales, un valor negativo si la primera es menor que la segunda, o un valor positivo en caso contrario.</a:t>
          </a:r>
        </a:p>
      </dsp:txBody>
      <dsp:txXfrm>
        <a:off x="1769312" y="3051602"/>
        <a:ext cx="6460049" cy="700603"/>
      </dsp:txXfrm>
    </dsp:sp>
    <dsp:sp modelId="{296D7AF8-924B-43CE-9E34-4F27EAD3B4C4}">
      <dsp:nvSpPr>
        <dsp:cNvPr id="0" name=""/>
        <dsp:cNvSpPr/>
      </dsp:nvSpPr>
      <dsp:spPr>
        <a:xfrm>
          <a:off x="1645872" y="3752205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72C55-E578-4136-AFA8-576D35768105}">
      <dsp:nvSpPr>
        <dsp:cNvPr id="0" name=""/>
        <dsp:cNvSpPr/>
      </dsp:nvSpPr>
      <dsp:spPr>
        <a:xfrm>
          <a:off x="1769312" y="3787236"/>
          <a:ext cx="6460049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comparando= </a:t>
          </a:r>
          <a:r>
            <a:rPr lang="es-PE" sz="1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strcmp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sz="1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una_cadena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, "Hola");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comparando = </a:t>
          </a:r>
          <a:r>
            <a:rPr lang="es-PE" sz="1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strcmp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sz="1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una_cadena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, "</a:t>
          </a:r>
          <a:r>
            <a:rPr lang="es-PE" sz="1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Hol</a:t>
          </a:r>
          <a:r>
            <a:rPr lang="es-PE" sz="1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");</a:t>
          </a:r>
        </a:p>
      </dsp:txBody>
      <dsp:txXfrm>
        <a:off x="1769312" y="3787236"/>
        <a:ext cx="6460049" cy="700603"/>
      </dsp:txXfrm>
    </dsp:sp>
    <dsp:sp modelId="{440B0713-FE43-4085-8845-09AD94CECC14}">
      <dsp:nvSpPr>
        <dsp:cNvPr id="0" name=""/>
        <dsp:cNvSpPr/>
      </dsp:nvSpPr>
      <dsp:spPr>
        <a:xfrm>
          <a:off x="1645872" y="448783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98C8F-89F4-4346-B4C8-6E36B7D215FE}">
      <dsp:nvSpPr>
        <dsp:cNvPr id="0" name=""/>
        <dsp:cNvSpPr/>
      </dsp:nvSpPr>
      <dsp:spPr>
        <a:xfrm>
          <a:off x="0" y="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742EB-1944-4DB6-B541-8E26D09FC920}">
      <dsp:nvSpPr>
        <dsp:cNvPr id="0" name=""/>
        <dsp:cNvSpPr/>
      </dsp:nvSpPr>
      <dsp:spPr>
        <a:xfrm>
          <a:off x="0" y="0"/>
          <a:ext cx="1645872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600" kern="1200" dirty="0" err="1" smtClean="0"/>
            <a:t>strcat</a:t>
          </a:r>
          <a:r>
            <a:rPr lang="es-PE" sz="3600" kern="1200" dirty="0" smtClean="0"/>
            <a:t>()</a:t>
          </a:r>
          <a:endParaRPr lang="en-US" sz="3600" kern="1200" dirty="0"/>
        </a:p>
      </dsp:txBody>
      <dsp:txXfrm>
        <a:off x="0" y="0"/>
        <a:ext cx="1645872" cy="2262981"/>
      </dsp:txXfrm>
    </dsp:sp>
    <dsp:sp modelId="{8E234026-7696-41D4-9961-A3C8F4DBC175}">
      <dsp:nvSpPr>
        <dsp:cNvPr id="0" name=""/>
        <dsp:cNvSpPr/>
      </dsp:nvSpPr>
      <dsp:spPr>
        <a:xfrm>
          <a:off x="1769312" y="52596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Century Gothic" panose="020B0502020202020204" pitchFamily="34" charset="0"/>
              <a:cs typeface="Courier New" panose="02070309020205020404" pitchFamily="49" charset="0"/>
            </a:rPr>
            <a:t>Concatena dos cadenas de caracteres. Anexa la segunda cadena al final de la primera.</a:t>
          </a:r>
          <a:endParaRPr lang="en-US" sz="1800" b="1" kern="1200" dirty="0">
            <a:latin typeface="Century Gothic" panose="020B0502020202020204" pitchFamily="34" charset="0"/>
            <a:cs typeface="Courier New" panose="02070309020205020404" pitchFamily="49" charset="0"/>
          </a:endParaRPr>
        </a:p>
      </dsp:txBody>
      <dsp:txXfrm>
        <a:off x="1769312" y="52596"/>
        <a:ext cx="6460049" cy="1051932"/>
      </dsp:txXfrm>
    </dsp:sp>
    <dsp:sp modelId="{C08B112F-EBAA-4DA5-8370-55134BA27BA4}">
      <dsp:nvSpPr>
        <dsp:cNvPr id="0" name=""/>
        <dsp:cNvSpPr/>
      </dsp:nvSpPr>
      <dsp:spPr>
        <a:xfrm>
          <a:off x="1645872" y="110452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20A5F-72BF-4A76-A406-CEB770A4DD81}">
      <dsp:nvSpPr>
        <dsp:cNvPr id="0" name=""/>
        <dsp:cNvSpPr/>
      </dsp:nvSpPr>
      <dsp:spPr>
        <a:xfrm>
          <a:off x="1769312" y="1157126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hola[11] = “Hola ”;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mundo[6] = “Mundo”;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strcat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(hola, mundo);</a:t>
          </a:r>
        </a:p>
      </dsp:txBody>
      <dsp:txXfrm>
        <a:off x="1769312" y="1157126"/>
        <a:ext cx="6460049" cy="1051932"/>
      </dsp:txXfrm>
    </dsp:sp>
    <dsp:sp modelId="{C1FCEAB8-1A21-443C-B54E-BEA1759BE8E6}">
      <dsp:nvSpPr>
        <dsp:cNvPr id="0" name=""/>
        <dsp:cNvSpPr/>
      </dsp:nvSpPr>
      <dsp:spPr>
        <a:xfrm>
          <a:off x="1645872" y="2209058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CB8FF-CE55-4842-8A77-D90DF218E951}">
      <dsp:nvSpPr>
        <dsp:cNvPr id="0" name=""/>
        <dsp:cNvSpPr/>
      </dsp:nvSpPr>
      <dsp:spPr>
        <a:xfrm>
          <a:off x="0" y="2262981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08E8D-FDD4-43AD-8E49-447D2ADF62E7}">
      <dsp:nvSpPr>
        <dsp:cNvPr id="0" name=""/>
        <dsp:cNvSpPr/>
      </dsp:nvSpPr>
      <dsp:spPr>
        <a:xfrm>
          <a:off x="0" y="2262981"/>
          <a:ext cx="1645872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strlen</a:t>
          </a:r>
          <a:r>
            <a:rPr lang="en-US" sz="3600" kern="1200" dirty="0" smtClean="0"/>
            <a:t>()</a:t>
          </a:r>
          <a:endParaRPr lang="en-US" sz="3600" kern="1200" dirty="0"/>
        </a:p>
      </dsp:txBody>
      <dsp:txXfrm>
        <a:off x="0" y="2262981"/>
        <a:ext cx="1645872" cy="2262981"/>
      </dsp:txXfrm>
    </dsp:sp>
    <dsp:sp modelId="{6912053A-CCCC-4391-91BA-775DB4E7E580}">
      <dsp:nvSpPr>
        <dsp:cNvPr id="0" name=""/>
        <dsp:cNvSpPr/>
      </dsp:nvSpPr>
      <dsp:spPr>
        <a:xfrm>
          <a:off x="1769312" y="2315578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Retorna la longitud de la cadena, excluyendo al carácter '\0'</a:t>
          </a:r>
        </a:p>
      </dsp:txBody>
      <dsp:txXfrm>
        <a:off x="1769312" y="2315578"/>
        <a:ext cx="6460049" cy="1051932"/>
      </dsp:txXfrm>
    </dsp:sp>
    <dsp:sp modelId="{D2A4428B-90C5-4E50-B938-F59F2A1D7DFA}">
      <dsp:nvSpPr>
        <dsp:cNvPr id="0" name=""/>
        <dsp:cNvSpPr/>
      </dsp:nvSpPr>
      <dsp:spPr>
        <a:xfrm>
          <a:off x="1645872" y="3367510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751BB-93F1-40A6-86DD-B1923A988B0C}">
      <dsp:nvSpPr>
        <dsp:cNvPr id="0" name=""/>
        <dsp:cNvSpPr/>
      </dsp:nvSpPr>
      <dsp:spPr>
        <a:xfrm>
          <a:off x="1769312" y="3420107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cadena[6] = "Hola";</a:t>
          </a:r>
          <a:endParaRPr lang="es-PE" sz="1800" b="1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longitud = </a:t>
          </a:r>
          <a:r>
            <a:rPr lang="es-PE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strlen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(cadena); // Retorna 4</a:t>
          </a:r>
        </a:p>
      </dsp:txBody>
      <dsp:txXfrm>
        <a:off x="1769312" y="3420107"/>
        <a:ext cx="6460049" cy="1051932"/>
      </dsp:txXfrm>
    </dsp:sp>
    <dsp:sp modelId="{3CB59E07-A64A-4C4E-9298-682CD62900CC}">
      <dsp:nvSpPr>
        <dsp:cNvPr id="0" name=""/>
        <dsp:cNvSpPr/>
      </dsp:nvSpPr>
      <dsp:spPr>
        <a:xfrm>
          <a:off x="1645872" y="4472040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3/31/2017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666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s-PE" smtClean="0"/>
              <a:pPr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46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3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78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613" y="274642"/>
            <a:ext cx="274161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2"/>
            <a:ext cx="807561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840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23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4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0204"/>
            <a:ext cx="5408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98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54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68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76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5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8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4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s-PE" smtClean="0"/>
              <a:pPr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4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ARREGLOS Y CADENAS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Funciones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de </a:t>
            </a:r>
            <a:r>
              <a:rPr lang="en-US" dirty="0" err="1">
                <a:solidFill>
                  <a:schemeClr val="tx2"/>
                </a:solidFill>
              </a:rPr>
              <a:t>cadenas</a:t>
            </a:r>
            <a:r>
              <a:rPr lang="en-US" dirty="0">
                <a:solidFill>
                  <a:schemeClr val="tx2"/>
                </a:solidFill>
              </a:rPr>
              <a:t> (2)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01687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97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Arreglos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Un arreglo es un </a:t>
            </a:r>
            <a:r>
              <a:rPr lang="es-PE" sz="2400" dirty="0"/>
              <a:t>conjunto de </a:t>
            </a:r>
            <a:r>
              <a:rPr lang="es-PE" sz="2400" b="1" dirty="0"/>
              <a:t>posiciones consecutivas </a:t>
            </a:r>
            <a:r>
              <a:rPr lang="es-PE" sz="2400" dirty="0"/>
              <a:t>de memoria usado para almacenar datos</a:t>
            </a:r>
            <a:r>
              <a:rPr lang="es-PE" sz="2400" dirty="0" smtClean="0"/>
              <a:t>.</a:t>
            </a:r>
            <a:endParaRPr lang="es-PE" sz="2400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</a:t>
            </a:fld>
            <a:endParaRPr lang="es-PE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46" y="2667000"/>
            <a:ext cx="7228561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857053" y="5511446"/>
            <a:ext cx="2858244" cy="525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¡</a:t>
            </a:r>
            <a:r>
              <a:rPr lang="es-PE" sz="1600" b="1" dirty="0" smtClean="0"/>
              <a:t>Los índices en C++ y Java empiezan en 0!</a:t>
            </a:r>
          </a:p>
        </p:txBody>
      </p:sp>
    </p:spTree>
    <p:extLst>
      <p:ext uri="{BB962C8B-B14F-4D97-AF65-F5344CB8AC3E}">
        <p14:creationId xmlns:p14="http://schemas.microsoft.com/office/powerpoint/2010/main" val="20295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>
                <a:solidFill>
                  <a:schemeClr val="tx2"/>
                </a:solidFill>
              </a:rPr>
              <a:t>Arreglos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b="1" dirty="0" smtClean="0"/>
              <a:t>1. Declaración:</a:t>
            </a:r>
          </a:p>
          <a:p>
            <a:pPr marL="0" indent="0">
              <a:buNone/>
            </a:pPr>
            <a:r>
              <a:rPr lang="es-PE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s-PE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s-PE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s-PE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arrEnteros</a:t>
            </a:r>
            <a:r>
              <a:rPr lang="es-PE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s-PE" sz="18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4</a:t>
            </a:r>
            <a:r>
              <a:rPr lang="es-PE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];        </a:t>
            </a:r>
            <a:r>
              <a:rPr lang="es-PE" sz="18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arreglo de 4 </a:t>
            </a:r>
            <a:r>
              <a:rPr lang="es-PE" sz="18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numeros</a:t>
            </a:r>
            <a:r>
              <a:rPr lang="es-PE" sz="18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enteros</a:t>
            </a:r>
          </a:p>
          <a:p>
            <a:pPr marL="0" indent="0">
              <a:buNone/>
            </a:pPr>
            <a:r>
              <a:rPr lang="es-PE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s-PE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double</a:t>
            </a:r>
            <a:r>
              <a:rPr lang="es-PE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s-PE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arrReales</a:t>
            </a:r>
            <a:r>
              <a:rPr lang="es-PE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s-PE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s-PE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];      </a:t>
            </a:r>
            <a:r>
              <a:rPr lang="es-PE" sz="18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arreglo de n </a:t>
            </a:r>
            <a:r>
              <a:rPr lang="es-PE" sz="18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numeros</a:t>
            </a:r>
            <a:r>
              <a:rPr lang="es-PE" sz="18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reales</a:t>
            </a:r>
          </a:p>
          <a:p>
            <a:pPr marL="0" indent="0">
              <a:buNone/>
            </a:pPr>
            <a:r>
              <a:rPr lang="es-PE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s-PE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bool</a:t>
            </a:r>
            <a:r>
              <a:rPr lang="es-PE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s-PE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arrBooleanos</a:t>
            </a:r>
            <a:r>
              <a:rPr lang="es-PE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s-PE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s-PE" sz="18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4</a:t>
            </a:r>
            <a:r>
              <a:rPr lang="es-PE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]; </a:t>
            </a:r>
            <a:r>
              <a:rPr lang="es-PE" sz="18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arreglo de </a:t>
            </a:r>
            <a:r>
              <a:rPr lang="es-PE" sz="18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4*n booleanos</a:t>
            </a:r>
          </a:p>
          <a:p>
            <a:pPr marL="0" indent="0">
              <a:buNone/>
            </a:pPr>
            <a:r>
              <a:rPr lang="es-PE" sz="1800" b="1" dirty="0" smtClean="0"/>
              <a:t>2. Declaración e inicialización:</a:t>
            </a:r>
            <a:endParaRPr lang="es-PE" sz="1800" b="1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4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30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40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};</a:t>
            </a:r>
            <a:endParaRPr lang="es-PE" sz="18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PE" sz="1800" b="1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esPrimo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s-PE" sz="1800" b="1" dirty="0" smtClean="0"/>
              <a:t>3. Acceso:</a:t>
            </a:r>
            <a:endParaRPr lang="es-PE" sz="1800" b="1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v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+ </a:t>
            </a:r>
            <a:r>
              <a:rPr lang="en-US" sz="18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100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       </a:t>
            </a:r>
            <a:r>
              <a:rPr lang="es-PE" sz="18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v[1] = 20 + 100</a:t>
            </a:r>
            <a:endParaRPr lang="es-PE" sz="18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PE" sz="1800" b="1" dirty="0">
                <a:solidFill>
                  <a:srgbClr val="FF0000"/>
                </a:solidFill>
              </a:rPr>
              <a:t>4</a:t>
            </a:r>
            <a:r>
              <a:rPr lang="es-PE" sz="1800" b="1" dirty="0" smtClean="0">
                <a:solidFill>
                  <a:srgbClr val="FF0000"/>
                </a:solidFill>
              </a:rPr>
              <a:t>. </a:t>
            </a:r>
            <a:r>
              <a:rPr lang="es-PE" sz="1800" b="1" dirty="0">
                <a:solidFill>
                  <a:srgbClr val="FF0000"/>
                </a:solidFill>
              </a:rPr>
              <a:t>Asignación no está permitida en arreglos ni cadenas: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s-PE" sz="18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x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30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40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};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8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8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 </a:t>
            </a:r>
            <a:r>
              <a:rPr lang="en-US" sz="18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8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8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asignacion</a:t>
            </a:r>
            <a:r>
              <a:rPr lang="en-US" sz="18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x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                   </a:t>
            </a:r>
            <a:r>
              <a:rPr lang="en-US" sz="18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8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 </a:t>
            </a:r>
            <a:r>
              <a:rPr lang="en-US" sz="18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8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8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asignacion</a:t>
            </a:r>
            <a:r>
              <a:rPr lang="en-US" sz="18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P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446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Arreglos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multidimensionales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51021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1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Arreglos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multidimensionales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96" y="2514600"/>
            <a:ext cx="7641402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69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Cadenas de caracteres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1800" dirty="0" smtClean="0">
                <a:cs typeface="Courier New" panose="02070309020205020404" pitchFamily="49" charset="0"/>
              </a:rPr>
              <a:t>Las cadenas de caracteres son arreglos del tipo </a:t>
            </a:r>
            <a:r>
              <a:rPr lang="es-PE" sz="1800" dirty="0" err="1" smtClean="0">
                <a:cs typeface="Courier New" panose="02070309020205020404" pitchFamily="49" charset="0"/>
              </a:rPr>
              <a:t>caracter</a:t>
            </a:r>
            <a:r>
              <a:rPr lang="es-PE" sz="1800" dirty="0" smtClean="0">
                <a:cs typeface="Courier New" panose="02070309020205020404" pitchFamily="49" charset="0"/>
              </a:rPr>
              <a:t> (</a:t>
            </a:r>
            <a:r>
              <a:rPr lang="es-PE" sz="1800" b="1" dirty="0" err="1" smtClean="0">
                <a:cs typeface="Courier New" panose="02070309020205020404" pitchFamily="49" charset="0"/>
              </a:rPr>
              <a:t>char</a:t>
            </a:r>
            <a:r>
              <a:rPr lang="es-PE" sz="1800" dirty="0" smtClean="0"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s-PE" sz="1800" dirty="0" smtClean="0">
                <a:cs typeface="Courier New" panose="02070309020205020404" pitchFamily="49" charset="0"/>
              </a:rPr>
              <a:t>El </a:t>
            </a:r>
            <a:r>
              <a:rPr lang="es-PE" sz="1800" dirty="0" err="1" smtClean="0">
                <a:cs typeface="Courier New" panose="02070309020205020404" pitchFamily="49" charset="0"/>
              </a:rPr>
              <a:t>caracter</a:t>
            </a:r>
            <a:r>
              <a:rPr lang="es-PE" sz="1800" dirty="0" smtClean="0">
                <a:cs typeface="Courier New" panose="02070309020205020404" pitchFamily="49" charset="0"/>
              </a:rPr>
              <a:t> especial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'\0'</a:t>
            </a:r>
            <a:r>
              <a:rPr lang="es-PE" sz="1800" dirty="0" smtClean="0">
                <a:cs typeface="Courier New" panose="02070309020205020404" pitchFamily="49" charset="0"/>
              </a:rPr>
              <a:t> (ASCII 0) indica el final de la cadena</a:t>
            </a:r>
          </a:p>
          <a:p>
            <a:pPr marL="0" lvl="0" indent="0">
              <a:buNone/>
            </a:pPr>
            <a:endParaRPr lang="es-PE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PE" sz="1800" b="1" dirty="0"/>
              <a:t>0</a:t>
            </a:r>
            <a:r>
              <a:rPr lang="es-PE" sz="1800" b="1" dirty="0" smtClean="0"/>
              <a:t>. Declaración </a:t>
            </a:r>
            <a:r>
              <a:rPr lang="es-PE" sz="1800" dirty="0" smtClean="0"/>
              <a:t>como </a:t>
            </a:r>
            <a:r>
              <a:rPr lang="es-PE" sz="1800" dirty="0"/>
              <a:t>arreglo de </a:t>
            </a:r>
            <a:r>
              <a:rPr lang="es-PE" sz="1800" dirty="0" smtClean="0"/>
              <a:t>caracteres, sin valores: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char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hola0</a:t>
            </a:r>
            <a:r>
              <a:rPr lang="en-US" sz="19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9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9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s-PE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1800" b="1" dirty="0"/>
              <a:t>1</a:t>
            </a:r>
            <a:r>
              <a:rPr lang="es-PE" sz="1800" b="1" dirty="0" smtClean="0"/>
              <a:t>. Declaración e inicialización </a:t>
            </a:r>
            <a:r>
              <a:rPr lang="es-PE" sz="1800" dirty="0" smtClean="0"/>
              <a:t>como arreglo de caracteres: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hola1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9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'h'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'o'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'l'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'a'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'\0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9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s-PE" sz="1800" b="1" dirty="0"/>
              <a:t>2</a:t>
            </a:r>
            <a:r>
              <a:rPr lang="es-PE" sz="1800" b="1" dirty="0" smtClean="0"/>
              <a:t>. Declaración e inicialización </a:t>
            </a:r>
            <a:r>
              <a:rPr lang="es-PE" sz="1800" dirty="0" smtClean="0"/>
              <a:t>como cadena entre comillas (</a:t>
            </a:r>
            <a:r>
              <a:rPr lang="es-PE" sz="1800" b="1" i="1" dirty="0" err="1" smtClean="0"/>
              <a:t>string</a:t>
            </a:r>
            <a:r>
              <a:rPr lang="es-PE" sz="1800" b="1" i="1" dirty="0" smtClean="0"/>
              <a:t> literal</a:t>
            </a:r>
            <a:r>
              <a:rPr lang="es-PE" sz="1800" dirty="0" smtClean="0"/>
              <a:t>):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char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hola2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9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900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</a:t>
            </a:r>
            <a:r>
              <a:rPr lang="en-US" sz="19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9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9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1800" b="1" dirty="0">
                <a:solidFill>
                  <a:srgbClr val="FF0000"/>
                </a:solidFill>
              </a:rPr>
              <a:t>3</a:t>
            </a:r>
            <a:r>
              <a:rPr lang="es-PE" sz="1800" b="1" dirty="0" smtClean="0">
                <a:solidFill>
                  <a:srgbClr val="FF0000"/>
                </a:solidFill>
              </a:rPr>
              <a:t>. Asignación </a:t>
            </a:r>
            <a:r>
              <a:rPr lang="es-PE" sz="1800" b="1" dirty="0">
                <a:solidFill>
                  <a:srgbClr val="FF0000"/>
                </a:solidFill>
              </a:rPr>
              <a:t>no está permitida en arreglos ni </a:t>
            </a:r>
            <a:r>
              <a:rPr lang="es-PE" sz="1800" b="1" dirty="0" smtClean="0">
                <a:solidFill>
                  <a:srgbClr val="FF0000"/>
                </a:solidFill>
              </a:rPr>
              <a:t>cadenas:</a:t>
            </a:r>
            <a:endParaRPr lang="es-PE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hola3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9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9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s-PE" sz="19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hola3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9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900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</a:t>
            </a:r>
            <a:r>
              <a:rPr lang="en-US" sz="19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9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Error </a:t>
            </a:r>
            <a:r>
              <a:rPr lang="en-US" sz="19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9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9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asignacion</a:t>
            </a:r>
            <a:r>
              <a:rPr lang="en-US" sz="19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242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Cadenas de caracteres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01" y="2819401"/>
            <a:ext cx="6402467" cy="1810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53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Lectura de cadenas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b="1" dirty="0" smtClean="0"/>
              <a:t>1. Utilizando </a:t>
            </a:r>
            <a:r>
              <a:rPr lang="es-PE" sz="1800" b="1" dirty="0" err="1" smtClean="0"/>
              <a:t>cin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</a:t>
            </a:r>
            <a:r>
              <a:rPr lang="es-PE" sz="1800" dirty="0" smtClean="0"/>
              <a:t>Permite leer una cadena hasta encontrar un espacio en blanco o fin de línea.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lang="en-US" sz="19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char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cadena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50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cadena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PE" sz="1800" b="1" dirty="0" smtClean="0"/>
          </a:p>
          <a:p>
            <a:pPr marL="0" indent="0">
              <a:buNone/>
            </a:pPr>
            <a:r>
              <a:rPr lang="es-PE" sz="1800" b="1" dirty="0" smtClean="0"/>
              <a:t>2. Utilizando la función </a:t>
            </a:r>
            <a:r>
              <a:rPr lang="es-PE" sz="1800" b="1" dirty="0" err="1" smtClean="0"/>
              <a:t>gets</a:t>
            </a:r>
            <a:r>
              <a:rPr lang="es-PE" sz="1800" b="1" dirty="0" smtClean="0"/>
              <a:t>:</a:t>
            </a:r>
            <a:endParaRPr lang="es-PE" sz="1800" b="1" dirty="0"/>
          </a:p>
          <a:p>
            <a:pPr marL="0" indent="0">
              <a:buNone/>
            </a:pPr>
            <a:r>
              <a:rPr lang="es-PE" sz="1800" b="1" dirty="0" smtClean="0"/>
              <a:t>     </a:t>
            </a:r>
            <a:r>
              <a:rPr lang="es-PE" sz="1800" dirty="0" smtClean="0"/>
              <a:t>Permite leer cadenas hasta encontrar fin de línea.</a:t>
            </a:r>
          </a:p>
          <a:p>
            <a:pPr marL="0" indent="0">
              <a:buNone/>
            </a:pPr>
            <a:endParaRPr lang="es-PE" sz="18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char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cadena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50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gets(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cadena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87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Funciones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de </a:t>
            </a:r>
            <a:r>
              <a:rPr lang="en-US" dirty="0" err="1">
                <a:solidFill>
                  <a:schemeClr val="tx2"/>
                </a:solidFill>
              </a:rPr>
              <a:t>cadenas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558705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050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678</Words>
  <Application>Microsoft Office PowerPoint</Application>
  <PresentationFormat>On-screen Show (4:3)</PresentationFormat>
  <Paragraphs>111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Courier New</vt:lpstr>
      <vt:lpstr>Times New Roman</vt:lpstr>
      <vt:lpstr>Wingdings</vt:lpstr>
      <vt:lpstr>Office Theme</vt:lpstr>
      <vt:lpstr>ARREGLOS Y CADENAS</vt:lpstr>
      <vt:lpstr>Arreglos</vt:lpstr>
      <vt:lpstr>Arreglos</vt:lpstr>
      <vt:lpstr>Arreglos multidimensionales</vt:lpstr>
      <vt:lpstr>Arreglos multidimensionales</vt:lpstr>
      <vt:lpstr>Cadenas de caracteres</vt:lpstr>
      <vt:lpstr>Cadenas de caracteres</vt:lpstr>
      <vt:lpstr>Lectura de cadenas</vt:lpstr>
      <vt:lpstr>Funciones de cadenas</vt:lpstr>
      <vt:lpstr>Funciones de cadenas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2014-08-21T04:32:54Z</dcterms:created>
  <dcterms:modified xsi:type="dcterms:W3CDTF">2017-03-31T18:36:42Z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