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64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Sportsemblr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Иван младенов, 61950</a:t>
            </a:r>
          </a:p>
          <a:p>
            <a:r>
              <a:rPr lang="bg-BG" dirty="0"/>
              <a:t>Бранимир кирилов, 61908</a:t>
            </a:r>
          </a:p>
        </p:txBody>
      </p:sp>
    </p:spTree>
    <p:extLst>
      <p:ext uri="{BB962C8B-B14F-4D97-AF65-F5344CB8AC3E}">
        <p14:creationId xmlns:p14="http://schemas.microsoft.com/office/powerpoint/2010/main" val="190825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018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Sportsemblr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Sportsemblr</a:t>
            </a:r>
            <a:r>
              <a:rPr lang="ru-RU" dirty="0"/>
              <a:t> </a:t>
            </a:r>
            <a:r>
              <a:rPr lang="ru-RU" dirty="0" err="1"/>
              <a:t>помага</a:t>
            </a:r>
            <a:r>
              <a:rPr lang="ru-RU" dirty="0"/>
              <a:t> на </a:t>
            </a:r>
            <a:r>
              <a:rPr lang="ru-RU" dirty="0" err="1"/>
              <a:t>хората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обичат</a:t>
            </a:r>
            <a:r>
              <a:rPr lang="ru-RU" dirty="0"/>
              <a:t> да </a:t>
            </a:r>
            <a:r>
              <a:rPr lang="ru-RU" dirty="0" err="1"/>
              <a:t>спортуват</a:t>
            </a:r>
            <a:r>
              <a:rPr lang="ru-RU" dirty="0"/>
              <a:t> да намерят </a:t>
            </a:r>
            <a:r>
              <a:rPr lang="ru-RU" dirty="0" err="1"/>
              <a:t>съотборници</a:t>
            </a:r>
            <a:r>
              <a:rPr lang="ru-RU" dirty="0"/>
              <a:t> или </a:t>
            </a:r>
            <a:r>
              <a:rPr lang="ru-RU" dirty="0" err="1"/>
              <a:t>опоненти</a:t>
            </a:r>
            <a:r>
              <a:rPr lang="ru-RU" dirty="0"/>
              <a:t>, с </a:t>
            </a:r>
            <a:r>
              <a:rPr lang="ru-RU" dirty="0" err="1"/>
              <a:t>които</a:t>
            </a:r>
            <a:r>
              <a:rPr lang="ru-RU" dirty="0"/>
              <a:t> да </a:t>
            </a:r>
            <a:r>
              <a:rPr lang="ru-RU" dirty="0" err="1"/>
              <a:t>играят</a:t>
            </a:r>
            <a:r>
              <a:rPr lang="ru-RU" dirty="0"/>
              <a:t> </a:t>
            </a:r>
            <a:r>
              <a:rPr lang="ru-RU" dirty="0" err="1"/>
              <a:t>заедно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 err="1"/>
              <a:t>Най-голямата</a:t>
            </a:r>
            <a:r>
              <a:rPr lang="ru-RU" dirty="0"/>
              <a:t> причина за </a:t>
            </a:r>
            <a:r>
              <a:rPr lang="ru-RU" dirty="0" err="1"/>
              <a:t>това</a:t>
            </a:r>
            <a:r>
              <a:rPr lang="ru-RU" dirty="0"/>
              <a:t>, че </a:t>
            </a:r>
            <a:r>
              <a:rPr lang="ru-RU" dirty="0" err="1"/>
              <a:t>хората</a:t>
            </a:r>
            <a:r>
              <a:rPr lang="ru-RU" dirty="0"/>
              <a:t> не </a:t>
            </a:r>
            <a:r>
              <a:rPr lang="ru-RU" dirty="0" err="1"/>
              <a:t>спортуват</a:t>
            </a:r>
            <a:r>
              <a:rPr lang="ru-RU" dirty="0"/>
              <a:t> </a:t>
            </a:r>
            <a:r>
              <a:rPr lang="ru-RU" dirty="0" err="1"/>
              <a:t>достатъчно</a:t>
            </a:r>
            <a:r>
              <a:rPr lang="ru-RU" dirty="0"/>
              <a:t> е </a:t>
            </a:r>
            <a:r>
              <a:rPr lang="ru-RU" dirty="0" err="1"/>
              <a:t>липсата</a:t>
            </a:r>
            <a:r>
              <a:rPr lang="ru-RU" dirty="0"/>
              <a:t> на </a:t>
            </a:r>
            <a:r>
              <a:rPr lang="ru-RU" dirty="0" err="1"/>
              <a:t>достатъчно</a:t>
            </a:r>
            <a:r>
              <a:rPr lang="ru-RU" dirty="0"/>
              <a:t> </a:t>
            </a:r>
            <a:r>
              <a:rPr lang="ru-RU" dirty="0" err="1"/>
              <a:t>голямо</a:t>
            </a:r>
            <a:r>
              <a:rPr lang="ru-RU" dirty="0"/>
              <a:t> общество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същите</a:t>
            </a:r>
            <a:r>
              <a:rPr lang="ru-RU" dirty="0"/>
              <a:t> </a:t>
            </a:r>
            <a:r>
              <a:rPr lang="ru-RU" dirty="0" err="1"/>
              <a:t>интереси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Със</a:t>
            </a:r>
            <a:r>
              <a:rPr lang="ru-RU" dirty="0"/>
              <a:t> Sportsemblr.2 </a:t>
            </a:r>
            <a:r>
              <a:rPr lang="ru-RU" dirty="0" err="1"/>
              <a:t>всеки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желае</a:t>
            </a:r>
            <a:r>
              <a:rPr lang="ru-RU" dirty="0"/>
              <a:t> да </a:t>
            </a:r>
            <a:r>
              <a:rPr lang="ru-RU" dirty="0" err="1"/>
              <a:t>спортува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просто да </a:t>
            </a:r>
            <a:r>
              <a:rPr lang="ru-RU" dirty="0" err="1"/>
              <a:t>добави</a:t>
            </a:r>
            <a:r>
              <a:rPr lang="ru-RU" dirty="0"/>
              <a:t> ново </a:t>
            </a:r>
            <a:r>
              <a:rPr lang="ru-RU" dirty="0" err="1"/>
              <a:t>спортно</a:t>
            </a:r>
            <a:r>
              <a:rPr lang="ru-RU" dirty="0"/>
              <a:t> </a:t>
            </a:r>
            <a:r>
              <a:rPr lang="ru-RU" dirty="0" err="1"/>
              <a:t>събитие</a:t>
            </a:r>
            <a:r>
              <a:rPr lang="ru-RU" dirty="0"/>
              <a:t> с </a:t>
            </a:r>
            <a:r>
              <a:rPr lang="ru-RU" dirty="0" err="1"/>
              <a:t>локацията</a:t>
            </a:r>
            <a:r>
              <a:rPr lang="ru-RU" dirty="0"/>
              <a:t>, </a:t>
            </a:r>
            <a:r>
              <a:rPr lang="ru-RU" dirty="0" err="1"/>
              <a:t>датата</a:t>
            </a:r>
            <a:r>
              <a:rPr lang="ru-RU" dirty="0"/>
              <a:t> и часа на </a:t>
            </a:r>
            <a:r>
              <a:rPr lang="ru-RU" dirty="0" err="1"/>
              <a:t>срещата</a:t>
            </a:r>
            <a:r>
              <a:rPr lang="ru-RU" dirty="0"/>
              <a:t>, за да </a:t>
            </a:r>
            <a:r>
              <a:rPr lang="ru-RU" dirty="0" err="1"/>
              <a:t>могат</a:t>
            </a:r>
            <a:r>
              <a:rPr lang="ru-RU" dirty="0"/>
              <a:t> </a:t>
            </a:r>
            <a:r>
              <a:rPr lang="ru-RU" dirty="0" err="1"/>
              <a:t>другите</a:t>
            </a:r>
            <a:r>
              <a:rPr lang="ru-RU" dirty="0"/>
              <a:t> потребители да видят и да се </a:t>
            </a:r>
            <a:r>
              <a:rPr lang="ru-RU" dirty="0" err="1"/>
              <a:t>присъединят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След всяка игра, </a:t>
            </a:r>
            <a:r>
              <a:rPr lang="ru-RU" dirty="0" err="1"/>
              <a:t>участниците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споделят</a:t>
            </a:r>
            <a:r>
              <a:rPr lang="ru-RU" dirty="0"/>
              <a:t> </a:t>
            </a:r>
            <a:r>
              <a:rPr lang="ru-RU" dirty="0" err="1"/>
              <a:t>мнението</a:t>
            </a:r>
            <a:r>
              <a:rPr lang="ru-RU" dirty="0"/>
              <a:t> си за </a:t>
            </a:r>
            <a:r>
              <a:rPr lang="ru-RU" dirty="0" err="1"/>
              <a:t>другите</a:t>
            </a:r>
            <a:r>
              <a:rPr lang="ru-RU" dirty="0"/>
              <a:t> </a:t>
            </a:r>
            <a:r>
              <a:rPr lang="ru-RU" dirty="0" err="1"/>
              <a:t>играчи</a:t>
            </a:r>
            <a:r>
              <a:rPr lang="ru-RU" dirty="0"/>
              <a:t>, за </a:t>
            </a:r>
            <a:r>
              <a:rPr lang="ru-RU" dirty="0" err="1"/>
              <a:t>по-добро</a:t>
            </a:r>
            <a:r>
              <a:rPr lang="ru-RU" dirty="0"/>
              <a:t> и приятно </a:t>
            </a:r>
            <a:r>
              <a:rPr lang="ru-RU" dirty="0" err="1"/>
              <a:t>събиране</a:t>
            </a:r>
            <a:r>
              <a:rPr lang="ru-RU" dirty="0"/>
              <a:t> </a:t>
            </a:r>
            <a:r>
              <a:rPr lang="ru-RU" dirty="0" err="1"/>
              <a:t>следващия</a:t>
            </a:r>
            <a:r>
              <a:rPr lang="ru-RU" dirty="0"/>
              <a:t> </a:t>
            </a:r>
            <a:r>
              <a:rPr lang="ru-RU" dirty="0" err="1"/>
              <a:t>път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690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потребители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Анонимен потребител (гост)</a:t>
            </a:r>
          </a:p>
          <a:p>
            <a:r>
              <a:rPr lang="bg-BG" dirty="0"/>
              <a:t>Регистриран потребител</a:t>
            </a:r>
          </a:p>
          <a:p>
            <a:r>
              <a:rPr lang="bg-BG" dirty="0"/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63297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екрани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Списък със събития</a:t>
            </a:r>
          </a:p>
          <a:p>
            <a:r>
              <a:rPr lang="bg-BG" dirty="0"/>
              <a:t>Детайли за събитие</a:t>
            </a:r>
          </a:p>
          <a:p>
            <a:pPr marL="0" indent="0">
              <a:buNone/>
            </a:pPr>
            <a:r>
              <a:rPr lang="bg-BG" dirty="0"/>
              <a:t>	- основни данни</a:t>
            </a:r>
          </a:p>
          <a:p>
            <a:pPr marL="0" indent="0">
              <a:buNone/>
            </a:pPr>
            <a:r>
              <a:rPr lang="bg-BG" dirty="0"/>
              <a:t>	- чат</a:t>
            </a:r>
          </a:p>
          <a:p>
            <a:pPr marL="0" indent="0">
              <a:buNone/>
            </a:pPr>
            <a:r>
              <a:rPr lang="bg-BG" dirty="0"/>
              <a:t>	- мнения</a:t>
            </a:r>
          </a:p>
          <a:p>
            <a:r>
              <a:rPr lang="bg-BG" dirty="0"/>
              <a:t>Списък с терени</a:t>
            </a:r>
          </a:p>
          <a:p>
            <a:r>
              <a:rPr lang="bg-BG" dirty="0"/>
              <a:t>Детайли за терен</a:t>
            </a:r>
            <a:endParaRPr lang="en-US" dirty="0"/>
          </a:p>
          <a:p>
            <a:r>
              <a:rPr lang="bg-BG" dirty="0"/>
              <a:t>Потребителски профил</a:t>
            </a:r>
          </a:p>
          <a:p>
            <a:r>
              <a:rPr lang="bg-BG" dirty="0"/>
              <a:t>Администраторски панел за потребители</a:t>
            </a:r>
          </a:p>
        </p:txBody>
      </p:sp>
    </p:spTree>
    <p:extLst>
      <p:ext uri="{BB962C8B-B14F-4D97-AF65-F5344CB8AC3E}">
        <p14:creationId xmlns:p14="http://schemas.microsoft.com/office/powerpoint/2010/main" val="141742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със събития</a:t>
            </a:r>
            <a:br>
              <a:rPr lang="bg-BG" dirty="0"/>
            </a:b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0F0190-6226-D444-B72C-CBA6239D0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311" y="1574951"/>
            <a:ext cx="6917567" cy="49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събитие – основни данни</a:t>
            </a:r>
            <a:br>
              <a:rPr lang="bg-BG" dirty="0"/>
            </a:b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ACD0-7A50-344D-A35C-10DE7B29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82" y="1977887"/>
            <a:ext cx="6937516" cy="48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събитие - чат</a:t>
            </a:r>
            <a:br>
              <a:rPr lang="bg-BG" dirty="0"/>
            </a:b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90890-0C58-3A43-9978-43AC995BD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775787"/>
            <a:ext cx="8947150" cy="27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терени</a:t>
            </a:r>
            <a:br>
              <a:rPr lang="bg-BG" dirty="0"/>
            </a:b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FACE3F-0E5B-3244-B94E-DA034E913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78918"/>
            <a:ext cx="8947150" cy="39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Администраторски панел за потребители</a:t>
            </a:r>
            <a:br>
              <a:rPr lang="bg-BG" dirty="0"/>
            </a:br>
            <a:endParaRPr lang="bg-B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A6499F-CBE6-B14A-A4DC-20405D0EB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626" y="3638212"/>
            <a:ext cx="8947150" cy="2992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397220-2171-A241-B86D-1561A7D3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779" y="1421039"/>
            <a:ext cx="4653997" cy="19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09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157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Sportsemblr</vt:lpstr>
      <vt:lpstr>Какво е Sportsemblr</vt:lpstr>
      <vt:lpstr>Видове потребители</vt:lpstr>
      <vt:lpstr>Основни екрани</vt:lpstr>
      <vt:lpstr>Списък със събития </vt:lpstr>
      <vt:lpstr>Детайли за събитие – основни данни </vt:lpstr>
      <vt:lpstr>Детайли за събитие - чат </vt:lpstr>
      <vt:lpstr>Списък с терени </vt:lpstr>
      <vt:lpstr>Администраторски панел за потребители </vt:lpstr>
      <vt:lpstr>Благодаря за вниманието!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Sportsemblr</dc:title>
  <dc:creator>asus</dc:creator>
  <cp:lastModifiedBy>Microsoft Office User</cp:lastModifiedBy>
  <cp:revision>4</cp:revision>
  <dcterms:created xsi:type="dcterms:W3CDTF">2018-06-18T16:55:30Z</dcterms:created>
  <dcterms:modified xsi:type="dcterms:W3CDTF">2018-06-18T19:40:02Z</dcterms:modified>
</cp:coreProperties>
</file>