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5" r:id="rId7"/>
    <p:sldId id="267" r:id="rId8"/>
    <p:sldId id="266" r:id="rId9"/>
    <p:sldId id="264" r:id="rId10"/>
    <p:sldId id="263" r:id="rId11"/>
    <p:sldId id="268" r:id="rId12"/>
    <p:sldId id="262" r:id="rId13"/>
    <p:sldId id="25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Sportsemblr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Иван младенов, 61950</a:t>
            </a:r>
          </a:p>
          <a:p>
            <a:r>
              <a:rPr lang="bg-BG" dirty="0" smtClean="0"/>
              <a:t>Бранимир кирилов, 61908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0825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Детайли за терен</a:t>
            </a:r>
            <a:br>
              <a:rPr lang="bg-BG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614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Потребителски профил</a:t>
            </a:r>
            <a:r>
              <a:rPr lang="bg-BG" dirty="0"/>
              <a:t/>
            </a:r>
            <a:br>
              <a:rPr lang="bg-BG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859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Администраторски панел за потребители</a:t>
            </a:r>
            <a:br>
              <a:rPr lang="bg-BG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9530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Благодаря за вниманието!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8018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</a:t>
            </a:r>
            <a:r>
              <a:rPr lang="en-US" dirty="0" err="1" smtClean="0"/>
              <a:t>Sportsemblr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Sportsemblr</a:t>
            </a:r>
            <a:r>
              <a:rPr lang="ru-RU" dirty="0" smtClean="0"/>
              <a:t> </a:t>
            </a:r>
            <a:r>
              <a:rPr lang="ru-RU" dirty="0" err="1"/>
              <a:t>помага</a:t>
            </a:r>
            <a:r>
              <a:rPr lang="ru-RU" dirty="0"/>
              <a:t> на </a:t>
            </a:r>
            <a:r>
              <a:rPr lang="ru-RU" dirty="0" err="1"/>
              <a:t>хората</a:t>
            </a:r>
            <a:r>
              <a:rPr lang="ru-RU" dirty="0"/>
              <a:t>,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обичат</a:t>
            </a:r>
            <a:r>
              <a:rPr lang="ru-RU" dirty="0"/>
              <a:t> да </a:t>
            </a:r>
            <a:r>
              <a:rPr lang="ru-RU" dirty="0" err="1"/>
              <a:t>спортуват</a:t>
            </a:r>
            <a:r>
              <a:rPr lang="ru-RU" dirty="0"/>
              <a:t> да </a:t>
            </a:r>
            <a:r>
              <a:rPr lang="ru-RU" dirty="0" smtClean="0"/>
              <a:t>намерят </a:t>
            </a:r>
            <a:r>
              <a:rPr lang="ru-RU" dirty="0" err="1"/>
              <a:t>съотборници</a:t>
            </a:r>
            <a:r>
              <a:rPr lang="ru-RU" dirty="0"/>
              <a:t> или </a:t>
            </a:r>
            <a:r>
              <a:rPr lang="ru-RU" dirty="0" err="1"/>
              <a:t>опоненти</a:t>
            </a:r>
            <a:r>
              <a:rPr lang="ru-RU" dirty="0"/>
              <a:t>, с </a:t>
            </a:r>
            <a:r>
              <a:rPr lang="ru-RU" dirty="0" err="1"/>
              <a:t>които</a:t>
            </a:r>
            <a:r>
              <a:rPr lang="ru-RU" dirty="0"/>
              <a:t> да </a:t>
            </a:r>
            <a:r>
              <a:rPr lang="ru-RU" dirty="0" err="1"/>
              <a:t>играят</a:t>
            </a:r>
            <a:r>
              <a:rPr lang="ru-RU" dirty="0"/>
              <a:t> </a:t>
            </a:r>
            <a:r>
              <a:rPr lang="ru-RU" dirty="0" err="1"/>
              <a:t>заедно</a:t>
            </a:r>
            <a:r>
              <a:rPr lang="ru-RU" dirty="0"/>
              <a:t>. </a:t>
            </a:r>
            <a:endParaRPr lang="en-US" dirty="0" smtClean="0"/>
          </a:p>
          <a:p>
            <a:r>
              <a:rPr lang="ru-RU" dirty="0" err="1" smtClean="0"/>
              <a:t>Най-голямата</a:t>
            </a:r>
            <a:r>
              <a:rPr lang="ru-RU" dirty="0" smtClean="0"/>
              <a:t> </a:t>
            </a:r>
            <a:r>
              <a:rPr lang="ru-RU" dirty="0"/>
              <a:t>причина за </a:t>
            </a:r>
            <a:r>
              <a:rPr lang="ru-RU" dirty="0" err="1"/>
              <a:t>това</a:t>
            </a:r>
            <a:r>
              <a:rPr lang="ru-RU" dirty="0"/>
              <a:t>, че </a:t>
            </a:r>
            <a:r>
              <a:rPr lang="ru-RU" dirty="0" err="1"/>
              <a:t>хората</a:t>
            </a:r>
            <a:r>
              <a:rPr lang="ru-RU" dirty="0"/>
              <a:t> не </a:t>
            </a:r>
            <a:r>
              <a:rPr lang="ru-RU" dirty="0" err="1"/>
              <a:t>спортуват</a:t>
            </a:r>
            <a:r>
              <a:rPr lang="ru-RU" dirty="0"/>
              <a:t> </a:t>
            </a:r>
            <a:r>
              <a:rPr lang="ru-RU" dirty="0" err="1"/>
              <a:t>достатъчно</a:t>
            </a:r>
            <a:r>
              <a:rPr lang="ru-RU" dirty="0"/>
              <a:t> е </a:t>
            </a:r>
            <a:r>
              <a:rPr lang="ru-RU" dirty="0" err="1"/>
              <a:t>липсата</a:t>
            </a:r>
            <a:r>
              <a:rPr lang="ru-RU" dirty="0"/>
              <a:t> на </a:t>
            </a:r>
            <a:r>
              <a:rPr lang="ru-RU" dirty="0" err="1"/>
              <a:t>достатъчно</a:t>
            </a:r>
            <a:r>
              <a:rPr lang="ru-RU" dirty="0"/>
              <a:t> </a:t>
            </a:r>
            <a:r>
              <a:rPr lang="ru-RU" dirty="0" err="1"/>
              <a:t>голямо</a:t>
            </a:r>
            <a:r>
              <a:rPr lang="ru-RU" dirty="0"/>
              <a:t> общество </a:t>
            </a:r>
            <a:r>
              <a:rPr lang="ru-RU" dirty="0" err="1"/>
              <a:t>със</a:t>
            </a:r>
            <a:r>
              <a:rPr lang="ru-RU" dirty="0"/>
              <a:t> </a:t>
            </a:r>
            <a:r>
              <a:rPr lang="ru-RU" dirty="0" err="1"/>
              <a:t>същите</a:t>
            </a:r>
            <a:r>
              <a:rPr lang="ru-RU" dirty="0"/>
              <a:t> </a:t>
            </a:r>
            <a:r>
              <a:rPr lang="ru-RU" dirty="0" err="1"/>
              <a:t>интереси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err="1" smtClean="0"/>
              <a:t>Със</a:t>
            </a:r>
            <a:r>
              <a:rPr lang="ru-RU" dirty="0" smtClean="0"/>
              <a:t> </a:t>
            </a:r>
            <a:r>
              <a:rPr lang="ru-RU" dirty="0"/>
              <a:t>Sportsemblr.2 </a:t>
            </a:r>
            <a:r>
              <a:rPr lang="ru-RU" dirty="0" err="1"/>
              <a:t>всеки</a:t>
            </a:r>
            <a:r>
              <a:rPr lang="ru-RU" dirty="0"/>
              <a:t>, </a:t>
            </a:r>
            <a:r>
              <a:rPr lang="ru-RU" dirty="0" err="1"/>
              <a:t>който</a:t>
            </a:r>
            <a:r>
              <a:rPr lang="ru-RU" dirty="0"/>
              <a:t> </a:t>
            </a:r>
            <a:r>
              <a:rPr lang="ru-RU" dirty="0" err="1"/>
              <a:t>желае</a:t>
            </a:r>
            <a:r>
              <a:rPr lang="ru-RU" dirty="0"/>
              <a:t> да </a:t>
            </a:r>
            <a:r>
              <a:rPr lang="ru-RU" dirty="0" err="1"/>
              <a:t>спортува</a:t>
            </a:r>
            <a:r>
              <a:rPr lang="ru-RU" dirty="0"/>
              <a:t>, </a:t>
            </a:r>
            <a:r>
              <a:rPr lang="ru-RU" dirty="0" err="1"/>
              <a:t>може</a:t>
            </a:r>
            <a:r>
              <a:rPr lang="ru-RU" dirty="0"/>
              <a:t> просто да </a:t>
            </a:r>
            <a:r>
              <a:rPr lang="ru-RU" dirty="0" err="1"/>
              <a:t>добави</a:t>
            </a:r>
            <a:r>
              <a:rPr lang="ru-RU" dirty="0"/>
              <a:t> ново </a:t>
            </a:r>
            <a:r>
              <a:rPr lang="ru-RU" dirty="0" err="1"/>
              <a:t>спортно</a:t>
            </a:r>
            <a:r>
              <a:rPr lang="ru-RU" dirty="0"/>
              <a:t> </a:t>
            </a:r>
            <a:r>
              <a:rPr lang="ru-RU" dirty="0" err="1"/>
              <a:t>събитие</a:t>
            </a:r>
            <a:r>
              <a:rPr lang="ru-RU" dirty="0"/>
              <a:t> с </a:t>
            </a:r>
            <a:r>
              <a:rPr lang="ru-RU" dirty="0" err="1"/>
              <a:t>локацията</a:t>
            </a:r>
            <a:r>
              <a:rPr lang="ru-RU" dirty="0"/>
              <a:t>, </a:t>
            </a:r>
            <a:r>
              <a:rPr lang="ru-RU" dirty="0" err="1"/>
              <a:t>датата</a:t>
            </a:r>
            <a:r>
              <a:rPr lang="ru-RU" dirty="0"/>
              <a:t> и часа на </a:t>
            </a:r>
            <a:r>
              <a:rPr lang="ru-RU" dirty="0" err="1"/>
              <a:t>срещата</a:t>
            </a:r>
            <a:r>
              <a:rPr lang="ru-RU" dirty="0"/>
              <a:t>, за да </a:t>
            </a:r>
            <a:r>
              <a:rPr lang="ru-RU" dirty="0" err="1"/>
              <a:t>могат</a:t>
            </a:r>
            <a:r>
              <a:rPr lang="ru-RU" dirty="0"/>
              <a:t> </a:t>
            </a:r>
            <a:r>
              <a:rPr lang="ru-RU" dirty="0" err="1"/>
              <a:t>другите</a:t>
            </a:r>
            <a:r>
              <a:rPr lang="ru-RU" dirty="0"/>
              <a:t> потребители да видят и да се </a:t>
            </a:r>
            <a:r>
              <a:rPr lang="ru-RU" dirty="0" err="1"/>
              <a:t>присъединят</a:t>
            </a:r>
            <a:r>
              <a:rPr lang="ru-RU" dirty="0"/>
              <a:t>. </a:t>
            </a:r>
            <a:endParaRPr lang="en-US" dirty="0" smtClean="0"/>
          </a:p>
          <a:p>
            <a:r>
              <a:rPr lang="ru-RU" dirty="0" smtClean="0"/>
              <a:t>След </a:t>
            </a:r>
            <a:r>
              <a:rPr lang="ru-RU" dirty="0"/>
              <a:t>всяка игра, </a:t>
            </a:r>
            <a:r>
              <a:rPr lang="ru-RU" dirty="0" err="1"/>
              <a:t>участниците</a:t>
            </a:r>
            <a:r>
              <a:rPr lang="ru-RU" dirty="0"/>
              <a:t> </a:t>
            </a:r>
            <a:r>
              <a:rPr lang="ru-RU" dirty="0" err="1"/>
              <a:t>могат</a:t>
            </a:r>
            <a:r>
              <a:rPr lang="ru-RU" dirty="0"/>
              <a:t> да </a:t>
            </a:r>
            <a:r>
              <a:rPr lang="ru-RU" dirty="0" err="1"/>
              <a:t>споделят</a:t>
            </a:r>
            <a:r>
              <a:rPr lang="ru-RU" dirty="0"/>
              <a:t> </a:t>
            </a:r>
            <a:r>
              <a:rPr lang="ru-RU" dirty="0" err="1"/>
              <a:t>мнението</a:t>
            </a:r>
            <a:r>
              <a:rPr lang="ru-RU" dirty="0"/>
              <a:t> си за </a:t>
            </a:r>
            <a:r>
              <a:rPr lang="ru-RU" dirty="0" err="1"/>
              <a:t>другите</a:t>
            </a:r>
            <a:r>
              <a:rPr lang="ru-RU" dirty="0"/>
              <a:t> </a:t>
            </a:r>
            <a:r>
              <a:rPr lang="ru-RU" dirty="0" err="1"/>
              <a:t>играчи</a:t>
            </a:r>
            <a:r>
              <a:rPr lang="ru-RU" dirty="0"/>
              <a:t>, за </a:t>
            </a:r>
            <a:r>
              <a:rPr lang="ru-RU" dirty="0" err="1"/>
              <a:t>по-добро</a:t>
            </a:r>
            <a:r>
              <a:rPr lang="ru-RU" dirty="0"/>
              <a:t> и приятно </a:t>
            </a:r>
            <a:r>
              <a:rPr lang="ru-RU" dirty="0" err="1"/>
              <a:t>събиране</a:t>
            </a:r>
            <a:r>
              <a:rPr lang="ru-RU" dirty="0"/>
              <a:t> </a:t>
            </a:r>
            <a:r>
              <a:rPr lang="ru-RU" dirty="0" err="1"/>
              <a:t>следващия</a:t>
            </a:r>
            <a:r>
              <a:rPr lang="ru-RU" dirty="0"/>
              <a:t> </a:t>
            </a:r>
            <a:r>
              <a:rPr lang="ru-RU" dirty="0" err="1"/>
              <a:t>път</a:t>
            </a:r>
            <a:r>
              <a:rPr lang="ru-RU" dirty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0690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Видове потребители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Анонимен потребител (гост)</a:t>
            </a:r>
          </a:p>
          <a:p>
            <a:r>
              <a:rPr lang="bg-BG" dirty="0" smtClean="0"/>
              <a:t>Регистриран потребител</a:t>
            </a:r>
          </a:p>
          <a:p>
            <a:r>
              <a:rPr lang="bg-BG" dirty="0" smtClean="0"/>
              <a:t>Администратор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3297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Основни екрани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Списък със събития</a:t>
            </a:r>
          </a:p>
          <a:p>
            <a:r>
              <a:rPr lang="bg-BG" dirty="0" smtClean="0"/>
              <a:t>Детайли за събитие</a:t>
            </a:r>
          </a:p>
          <a:p>
            <a:pPr marL="0" indent="0">
              <a:buNone/>
            </a:pPr>
            <a:r>
              <a:rPr lang="bg-BG" dirty="0" smtClean="0"/>
              <a:t>	- основни данни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bg-BG" dirty="0" smtClean="0"/>
              <a:t>- чат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bg-BG" dirty="0" smtClean="0"/>
              <a:t>- мнения</a:t>
            </a:r>
          </a:p>
          <a:p>
            <a:r>
              <a:rPr lang="bg-BG" dirty="0" smtClean="0"/>
              <a:t>Списък с терени</a:t>
            </a:r>
          </a:p>
          <a:p>
            <a:r>
              <a:rPr lang="bg-BG" dirty="0" smtClean="0"/>
              <a:t>Детайли за терен</a:t>
            </a:r>
            <a:endParaRPr lang="en-US" dirty="0" smtClean="0"/>
          </a:p>
          <a:p>
            <a:r>
              <a:rPr lang="bg-BG" dirty="0" smtClean="0"/>
              <a:t>Потребителски профил</a:t>
            </a:r>
          </a:p>
          <a:p>
            <a:r>
              <a:rPr lang="bg-BG" dirty="0" smtClean="0"/>
              <a:t>Администраторски панел за потребители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1742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Списък със събития</a:t>
            </a:r>
            <a:br>
              <a:rPr lang="bg-BG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6265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Детайли за </a:t>
            </a:r>
            <a:r>
              <a:rPr lang="bg-BG" dirty="0" smtClean="0"/>
              <a:t>събитие – основни данни</a:t>
            </a:r>
            <a:r>
              <a:rPr lang="bg-BG" dirty="0"/>
              <a:t/>
            </a:r>
            <a:br>
              <a:rPr lang="bg-BG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32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Детайли за </a:t>
            </a:r>
            <a:r>
              <a:rPr lang="bg-BG" dirty="0" smtClean="0"/>
              <a:t>събитие - чат</a:t>
            </a:r>
            <a:r>
              <a:rPr lang="bg-BG" dirty="0"/>
              <a:t/>
            </a:r>
            <a:br>
              <a:rPr lang="bg-BG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0405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Детайли за </a:t>
            </a:r>
            <a:r>
              <a:rPr lang="bg-BG" dirty="0" smtClean="0"/>
              <a:t>събитие - мнения</a:t>
            </a:r>
            <a:r>
              <a:rPr lang="bg-BG" dirty="0"/>
              <a:t/>
            </a:r>
            <a:br>
              <a:rPr lang="bg-BG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2426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Списък с терени</a:t>
            </a:r>
            <a:br>
              <a:rPr lang="bg-BG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9786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</TotalTime>
  <Words>165</Words>
  <Application>Microsoft Office PowerPoint</Application>
  <PresentationFormat>Widescreen</PresentationFormat>
  <Paragraphs>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Sportsemblr</vt:lpstr>
      <vt:lpstr>Какво е Sportsemblr</vt:lpstr>
      <vt:lpstr>Видове потребители</vt:lpstr>
      <vt:lpstr>Основни екрани</vt:lpstr>
      <vt:lpstr>Списък със събития </vt:lpstr>
      <vt:lpstr>Детайли за събитие – основни данни </vt:lpstr>
      <vt:lpstr>Детайли за събитие - чат </vt:lpstr>
      <vt:lpstr>Детайли за събитие - мнения </vt:lpstr>
      <vt:lpstr>Списък с терени </vt:lpstr>
      <vt:lpstr>Детайли за терен </vt:lpstr>
      <vt:lpstr>Потребителски профил </vt:lpstr>
      <vt:lpstr>Администраторски панел за потребители </vt:lpstr>
      <vt:lpstr>Благодаря за вниманието!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Sportsemblr</dc:title>
  <dc:creator>asus</dc:creator>
  <cp:lastModifiedBy>asus</cp:lastModifiedBy>
  <cp:revision>2</cp:revision>
  <dcterms:created xsi:type="dcterms:W3CDTF">2018-06-18T16:55:30Z</dcterms:created>
  <dcterms:modified xsi:type="dcterms:W3CDTF">2018-06-18T17:03:18Z</dcterms:modified>
</cp:coreProperties>
</file>