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Josh (Yehoshua) Friedlander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Here’s some stuff about me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552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I’m from Cape Town, South Africa.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10100" y="2223425"/>
            <a:ext cx="276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 moved to Johannesburg at age six, and moved to Israel after high school, in 2008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050" y="1957300"/>
            <a:ext cx="4262299" cy="2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undergrad  was in  Accounting and Information Systems </a:t>
            </a:r>
            <a:r>
              <a:rPr lang="en">
                <a:solidFill>
                  <a:schemeClr val="accent5"/>
                </a:solidFill>
              </a:rPr>
              <a:t>and I’ve worked as an economist and a financial analyst (and a pizza maker)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175" y="-584700"/>
            <a:ext cx="2702226" cy="2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 got interested in coding via on online class called CS50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I’ve always been interested in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w</a:t>
            </a:r>
            <a:r>
              <a:rPr b="0" lang="en" sz="2400"/>
              <a:t>ays to analyse, mine and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p</a:t>
            </a:r>
            <a:r>
              <a:rPr b="0" lang="en" sz="2400"/>
              <a:t>resent data</a:t>
            </a:r>
            <a:endParaRPr b="0" sz="2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826" y="2432800"/>
            <a:ext cx="3720648" cy="24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Looking forward to meeting all of the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/>
              <a:t>ISRAEL TECH CHALLENGERS</a:t>
            </a:r>
            <a:r>
              <a:rPr lang="en" sz="2400"/>
              <a:t> </a:t>
            </a:r>
            <a:r>
              <a:rPr b="0" lang="en" sz="2400">
                <a:solidFill>
                  <a:schemeClr val="dk2"/>
                </a:solidFill>
              </a:rPr>
              <a:t>in the next ten months!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