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7023100" cy="93091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d13683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4cd13683b7_0_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4cd13683b7_0_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973d458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4f973d4581_3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f973d4581_3_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f973d458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4f973d4581_3_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4f973d4581_3_15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d00fa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4cd00fae53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cd00fae53_0_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973d458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4f973d4581_4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4f973d4581_4_6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d00fae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cd00fae53_0_1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4cd00fae53_0_18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d00fae5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cd00fae53_0_3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cd00fae53_0_36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panorâmica com legenda">
  <p:cSld name="Imagem panorâmica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1154953" y="3848610"/>
            <a:ext cx="8825659" cy="58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 i="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">
  <p:cSld name="Coluna de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 imagens">
  <p:cSld name="Coluna de 3 image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8" descr="Um espaço reservado vazio para adicionar uma imagem. Clique no espaço reservado e selecione a imagem que você deseja adicionar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8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8" descr="Um espaço reservado vazio para adicionar uma imagem. Clique no espaço reservado e selecione a imagem que você deseja adicionar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 rot="5400000">
            <a:off x="1450975" y="-368299"/>
            <a:ext cx="5826125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 de citação">
  <p:cSld name="Cartão de nome de citaçã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marL="2743200" lvl="5" indent="-299720" algn="l">
              <a:spcBef>
                <a:spcPts val="280"/>
              </a:spcBef>
              <a:spcAft>
                <a:spcPts val="0"/>
              </a:spcAft>
              <a:buSzPts val="1120"/>
              <a:buChar char="▶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600"/>
              </a:spcAft>
              <a:buSzPts val="1120"/>
              <a:buChar char="▶"/>
              <a:defRPr sz="14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3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5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24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10146092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/>
              <a:t>Open Game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APRESENTAÇÃO DE PLANO DE NEGÓCIOS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Concorrência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Existem poucos concorrentes.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www.lojar.com  (Imprimem chaveiros 3D)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www.lojanama.com.br (Objetos 3D)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www.compras3d.com.br (Objetos 3D)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www.mercadolivre.com.br (Indivíduos)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Nosso Diferencial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Em vez de só vender modelos prontos, nós sabemos ouvir o cliente e desenhar o que ele realmente deseja.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Metas e objetivos</a:t>
            </a:r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O objetivo principal é gerar 20 mil de lucro em menos de 3 anos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Conseguir pagar o investimento inicial em 1 ano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Guilherme </a:t>
            </a:r>
            <a:r>
              <a:rPr lang="pt-BR" dirty="0" err="1"/>
              <a:t>Meyrelles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Fabrício </a:t>
            </a:r>
            <a:r>
              <a:rPr lang="pt-BR" dirty="0" err="1"/>
              <a:t>Tarden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Gabriel Guimarães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Profissionais com 15 anos de experiência em </a:t>
            </a:r>
            <a:r>
              <a:rPr lang="pt-BR" dirty="0" err="1"/>
              <a:t>Paint</a:t>
            </a:r>
            <a:r>
              <a:rPr lang="pt-BR" dirty="0"/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3 anos de uso do </a:t>
            </a:r>
            <a:r>
              <a:rPr lang="pt-BR" dirty="0" err="1"/>
              <a:t>Paint</a:t>
            </a:r>
            <a:r>
              <a:rPr lang="pt-BR" dirty="0"/>
              <a:t> 3D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Organograma da equipe</a:t>
            </a:r>
            <a:endParaRPr dirty="0"/>
          </a:p>
        </p:txBody>
      </p:sp>
      <p:grpSp>
        <p:nvGrpSpPr>
          <p:cNvPr id="258" name="Google Shape;258;p34"/>
          <p:cNvGrpSpPr/>
          <p:nvPr/>
        </p:nvGrpSpPr>
        <p:grpSpPr>
          <a:xfrm>
            <a:off x="1107941" y="2297305"/>
            <a:ext cx="8937893" cy="3706427"/>
            <a:chOff x="4628" y="244667"/>
            <a:chExt cx="8937893" cy="3706427"/>
          </a:xfrm>
        </p:grpSpPr>
        <p:sp>
          <p:nvSpPr>
            <p:cNvPr id="259" name="Google Shape;259;p34"/>
            <p:cNvSpPr/>
            <p:nvPr/>
          </p:nvSpPr>
          <p:spPr>
            <a:xfrm>
              <a:off x="6809396" y="2580488"/>
              <a:ext cx="20269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0" name="Google Shape;260;p34"/>
            <p:cNvSpPr/>
            <p:nvPr/>
          </p:nvSpPr>
          <p:spPr>
            <a:xfrm>
              <a:off x="6606700" y="2580488"/>
              <a:ext cx="20269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1" name="Google Shape;261;p34"/>
            <p:cNvSpPr/>
            <p:nvPr/>
          </p:nvSpPr>
          <p:spPr>
            <a:xfrm>
              <a:off x="4473575" y="1209882"/>
              <a:ext cx="137060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2" name="Google Shape;262;p34"/>
            <p:cNvSpPr/>
            <p:nvPr/>
          </p:nvSpPr>
          <p:spPr>
            <a:xfrm>
              <a:off x="2137753" y="2580488"/>
              <a:ext cx="20269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3" name="Google Shape;263;p34"/>
            <p:cNvSpPr/>
            <p:nvPr/>
          </p:nvSpPr>
          <p:spPr>
            <a:xfrm>
              <a:off x="1935058" y="2580488"/>
              <a:ext cx="20269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4" name="Google Shape;264;p34"/>
            <p:cNvSpPr/>
            <p:nvPr/>
          </p:nvSpPr>
          <p:spPr>
            <a:xfrm>
              <a:off x="3102969" y="1209882"/>
              <a:ext cx="1370605" cy="8879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5" name="Google Shape;265;p34"/>
            <p:cNvSpPr/>
            <p:nvPr/>
          </p:nvSpPr>
          <p:spPr>
            <a:xfrm>
              <a:off x="3508358" y="244667"/>
              <a:ext cx="2003443" cy="113169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 txBox="1"/>
            <p:nvPr/>
          </p:nvSpPr>
          <p:spPr>
            <a:xfrm>
              <a:off x="3508359" y="244667"/>
              <a:ext cx="2003442" cy="1131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latin typeface="Century Gothic"/>
                  <a:ea typeface="Century Gothic"/>
                  <a:cs typeface="Century Gothic"/>
                  <a:sym typeface="Century Gothic"/>
                </a:rPr>
                <a:t>Guilherme </a:t>
              </a:r>
              <a:r>
                <a:rPr lang="pt-BR" sz="1800" b="0" i="0" u="none" strike="noStrike" cap="none" dirty="0" err="1">
                  <a:latin typeface="Century Gothic"/>
                  <a:ea typeface="Century Gothic"/>
                  <a:cs typeface="Century Gothic"/>
                  <a:sym typeface="Century Gothic"/>
                </a:rPr>
                <a:t>Meyrelles</a:t>
              </a:r>
              <a:endParaRPr lang="pt-BR" sz="1800" dirty="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 err="1">
                  <a:latin typeface="Century Gothic"/>
                  <a:ea typeface="Century Gothic"/>
                  <a:cs typeface="Century Gothic"/>
                  <a:sym typeface="Century Gothic"/>
                </a:rPr>
                <a:t>Presidente,CEO</a:t>
              </a:r>
              <a:r>
                <a:rPr lang="pt-BR" sz="1800" b="0" i="0" u="none" strike="noStrike" cap="none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</a:t>
              </a:r>
              <a:endParaRPr dirty="0"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172538" y="1615273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1172538" y="1615273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latin typeface="Century Gothic"/>
                  <a:ea typeface="Century Gothic"/>
                  <a:cs typeface="Century Gothic"/>
                  <a:sym typeface="Century Gothic"/>
                </a:rPr>
                <a:t>Gabriel Guimarães</a:t>
              </a:r>
              <a:br>
                <a:rPr lang="pt-BR" sz="1800" b="0" i="0" u="none" strike="noStrike" cap="none" dirty="0"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pt-BR" sz="1800" b="0" i="0" u="none" strike="noStrike" cap="none" dirty="0">
                  <a:latin typeface="Century Gothic"/>
                  <a:ea typeface="Century Gothic"/>
                  <a:cs typeface="Century Gothic"/>
                  <a:sym typeface="Century Gothic"/>
                </a:rPr>
                <a:t>Vice-presidente</a:t>
              </a:r>
              <a:endParaRPr dirty="0"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4628" y="2985879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 txBox="1"/>
            <p:nvPr/>
          </p:nvSpPr>
          <p:spPr>
            <a:xfrm>
              <a:off x="4628" y="2985879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TBD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340449" y="2985879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 txBox="1"/>
            <p:nvPr/>
          </p:nvSpPr>
          <p:spPr>
            <a:xfrm>
              <a:off x="2340449" y="2985879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TBD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Gerente </a:t>
              </a: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844180" y="1615273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 txBox="1"/>
            <p:nvPr/>
          </p:nvSpPr>
          <p:spPr>
            <a:xfrm>
              <a:off x="5844180" y="1615273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Fabrício Tarden</a:t>
              </a:r>
              <a:b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Vice-presidente</a:t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4676270" y="2985879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 txBox="1"/>
            <p:nvPr/>
          </p:nvSpPr>
          <p:spPr>
            <a:xfrm>
              <a:off x="4676270" y="2985879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TBD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Gerente </a:t>
              </a: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7012091" y="2985879"/>
              <a:ext cx="1930430" cy="965215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 txBox="1"/>
            <p:nvPr/>
          </p:nvSpPr>
          <p:spPr>
            <a:xfrm>
              <a:off x="7012091" y="2985879"/>
              <a:ext cx="1930430" cy="96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latin typeface="Century Gothic"/>
                  <a:ea typeface="Century Gothic"/>
                  <a:cs typeface="Century Gothic"/>
                  <a:sym typeface="Century Gothic"/>
                </a:rPr>
                <a:t>TBD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Gerente </a:t>
              </a: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Requisitos de Recursos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/>
              <a:t>Enumere os requisitos para os seguintes recursos: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Funcionários: 1 Designer de modelo 3D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Tecnologia: 1 site de ecommerce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Finanças: Excel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Distribuição: Sedex pago pelo cliente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Produtos: Modelos 3D sob demanda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Plano financeiro</a:t>
            </a: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Compra da impressora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A matéria prima serão os cartuchos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Embalagem para entrega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Fluxograma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171575"/>
            <a:ext cx="7562850" cy="51244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646111" y="4571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Exemplo de Produtos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97" y="1403000"/>
            <a:ext cx="7029776" cy="47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Riscos e recompensas</a:t>
            </a:r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Riscos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Baixo número de vendas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Defeitos na impressora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Erros de Impressão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Recompensas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Satisfação do cliente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Novos clientes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Conceito de negócios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Nosso negócio é a venda de moldes 3D personalizados.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O principal objetivo é a materialização de ideias no plano físico.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Principais problemas</a:t>
            </a:r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Curto prazo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Poucas demandas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Longo prazo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Equipamentos insuficientes para atender altas demandas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3686782" y="2728735"/>
            <a:ext cx="481843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sz="8000" dirty="0"/>
              <a:t>Dúvidas?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6885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Custos de Operação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1104212" y="18531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Compra da impressora (Modelo </a:t>
            </a:r>
            <a:r>
              <a:rPr lang="pt-BR" dirty="0" err="1"/>
              <a:t>ProJet</a:t>
            </a:r>
            <a:r>
              <a:rPr lang="pt-BR" dirty="0"/>
              <a:t> MJP 3600 Series): R$7.300,00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Cada cartucho consegue produzir 1kg de produto e cada cartucho é R$150,00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Estoque inicial será de 10 cartuchos, o que gera um custo de R$1.500,00</a:t>
            </a:r>
            <a:endParaRPr dirty="0"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Custo de energia elétrica: R$200,00 mensal, por ano R$2.400,00</a:t>
            </a:r>
            <a:endParaRPr dirty="0"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Manutenção: Cada máquina tem garantia de 2 anos.</a:t>
            </a:r>
            <a:endParaRPr dirty="0"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Funcionário: Criador de artes 3D, salário de R$1.500,00 mensal. </a:t>
            </a:r>
            <a:endParaRPr dirty="0"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Imposto: Alíquota de 7,5% ao ano, deduzir do imposto é de  R$1.409,95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Valor total do primeiro ano da operação: R$ 30.759,95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Custos de Operação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/>
              <a:t>Valor do frete será pago pelo cliente no momento da compra, de acordo com sua região.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Orçamento para desenvolvimento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Hora/Trabalho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/>
              <a:t>Designer: R$20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/>
              <a:t>Desenvolvedores: R$30 </a:t>
            </a:r>
            <a:endParaRPr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Scrum Master: R$20 </a:t>
            </a:r>
            <a:endParaRPr/>
          </a:p>
          <a:p>
            <a:pPr marL="342900" lvl="0" indent="-33274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pt-BR"/>
              <a:t>Por mês R$580,00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Valor total do projeto R$7.000,00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1016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Projeção de lucros</a:t>
            </a: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6E789A3-63DF-4D54-A5AE-34E31FFF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52868"/>
            <a:ext cx="11496675" cy="4644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2096400" y="2094914"/>
            <a:ext cx="7999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pt-BR" dirty="0"/>
              <a:t>Na OPEN GAME você Imagina e nós Criamos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Resumo de Mercado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Atualmente poucas pessoas utilizam o modelo de impressão 3D para criar artes de sua imaginação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Apesar da impressora 3D já existir a um tempo, os recursos ainda são poucos explorados. Ainda existem poucos concorrentes.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645136" y="4911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Oportunidades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pt-BR" dirty="0"/>
              <a:t>Criar artes de acordo com a imaginação do cliente</a:t>
            </a:r>
            <a:endParaRPr dirty="0"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pt-BR" dirty="0"/>
              <a:t>Fabricar brindes personalizados para empresas</a:t>
            </a:r>
            <a:endParaRPr dirty="0"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atégia de negócios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516</Words>
  <Application>Microsoft Office PowerPoint</Application>
  <PresentationFormat>Widescreen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Century Gothic</vt:lpstr>
      <vt:lpstr>Calibri</vt:lpstr>
      <vt:lpstr>Noto Sans Symbols</vt:lpstr>
      <vt:lpstr>Arial</vt:lpstr>
      <vt:lpstr>Estratégia de negócios</vt:lpstr>
      <vt:lpstr>Open Game</vt:lpstr>
      <vt:lpstr>Conceito de negócios</vt:lpstr>
      <vt:lpstr>Custos de Operação</vt:lpstr>
      <vt:lpstr>Custos de Operação</vt:lpstr>
      <vt:lpstr>Orçamento para desenvolvimento</vt:lpstr>
      <vt:lpstr>Projeção de lucros</vt:lpstr>
      <vt:lpstr>Na OPEN GAME você Imagina e nós Criamos </vt:lpstr>
      <vt:lpstr>Resumo de Mercado</vt:lpstr>
      <vt:lpstr>Oportunidades</vt:lpstr>
      <vt:lpstr>Concorrência</vt:lpstr>
      <vt:lpstr>Nosso Diferencial</vt:lpstr>
      <vt:lpstr>Metas e objetivos</vt:lpstr>
      <vt:lpstr>Equipe</vt:lpstr>
      <vt:lpstr>Organograma da equipe</vt:lpstr>
      <vt:lpstr>Requisitos de Recursos</vt:lpstr>
      <vt:lpstr>Plano financeiro</vt:lpstr>
      <vt:lpstr>Fluxograma</vt:lpstr>
      <vt:lpstr>Exemplo de Produtos</vt:lpstr>
      <vt:lpstr>Riscos e recompensas</vt:lpstr>
      <vt:lpstr>Principais problemas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Game</dc:title>
  <cp:lastModifiedBy>Gabriel Guimaraes</cp:lastModifiedBy>
  <cp:revision>12</cp:revision>
  <dcterms:modified xsi:type="dcterms:W3CDTF">2019-02-16T19:55:26Z</dcterms:modified>
</cp:coreProperties>
</file>