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EDA4-79F9-411A-9B92-EE42E68B5F4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8047-1986-4F84-839A-4D0AAFB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3" y="715279"/>
            <a:ext cx="9310287" cy="52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Group Members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</a:rPr>
              <a:t>Nguyễn</a:t>
            </a:r>
            <a:r>
              <a:rPr lang="en-US" dirty="0">
                <a:solidFill>
                  <a:srgbClr val="002060"/>
                </a:solidFill>
              </a:rPr>
              <a:t> Hà Văn ITITUN17030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</a:rPr>
              <a:t>Nguyễn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Quốc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Ngọc</a:t>
            </a:r>
            <a:r>
              <a:rPr lang="en-US" dirty="0">
                <a:solidFill>
                  <a:srgbClr val="002060"/>
                </a:solidFill>
              </a:rPr>
              <a:t> Long ITITUN18029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</a:rPr>
              <a:t>Khưu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Khôn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Lâm</a:t>
            </a:r>
            <a:r>
              <a:rPr lang="en-US" dirty="0">
                <a:solidFill>
                  <a:srgbClr val="002060"/>
                </a:solidFill>
              </a:rPr>
              <a:t> ITITIU18303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9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Content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Overview Project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Game Logic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Class Diagram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Demo Game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8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59" y="81885"/>
            <a:ext cx="8884065" cy="1119897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Overview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59" y="12017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Remake famous game Angry Birds </a:t>
            </a:r>
            <a:r>
              <a:rPr lang="en-US" sz="2400" dirty="0">
                <a:solidFill>
                  <a:srgbClr val="002060"/>
                </a:solidFill>
              </a:rPr>
              <a:t>with Python and Object-Oriented Programing knowledge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46" y="2321679"/>
            <a:ext cx="7183761" cy="38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59" y="81885"/>
            <a:ext cx="8884065" cy="1119897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Overview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59" y="12017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Support Libraries : </a:t>
            </a:r>
            <a:r>
              <a:rPr lang="en-US" sz="2400" dirty="0" err="1" smtClean="0">
                <a:solidFill>
                  <a:srgbClr val="002060"/>
                </a:solidFill>
              </a:rPr>
              <a:t>Pygame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dirty="0" err="1" smtClean="0">
                <a:solidFill>
                  <a:srgbClr val="002060"/>
                </a:solidFill>
              </a:rPr>
              <a:t>Pymunk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Pygame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  <a:r>
              <a:rPr lang="en-US" sz="2400" dirty="0">
                <a:solidFill>
                  <a:srgbClr val="002060"/>
                </a:solidFill>
              </a:rPr>
              <a:t> a </a:t>
            </a:r>
            <a:r>
              <a:rPr lang="en-US" sz="2400" dirty="0" smtClean="0">
                <a:solidFill>
                  <a:srgbClr val="002060"/>
                </a:solidFill>
              </a:rPr>
              <a:t>cross-platform</a:t>
            </a:r>
            <a:r>
              <a:rPr lang="en-US" sz="2400" dirty="0">
                <a:solidFill>
                  <a:srgbClr val="002060"/>
                </a:solidFill>
              </a:rPr>
              <a:t> set of Python modules designed for writing video games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Pymunk</a:t>
            </a:r>
            <a:r>
              <a:rPr lang="en-US" sz="2400" b="1" dirty="0">
                <a:solidFill>
                  <a:srgbClr val="002060"/>
                </a:solidFill>
              </a:rPr>
              <a:t>:  </a:t>
            </a:r>
            <a:r>
              <a:rPr lang="en-US" sz="2400" dirty="0">
                <a:solidFill>
                  <a:srgbClr val="002060"/>
                </a:solidFill>
              </a:rPr>
              <a:t>a easy-to-use </a:t>
            </a:r>
            <a:r>
              <a:rPr lang="en-US" sz="2400" dirty="0" err="1">
                <a:solidFill>
                  <a:srgbClr val="002060"/>
                </a:solidFill>
              </a:rPr>
              <a:t>pythonic</a:t>
            </a:r>
            <a:r>
              <a:rPr lang="en-US" sz="2400" dirty="0">
                <a:solidFill>
                  <a:srgbClr val="002060"/>
                </a:solidFill>
              </a:rPr>
              <a:t> 2d physics library that can be used whenever you need 2d rigid body physics from Python</a:t>
            </a:r>
            <a:r>
              <a:rPr lang="en-US" sz="2400" dirty="0"/>
              <a:t>.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14" y="3700328"/>
            <a:ext cx="3697455" cy="207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98" y="3700328"/>
            <a:ext cx="4558798" cy="18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93" y="8546"/>
            <a:ext cx="8884065" cy="1119897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Game Logic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59" y="8941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Flow chart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07" y="1330806"/>
            <a:ext cx="7998862" cy="52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59" y="81885"/>
            <a:ext cx="8884065" cy="1119897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Class </a:t>
            </a:r>
            <a:r>
              <a:rPr lang="en-US" b="1" dirty="0" err="1" smtClean="0">
                <a:solidFill>
                  <a:srgbClr val="002060"/>
                </a:solidFill>
              </a:rPr>
              <a:t>Diagam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92" y="966677"/>
            <a:ext cx="9447136" cy="5891323"/>
          </a:xfrm>
        </p:spPr>
      </p:pic>
    </p:spTree>
    <p:extLst>
      <p:ext uri="{BB962C8B-B14F-4D97-AF65-F5344CB8AC3E}">
        <p14:creationId xmlns:p14="http://schemas.microsoft.com/office/powerpoint/2010/main" val="11486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65" y="2568711"/>
            <a:ext cx="8884065" cy="111989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002060"/>
                </a:solidFill>
              </a:rPr>
              <a:t>Demo Game</a:t>
            </a:r>
            <a:endParaRPr lang="en-US" sz="7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Group Members</vt:lpstr>
      <vt:lpstr>Content</vt:lpstr>
      <vt:lpstr>Overview Project</vt:lpstr>
      <vt:lpstr>Overview Project</vt:lpstr>
      <vt:lpstr>Game Logic</vt:lpstr>
      <vt:lpstr>Class Diagam</vt:lpstr>
      <vt:lpstr>Demo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2021-01-03T02:37:40Z</dcterms:created>
  <dcterms:modified xsi:type="dcterms:W3CDTF">2021-01-06T16:27:40Z</dcterms:modified>
</cp:coreProperties>
</file>