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23E2F-7B26-43C0-AFE6-40E3C3D1646B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67FA1-4D17-4979-BF70-C11BA3625E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655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Willkommen zu der Präsentation über Angular. Wir werden mit einer kurzen Einführung beginnen, was Angular überhaupt ist. In dieser Präsentation werde ich Angular behandeln und nicht </a:t>
            </a:r>
            <a:r>
              <a:rPr lang="de-DE" dirty="0" err="1"/>
              <a:t>AngularJS</a:t>
            </a:r>
            <a:r>
              <a:rPr lang="de-DE" dirty="0"/>
              <a:t>. Unterschied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. Nach dem Theorieteil kommen wir zu der Hands-On </a:t>
            </a:r>
            <a:r>
              <a:rPr lang="de-DE" dirty="0" err="1"/>
              <a:t>experience</a:t>
            </a:r>
            <a:r>
              <a:rPr lang="de-DE" dirty="0"/>
              <a:t> und werden eine Applikation bauen, welche uns die Formel 1 Fahrer der Saison 2021 anzeigen wird.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67FA1-4D17-4979-BF70-C11BA3625E3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083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40E-3E10-4310-AEBD-E714E116778E}" type="datetimeFigureOut">
              <a:rPr lang="de-DE" smtClean="0"/>
              <a:t>11.04.2021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8940-CEB4-4381-9839-65A308E08B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71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40E-3E10-4310-AEBD-E714E116778E}" type="datetimeFigureOut">
              <a:rPr lang="de-DE" smtClean="0"/>
              <a:t>11.04.2021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8940-CEB4-4381-9839-65A308E08B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37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40E-3E10-4310-AEBD-E714E116778E}" type="datetimeFigureOut">
              <a:rPr lang="de-DE" smtClean="0"/>
              <a:t>11.04.2021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8940-CEB4-4381-9839-65A308E08B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425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40E-3E10-4310-AEBD-E714E116778E}" type="datetimeFigureOut">
              <a:rPr lang="de-DE" smtClean="0"/>
              <a:t>11.04.2021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8940-CEB4-4381-9839-65A308E08BA9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2226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40E-3E10-4310-AEBD-E714E116778E}" type="datetimeFigureOut">
              <a:rPr lang="de-DE" smtClean="0"/>
              <a:t>11.04.2021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8940-CEB4-4381-9839-65A308E08B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525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40E-3E10-4310-AEBD-E714E116778E}" type="datetimeFigureOut">
              <a:rPr lang="de-DE" smtClean="0"/>
              <a:t>11.04.2021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8940-CEB4-4381-9839-65A308E08B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448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40E-3E10-4310-AEBD-E714E116778E}" type="datetimeFigureOut">
              <a:rPr lang="de-DE" smtClean="0"/>
              <a:t>11.04.2021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8940-CEB4-4381-9839-65A308E08B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452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40E-3E10-4310-AEBD-E714E116778E}" type="datetimeFigureOut">
              <a:rPr lang="de-DE" smtClean="0"/>
              <a:t>11.04.2021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8940-CEB4-4381-9839-65A308E08B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577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40E-3E10-4310-AEBD-E714E116778E}" type="datetimeFigureOut">
              <a:rPr lang="de-DE" smtClean="0"/>
              <a:t>11.04.2021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8940-CEB4-4381-9839-65A308E08B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52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40E-3E10-4310-AEBD-E714E116778E}" type="datetimeFigureOut">
              <a:rPr lang="de-DE" smtClean="0"/>
              <a:t>11.04.2021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8940-CEB4-4381-9839-65A308E08B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88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40E-3E10-4310-AEBD-E714E116778E}" type="datetimeFigureOut">
              <a:rPr lang="de-DE" smtClean="0"/>
              <a:t>11.04.2021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8940-CEB4-4381-9839-65A308E08B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3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40E-3E10-4310-AEBD-E714E116778E}" type="datetimeFigureOut">
              <a:rPr lang="de-DE" smtClean="0"/>
              <a:t>11.04.2021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8940-CEB4-4381-9839-65A308E08B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18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40E-3E10-4310-AEBD-E714E116778E}" type="datetimeFigureOut">
              <a:rPr lang="de-DE" smtClean="0"/>
              <a:t>11.04.2021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8940-CEB4-4381-9839-65A308E08B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52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40E-3E10-4310-AEBD-E714E116778E}" type="datetimeFigureOut">
              <a:rPr lang="de-DE" smtClean="0"/>
              <a:t>11.04.2021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8940-CEB4-4381-9839-65A308E08B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22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40E-3E10-4310-AEBD-E714E116778E}" type="datetimeFigureOut">
              <a:rPr lang="de-DE" smtClean="0"/>
              <a:t>11.04.2021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8940-CEB4-4381-9839-65A308E08B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5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40E-3E10-4310-AEBD-E714E116778E}" type="datetimeFigureOut">
              <a:rPr lang="de-DE" smtClean="0"/>
              <a:t>11.04.2021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8940-CEB4-4381-9839-65A308E08B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52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40E-3E10-4310-AEBD-E714E116778E}" type="datetimeFigureOut">
              <a:rPr lang="de-DE" smtClean="0"/>
              <a:t>11.04.2021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8940-CEB4-4381-9839-65A308E08B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55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047040E-3E10-4310-AEBD-E714E116778E}" type="datetimeFigureOut">
              <a:rPr lang="de-DE" smtClean="0"/>
              <a:t>11.04.2021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8EF8940-CEB4-4381-9839-65A308E08B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137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F1936A-9717-48B3-BAF4-2145F064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37" y="3142247"/>
            <a:ext cx="6126849" cy="573505"/>
          </a:xfrm>
        </p:spPr>
        <p:txBody>
          <a:bodyPr/>
          <a:lstStyle/>
          <a:p>
            <a:r>
              <a:rPr lang="de-DE" sz="6000" b="1" dirty="0"/>
              <a:t>Angular</a:t>
            </a:r>
          </a:p>
        </p:txBody>
      </p:sp>
      <p:pic>
        <p:nvPicPr>
          <p:cNvPr id="1026" name="Picture 2" descr="Angular – Wikipedia">
            <a:extLst>
              <a:ext uri="{FF2B5EF4-FFF2-40B4-BE49-F238E27FC236}">
                <a16:creationId xmlns:a16="http://schemas.microsoft.com/office/drawing/2014/main" id="{23D74C2E-0DD8-4A63-8C86-BD69D2494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514" y="1449713"/>
            <a:ext cx="3958573" cy="395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450DB0-50FF-4106-B218-076D268AF0E5}"/>
              </a:ext>
            </a:extLst>
          </p:cNvPr>
          <p:cNvSpPr txBox="1"/>
          <p:nvPr/>
        </p:nvSpPr>
        <p:spPr>
          <a:xfrm>
            <a:off x="2420883" y="3715752"/>
            <a:ext cx="276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Von Ian Helmrich</a:t>
            </a:r>
          </a:p>
        </p:txBody>
      </p:sp>
    </p:spTree>
    <p:extLst>
      <p:ext uri="{BB962C8B-B14F-4D97-AF65-F5344CB8AC3E}">
        <p14:creationId xmlns:p14="http://schemas.microsoft.com/office/powerpoint/2010/main" val="145499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A08824-D5DF-4D20-A53C-5F8DCB91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Alternativen</a:t>
            </a:r>
          </a:p>
        </p:txBody>
      </p:sp>
      <p:pic>
        <p:nvPicPr>
          <p:cNvPr id="2050" name="Picture 2" descr="React (JavaScript library) - Wikipedia">
            <a:extLst>
              <a:ext uri="{FF2B5EF4-FFF2-40B4-BE49-F238E27FC236}">
                <a16:creationId xmlns:a16="http://schemas.microsoft.com/office/drawing/2014/main" id="{63F71A37-DD0F-45D0-9A28-3A347B951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477" y="1476652"/>
            <a:ext cx="6499477" cy="459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2C40095-9FBB-470A-BFA1-A90785B1F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045" y="2044823"/>
            <a:ext cx="4195023" cy="363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BC9E45-65D1-4EA2-BFFD-7E4290BDF7C0}"/>
              </a:ext>
            </a:extLst>
          </p:cNvPr>
          <p:cNvSpPr txBox="1"/>
          <p:nvPr/>
        </p:nvSpPr>
        <p:spPr>
          <a:xfrm>
            <a:off x="1589103" y="5850384"/>
            <a:ext cx="245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React</a:t>
            </a:r>
            <a:endParaRPr lang="de-DE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73F4D2-0D80-43CF-838F-C1BF3BA5153E}"/>
              </a:ext>
            </a:extLst>
          </p:cNvPr>
          <p:cNvSpPr txBox="1"/>
          <p:nvPr/>
        </p:nvSpPr>
        <p:spPr>
          <a:xfrm>
            <a:off x="8088580" y="5850384"/>
            <a:ext cx="245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Vue.js</a:t>
            </a:r>
          </a:p>
        </p:txBody>
      </p:sp>
    </p:spTree>
    <p:extLst>
      <p:ext uri="{BB962C8B-B14F-4D97-AF65-F5344CB8AC3E}">
        <p14:creationId xmlns:p14="http://schemas.microsoft.com/office/powerpoint/2010/main" val="246948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605E-A2F8-4D6B-9FC1-AC0E93FA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Angular?</a:t>
            </a:r>
          </a:p>
        </p:txBody>
      </p:sp>
      <p:pic>
        <p:nvPicPr>
          <p:cNvPr id="4" name="Picture 2" descr="Angular – Wikipedia">
            <a:extLst>
              <a:ext uri="{FF2B5EF4-FFF2-40B4-BE49-F238E27FC236}">
                <a16:creationId xmlns:a16="http://schemas.microsoft.com/office/drawing/2014/main" id="{7D81541C-5EB1-43E3-94C9-9A02CB7CC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389" y="2115538"/>
            <a:ext cx="3958573" cy="395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FB2118-3BCD-4C78-9098-54415E59C7F9}"/>
              </a:ext>
            </a:extLst>
          </p:cNvPr>
          <p:cNvSpPr/>
          <p:nvPr/>
        </p:nvSpPr>
        <p:spPr>
          <a:xfrm>
            <a:off x="5083059" y="1740023"/>
            <a:ext cx="2015231" cy="656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SPA-Framework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5C48BB-9495-4205-AF0F-85E8556123F7}"/>
              </a:ext>
            </a:extLst>
          </p:cNvPr>
          <p:cNvSpPr/>
          <p:nvPr/>
        </p:nvSpPr>
        <p:spPr>
          <a:xfrm>
            <a:off x="2096158" y="3766350"/>
            <a:ext cx="2015231" cy="656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Open Source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B75BCFB-5DD0-40F2-9BA4-3BEE91EFB8B0}"/>
              </a:ext>
            </a:extLst>
          </p:cNvPr>
          <p:cNvSpPr/>
          <p:nvPr/>
        </p:nvSpPr>
        <p:spPr>
          <a:xfrm>
            <a:off x="8080611" y="3766350"/>
            <a:ext cx="2015231" cy="656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Cross-Plattform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DD654B3-80E0-47D8-A549-D7C990AC6B59}"/>
              </a:ext>
            </a:extLst>
          </p:cNvPr>
          <p:cNvSpPr/>
          <p:nvPr/>
        </p:nvSpPr>
        <p:spPr>
          <a:xfrm>
            <a:off x="5083059" y="5952651"/>
            <a:ext cx="2015231" cy="656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226461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1ED5-CAB0-4B32-87BA-27BD37373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Single Page </a:t>
            </a:r>
            <a:r>
              <a:rPr lang="de-DE" dirty="0" err="1"/>
              <a:t>Application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93A8-7D25-4E35-AE65-F0E8CB780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7052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879B-515E-4BBE-96C0-9290FB1A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1FDBB-8EA9-40DB-9D30-3FD96EB99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793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84</Words>
  <Application>Microsoft Office PowerPoint</Application>
  <PresentationFormat>Widescreen</PresentationFormat>
  <Paragraphs>13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Calisto MT</vt:lpstr>
      <vt:lpstr>Wingdings 2</vt:lpstr>
      <vt:lpstr>Slate</vt:lpstr>
      <vt:lpstr>Angular</vt:lpstr>
      <vt:lpstr>Alternativen</vt:lpstr>
      <vt:lpstr>Was ist Angular?</vt:lpstr>
      <vt:lpstr>Single Page Application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Helmrich, Ian</dc:creator>
  <cp:lastModifiedBy>Helmrich, Ian</cp:lastModifiedBy>
  <cp:revision>5</cp:revision>
  <dcterms:created xsi:type="dcterms:W3CDTF">2021-04-11T21:54:04Z</dcterms:created>
  <dcterms:modified xsi:type="dcterms:W3CDTF">2021-04-12T10:00:35Z</dcterms:modified>
</cp:coreProperties>
</file>