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05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95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0A5F8-17D7-43A3-AC58-50EEB2C00BA1}" type="datetimeFigureOut">
              <a:rPr lang="en-PH" smtClean="0"/>
              <a:t>21/03/2025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7C3B0-97AC-4BDA-A94E-C0D9422B67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86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C3B0-97AC-4BDA-A94E-C0D9422B6716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92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41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16377841">
            <a:off x="-6354" y="654593"/>
            <a:ext cx="16319509" cy="15291033"/>
          </a:xfrm>
          <a:prstGeom prst="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 rot="16377841">
            <a:off x="-284824" y="13814"/>
            <a:ext cx="16319509" cy="15291033"/>
          </a:xfrm>
          <a:prstGeom prst="triangle">
            <a:avLst/>
          </a:prstGeom>
          <a:solidFill>
            <a:schemeClr val="accent6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377841">
            <a:off x="450845" y="-7645517"/>
            <a:ext cx="16319509" cy="15291033"/>
          </a:xfrm>
          <a:prstGeom prst="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6377841">
            <a:off x="729315" y="-8873265"/>
            <a:ext cx="16319509" cy="15291033"/>
          </a:xfrm>
          <a:prstGeom prst="triangle">
            <a:avLst/>
          </a:prstGeom>
          <a:solidFill>
            <a:schemeClr val="accent6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81" y="1647699"/>
            <a:ext cx="53040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8669" y="577216"/>
            <a:ext cx="6075181" cy="57791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22B-00B0-4C69-8E2F-F236E4109351}" type="datetimeFigureOut">
              <a:rPr lang="en-PH" smtClean="0"/>
              <a:t>21/03/2025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BDC7-8C75-423A-A03F-D12C10A10A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040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5410200" y="0"/>
            <a:ext cx="5276850" cy="733425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ounded Rectangle 18"/>
          <p:cNvSpPr/>
          <p:nvPr userDrawn="1"/>
        </p:nvSpPr>
        <p:spPr>
          <a:xfrm>
            <a:off x="3762375" y="146050"/>
            <a:ext cx="5276850" cy="7334250"/>
          </a:xfrm>
          <a:prstGeom prst="round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829175" y="-997447"/>
            <a:ext cx="5276850" cy="733425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ounded Rectangle 14"/>
          <p:cNvSpPr/>
          <p:nvPr userDrawn="1"/>
        </p:nvSpPr>
        <p:spPr>
          <a:xfrm>
            <a:off x="-862012" y="-267990"/>
            <a:ext cx="8039100" cy="7334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ounded Rectangle 12"/>
          <p:cNvSpPr/>
          <p:nvPr userDrawn="1"/>
        </p:nvSpPr>
        <p:spPr>
          <a:xfrm>
            <a:off x="7058025" y="-476250"/>
            <a:ext cx="5276850" cy="733425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ounded Rectangle 13"/>
          <p:cNvSpPr/>
          <p:nvPr userDrawn="1"/>
        </p:nvSpPr>
        <p:spPr>
          <a:xfrm>
            <a:off x="8001000" y="1088231"/>
            <a:ext cx="5276850" cy="7334250"/>
          </a:xfrm>
          <a:prstGeom prst="round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791200" y="3957240"/>
            <a:ext cx="5276850" cy="733425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800" y="942657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942657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09800" y="13957300"/>
            <a:ext cx="2743200" cy="365125"/>
          </a:xfrm>
        </p:spPr>
        <p:txBody>
          <a:bodyPr/>
          <a:lstStyle/>
          <a:p>
            <a:fld id="{38DB022B-00B0-4C69-8E2F-F236E4109351}" type="datetimeFigureOut">
              <a:rPr lang="en-PH" smtClean="0"/>
              <a:t>21/03/2025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13957300"/>
            <a:ext cx="4114800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82200" y="13957300"/>
            <a:ext cx="2743200" cy="365125"/>
          </a:xfrm>
        </p:spPr>
        <p:txBody>
          <a:bodyPr/>
          <a:lstStyle/>
          <a:p>
            <a:fld id="{E908BDC7-8C75-423A-A03F-D12C10A10A86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Rounded Rectangle 16"/>
          <p:cNvSpPr/>
          <p:nvPr userDrawn="1"/>
        </p:nvSpPr>
        <p:spPr>
          <a:xfrm>
            <a:off x="3752850" y="3300413"/>
            <a:ext cx="5276850" cy="7334250"/>
          </a:xfrm>
          <a:prstGeom prst="round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ounded Rectangle 19"/>
          <p:cNvSpPr/>
          <p:nvPr userDrawn="1"/>
        </p:nvSpPr>
        <p:spPr>
          <a:xfrm>
            <a:off x="6505575" y="3929262"/>
            <a:ext cx="5276850" cy="7334250"/>
          </a:xfrm>
          <a:prstGeom prst="round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ounded Rectangle 20"/>
          <p:cNvSpPr/>
          <p:nvPr userDrawn="1"/>
        </p:nvSpPr>
        <p:spPr>
          <a:xfrm>
            <a:off x="4286250" y="-304006"/>
            <a:ext cx="5276850" cy="733425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487" y="927298"/>
            <a:ext cx="3762375" cy="5389365"/>
          </a:xfrm>
        </p:spPr>
        <p:txBody>
          <a:bodyPr>
            <a:noAutofit/>
          </a:bodyPr>
          <a:lstStyle>
            <a:lvl1pPr algn="l">
              <a:defRPr sz="7200">
                <a:latin typeface="Imprint MT Shadow" panose="04020605060303030202" pitchFamily="8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4024313" y="-1017587"/>
            <a:ext cx="5276850" cy="7334250"/>
          </a:xfrm>
          <a:prstGeom prst="roundRect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4401435" y="943758"/>
            <a:ext cx="6132330" cy="550310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74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229600" y="1409700"/>
            <a:ext cx="7067550" cy="6858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/>
          <p:cNvSpPr/>
          <p:nvPr userDrawn="1"/>
        </p:nvSpPr>
        <p:spPr>
          <a:xfrm>
            <a:off x="7620000" y="-1581150"/>
            <a:ext cx="7067550" cy="6858000"/>
          </a:xfrm>
          <a:prstGeom prst="ellipse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/>
          <p:cNvSpPr/>
          <p:nvPr userDrawn="1"/>
        </p:nvSpPr>
        <p:spPr>
          <a:xfrm>
            <a:off x="-5133975" y="-1752600"/>
            <a:ext cx="14687550" cy="10020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/>
          <p:cNvSpPr/>
          <p:nvPr userDrawn="1"/>
        </p:nvSpPr>
        <p:spPr>
          <a:xfrm>
            <a:off x="4976813" y="-3257550"/>
            <a:ext cx="7448550" cy="12153900"/>
          </a:xfrm>
          <a:prstGeom prst="ellipse">
            <a:avLst/>
          </a:prstGeom>
          <a:solidFill>
            <a:schemeClr val="accent6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/>
          <p:cNvSpPr/>
          <p:nvPr userDrawn="1"/>
        </p:nvSpPr>
        <p:spPr>
          <a:xfrm>
            <a:off x="6730603" y="-2624138"/>
            <a:ext cx="7067550" cy="9482138"/>
          </a:xfrm>
          <a:prstGeom prst="ellipse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/>
          <p:cNvSpPr/>
          <p:nvPr userDrawn="1"/>
        </p:nvSpPr>
        <p:spPr>
          <a:xfrm>
            <a:off x="7931944" y="-647700"/>
            <a:ext cx="7067550" cy="9544050"/>
          </a:xfrm>
          <a:prstGeom prst="ellipse">
            <a:avLst/>
          </a:prstGeom>
          <a:solidFill>
            <a:schemeClr val="accent6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/>
          <p:cNvSpPr/>
          <p:nvPr userDrawn="1"/>
        </p:nvSpPr>
        <p:spPr>
          <a:xfrm>
            <a:off x="9353550" y="-3257550"/>
            <a:ext cx="7067550" cy="9482138"/>
          </a:xfrm>
          <a:prstGeom prst="ellipse">
            <a:avLst/>
          </a:prstGeom>
          <a:solidFill>
            <a:schemeClr val="accent6">
              <a:lumMod val="20000"/>
              <a:lumOff val="8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/>
          <p:cNvSpPr/>
          <p:nvPr userDrawn="1"/>
        </p:nvSpPr>
        <p:spPr>
          <a:xfrm>
            <a:off x="7265194" y="192089"/>
            <a:ext cx="7448550" cy="12153900"/>
          </a:xfrm>
          <a:prstGeom prst="ellipse">
            <a:avLst/>
          </a:prstGeom>
          <a:solidFill>
            <a:schemeClr val="accent6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3" y="192089"/>
            <a:ext cx="518874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4880" y="1737861"/>
            <a:ext cx="5242932" cy="4486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0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7AB651"/>
            </a:gs>
            <a:gs pos="0">
              <a:schemeClr val="accent6">
                <a:lumMod val="67000"/>
              </a:schemeClr>
            </a:gs>
            <a:gs pos="35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E391EB-2B3C-8B3F-8C7C-851615F55B9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791" y1="21605" x2="41791" y2="21605"/>
                        <a14:foregroundMark x1="37313" y1="25309" x2="37313" y2="25309"/>
                        <a14:foregroundMark x1="33831" y1="31019" x2="33831" y2="31019"/>
                        <a14:foregroundMark x1="33333" y1="38735" x2="33333" y2="38735"/>
                        <a14:foregroundMark x1="33458" y1="44907" x2="33458" y2="44907"/>
                        <a14:foregroundMark x1="35945" y1="51080" x2="35945" y2="51080"/>
                        <a14:foregroundMark x1="39303" y1="56790" x2="39303" y2="56790"/>
                        <a14:foregroundMark x1="49378" y1="60957" x2="49378" y2="60957"/>
                        <a14:foregroundMark x1="55473" y1="60494" x2="55473" y2="60494"/>
                        <a14:foregroundMark x1="59826" y1="58333" x2="59826" y2="58333"/>
                        <a14:foregroundMark x1="63557" y1="54475" x2="63557" y2="54475"/>
                        <a14:foregroundMark x1="66418" y1="48302" x2="66418" y2="48302"/>
                        <a14:foregroundMark x1="67413" y1="42593" x2="67413" y2="42593"/>
                        <a14:foregroundMark x1="67786" y1="36420" x2="67786" y2="36420"/>
                        <a14:foregroundMark x1="65796" y1="29321" x2="65796" y2="29321"/>
                        <a14:foregroundMark x1="62189" y1="24074" x2="62189" y2="240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758021" y="-2384951"/>
            <a:ext cx="17708042" cy="142721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1000">
                <a:srgbClr val="7AB651">
                  <a:alpha val="72000"/>
                </a:srgbClr>
              </a:gs>
              <a:gs pos="0">
                <a:schemeClr val="accent6">
                  <a:lumMod val="67000"/>
                </a:schemeClr>
              </a:gs>
              <a:gs pos="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022B-00B0-4C69-8E2F-F236E4109351}" type="datetimeFigureOut">
              <a:rPr lang="en-PH" smtClean="0"/>
              <a:t>21/03/2025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BDC7-8C75-423A-A03F-D12C10A10A8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488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57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Imprint MT Shadow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28 Comlab 2</dc:creator>
  <cp:lastModifiedBy>PC 28 Comlab 2</cp:lastModifiedBy>
  <cp:revision>4</cp:revision>
  <dcterms:created xsi:type="dcterms:W3CDTF">2025-03-21T09:59:57Z</dcterms:created>
  <dcterms:modified xsi:type="dcterms:W3CDTF">2025-03-21T10:21:32Z</dcterms:modified>
</cp:coreProperties>
</file>