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9CA28A-3176-5F83-E755-7B99DF91A9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85000">
                <a:srgbClr val="74985C"/>
              </a:gs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PH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4CE343-A299-C4FA-EF29-5BF004E570B8}"/>
              </a:ext>
            </a:extLst>
          </p:cNvPr>
          <p:cNvSpPr/>
          <p:nvPr userDrawn="1"/>
        </p:nvSpPr>
        <p:spPr>
          <a:xfrm>
            <a:off x="7553324" y="139699"/>
            <a:ext cx="4476750" cy="22240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C0665-9545-BCC3-758A-7793855A414E}"/>
              </a:ext>
            </a:extLst>
          </p:cNvPr>
          <p:cNvSpPr/>
          <p:nvPr userDrawn="1"/>
        </p:nvSpPr>
        <p:spPr>
          <a:xfrm>
            <a:off x="-1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0AC2A-7EC9-F81D-976E-5CE4CF666B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34249" y="1077914"/>
            <a:ext cx="4695825" cy="1152525"/>
          </a:xfrm>
        </p:spPr>
        <p:txBody>
          <a:bodyPr anchor="b">
            <a:noAutofit/>
          </a:bodyPr>
          <a:lstStyle>
            <a:lvl1pPr algn="r">
              <a:defRPr sz="3600"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GreenTech Solutions: Leading the Future of Eco-Friendly Tech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193A-2B92-9D2A-835A-9BF137A59B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39050" y="2500314"/>
            <a:ext cx="4391025" cy="3367086"/>
          </a:xfrm>
          <a:solidFill>
            <a:schemeClr val="accent6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just">
              <a:buFont typeface="Arial" panose="020B0604020202020204" pitchFamily="34" charset="0"/>
              <a:buNone/>
              <a:defRPr lang="en-PH" sz="16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Mission: To provide sustainable technology solutions that reduce environmental impact.</a:t>
            </a:r>
          </a:p>
          <a:p>
            <a:pPr marL="0" lvl="0" algn="ctr"/>
            <a:r>
              <a:rPr lang="en-US" dirty="0"/>
              <a:t>Vision: Innovating for a greener tomorrow.</a:t>
            </a:r>
          </a:p>
          <a:p>
            <a:pPr marL="0" lvl="0" algn="ctr"/>
            <a:r>
              <a:rPr lang="en-US" dirty="0"/>
              <a:t>Core Services: </a:t>
            </a:r>
          </a:p>
          <a:p>
            <a:pPr marL="0" lvl="0" algn="ctr"/>
            <a:r>
              <a:rPr lang="en-US" dirty="0"/>
              <a:t>Solar-powered devices</a:t>
            </a:r>
          </a:p>
          <a:p>
            <a:pPr marL="0" lvl="0" algn="ctr"/>
            <a:r>
              <a:rPr lang="en-US" dirty="0"/>
              <a:t>Electric vehicle charging solutions</a:t>
            </a:r>
          </a:p>
          <a:p>
            <a:pPr marL="0" lvl="0" algn="ctr"/>
            <a:r>
              <a:rPr lang="en-US" dirty="0"/>
              <a:t>Eco-friendly home appliances</a:t>
            </a:r>
          </a:p>
          <a:p>
            <a:pPr marL="0" lvl="0" algn="ctr"/>
            <a:endParaRPr lang="en-US" dirty="0"/>
          </a:p>
          <a:p>
            <a:pPr marL="0" lvl="0" algn="ctr"/>
            <a:endParaRPr lang="en-US" dirty="0"/>
          </a:p>
          <a:p>
            <a:pPr marL="0" lvl="0"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25F3-D306-77E5-7D8B-10B89B02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9B9-4DCE-4000-9C23-A370FA63D17E}" type="datetimeFigureOut">
              <a:rPr lang="en-PH" smtClean="0"/>
              <a:t>19/03/2025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8CD5-52BE-CC02-3A41-887C139C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3F38-0BE4-FED3-04CD-4F8D7D60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F873-3BA4-4E7D-9AEE-34FAFBBFC1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213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AC2A-7EC9-F81D-976E-5CE4CF66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193A-2B92-9D2A-835A-9BF137A59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25F3-D306-77E5-7D8B-10B89B02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9B9-4DCE-4000-9C23-A370FA63D17E}" type="datetimeFigureOut">
              <a:rPr lang="en-PH" smtClean="0"/>
              <a:t>19/03/2025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8CD5-52BE-CC02-3A41-887C139C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3F38-0BE4-FED3-04CD-4F8D7D60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F873-3BA4-4E7D-9AEE-34FAFBBFC1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924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001EC9-9B32-39B0-0E8F-84EE7010FF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accent6">
                  <a:lumMod val="75000"/>
                </a:schemeClr>
              </a:gs>
              <a:gs pos="0">
                <a:srgbClr val="74985C"/>
              </a:gs>
              <a:gs pos="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391EB-2B3C-8B3F-8C7C-851615F55B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791" y1="21605" x2="41791" y2="21605"/>
                        <a14:foregroundMark x1="37313" y1="25309" x2="37313" y2="25309"/>
                        <a14:foregroundMark x1="33831" y1="31019" x2="33831" y2="31019"/>
                        <a14:foregroundMark x1="33333" y1="38735" x2="33333" y2="38735"/>
                        <a14:foregroundMark x1="33458" y1="44907" x2="33458" y2="44907"/>
                        <a14:foregroundMark x1="35945" y1="51080" x2="35945" y2="51080"/>
                        <a14:foregroundMark x1="39303" y1="56790" x2="39303" y2="56790"/>
                        <a14:foregroundMark x1="49378" y1="60957" x2="49378" y2="60957"/>
                        <a14:foregroundMark x1="55473" y1="60494" x2="55473" y2="60494"/>
                        <a14:foregroundMark x1="59826" y1="58333" x2="59826" y2="58333"/>
                        <a14:foregroundMark x1="63557" y1="54475" x2="63557" y2="54475"/>
                        <a14:foregroundMark x1="66418" y1="48302" x2="66418" y2="48302"/>
                        <a14:foregroundMark x1="67413" y1="42593" x2="67413" y2="42593"/>
                        <a14:foregroundMark x1="67786" y1="36420" x2="67786" y2="36420"/>
                        <a14:foregroundMark x1="65796" y1="29321" x2="65796" y2="29321"/>
                        <a14:foregroundMark x1="62189" y1="24074" x2="62189" y2="24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6950" y="-580730"/>
            <a:ext cx="7658100" cy="61722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730AE-4D40-ED6C-1A1B-D2D0EF6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E858-0E56-96D7-B712-CB295BCA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0626-056F-5ACB-DAFB-BBD6AFCB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99B9-4DCE-4000-9C23-A370FA63D17E}" type="datetimeFigureOut">
              <a:rPr lang="en-PH" smtClean="0"/>
              <a:t>19/03/2025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EEE9-8862-812C-739A-DB9D5A192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93B9-C489-ED4D-9456-41CA90390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F873-3BA4-4E7D-9AEE-34FAFBBFC1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52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4FB-A3F5-447D-EC1D-96C96A28C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2CCE2-5CE9-62E1-815F-0348FFB3A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869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CCA_CollegeLibrary</dc:creator>
  <cp:lastModifiedBy>CCA_CollegeLibrary</cp:lastModifiedBy>
  <cp:revision>1</cp:revision>
  <dcterms:created xsi:type="dcterms:W3CDTF">2025-03-19T04:43:28Z</dcterms:created>
  <dcterms:modified xsi:type="dcterms:W3CDTF">2025-03-19T04:43:32Z</dcterms:modified>
</cp:coreProperties>
</file>