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01cc7d4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01cc7d4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e01cc7d4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e01cc7d4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01cc7d4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e01cc7d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e01cc7d4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e01cc7d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e01cc7d4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e01cc7d4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e01cc7d4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e01cc7d4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01cc7d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01cc7d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2221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097"/>
              <a:t>Gleser, Matias</a:t>
            </a:r>
            <a:endParaRPr sz="1097"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097"/>
              <a:t>Merlo, Pablo</a:t>
            </a:r>
            <a:endParaRPr sz="1097"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097"/>
              <a:t>Keimel, Cristian</a:t>
            </a:r>
            <a:endParaRPr sz="10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Tenemos un dataset con </a:t>
            </a:r>
            <a:r>
              <a:rPr lang="es" sz="1600"/>
              <a:t>información</a:t>
            </a:r>
            <a:r>
              <a:rPr lang="es" sz="1600"/>
              <a:t> de animes y las preferencias de los usuarios.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Queremos crear un sistema de </a:t>
            </a:r>
            <a:r>
              <a:rPr lang="es" sz="1600"/>
              <a:t>recomendación con 20 recomendaciones para cada usuario</a:t>
            </a:r>
            <a:r>
              <a:rPr lang="es" sz="1600"/>
              <a:t> en base a las preferencias.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Por razones de recursos computacionales solo utilizamos los datos de 5000 usuarios.</a:t>
            </a:r>
            <a:endParaRPr sz="1600"/>
          </a:p>
          <a:p>
            <a:pPr indent="0" lvl="0" marL="457200" rtl="0" algn="l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dataset tiene 17562 animes.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dataset no tiene datos faltantes.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hay ningún anime con un puntaje promedio 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5475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Los 10 animes mejor puntuados en promedio son: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5" y="1336044"/>
            <a:ext cx="4952825" cy="19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25" y="3349849"/>
            <a:ext cx="3934601" cy="14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4 posibles estados de visualización en los que puede estar un anime para cada usuario: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Viendo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pausa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Abandonado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Planea verlo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nuestro set de entrenamiento usamos las puntuaciones de usuarios que hayan completado o abandonado el anime.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el set de testeo usamos el resto de puntuaciones.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Entrenamos el modelo con hiperpárametros: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learning_rate = [0.02,0.03,0.04]                  cross-validation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nro_componentes: [25,50,100,200]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Generamos recomendaciones para usuarios nuevos (“cold start”)</a:t>
            </a:r>
            <a:endParaRPr sz="1500"/>
          </a:p>
        </p:txBody>
      </p:sp>
      <p:sp>
        <p:nvSpPr>
          <p:cNvPr id="119" name="Google Shape;119;p18"/>
          <p:cNvSpPr/>
          <p:nvPr/>
        </p:nvSpPr>
        <p:spPr>
          <a:xfrm>
            <a:off x="3977325" y="1729950"/>
            <a:ext cx="247200" cy="54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del modelo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88150" y="1067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MAP: 0.01 ---&gt; el modelo no es muy bueno acertando las preferencias del test set, de hecho suele recomendar muchos de los mismos animes a distintos “users”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NDCG: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74" y="3073749"/>
            <a:ext cx="869550" cy="8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5765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rendimiento del modelo es inadecuado.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-Sería necesario disponer de mayor capacidad de cómputo o por ej. entrenar múltiples modelos usando sets de 5000 usuarios distintos hasta incluir gran parte de los usuarios, y luego combinar los modelos mediante un modelo de Ensamble (por ejemplo bagging).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Incorporar recomendaciones basados en contenido (géneros del ánime, productora, etc.)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