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29"/>
  </p:notesMasterIdLst>
  <p:handoutMasterIdLst>
    <p:handoutMasterId r:id="rId30"/>
  </p:handoutMasterIdLst>
  <p:sldIdLst>
    <p:sldId id="299" r:id="rId5"/>
    <p:sldId id="314" r:id="rId6"/>
    <p:sldId id="305" r:id="rId7"/>
    <p:sldId id="298" r:id="rId8"/>
    <p:sldId id="317" r:id="rId9"/>
    <p:sldId id="332" r:id="rId10"/>
    <p:sldId id="335" r:id="rId11"/>
    <p:sldId id="336" r:id="rId12"/>
    <p:sldId id="337" r:id="rId13"/>
    <p:sldId id="338" r:id="rId14"/>
    <p:sldId id="351" r:id="rId15"/>
    <p:sldId id="339" r:id="rId16"/>
    <p:sldId id="340" r:id="rId17"/>
    <p:sldId id="341" r:id="rId18"/>
    <p:sldId id="342" r:id="rId19"/>
    <p:sldId id="343" r:id="rId20"/>
    <p:sldId id="345" r:id="rId21"/>
    <p:sldId id="352" r:id="rId22"/>
    <p:sldId id="346" r:id="rId23"/>
    <p:sldId id="347" r:id="rId24"/>
    <p:sldId id="348" r:id="rId25"/>
    <p:sldId id="349" r:id="rId26"/>
    <p:sldId id="350" r:id="rId27"/>
    <p:sldId id="313" r:id="rId2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7">
          <p15:clr>
            <a:srgbClr val="A4A3A4"/>
          </p15:clr>
        </p15:guide>
        <p15:guide id="2" orient="horz" pos="2395">
          <p15:clr>
            <a:srgbClr val="A4A3A4"/>
          </p15:clr>
        </p15:guide>
        <p15:guide id="3" orient="horz" pos="2007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orient="horz" pos="1233">
          <p15:clr>
            <a:srgbClr val="A4A3A4"/>
          </p15:clr>
        </p15:guide>
        <p15:guide id="6" orient="horz" pos="2783">
          <p15:clr>
            <a:srgbClr val="A4A3A4"/>
          </p15:clr>
        </p15:guide>
        <p15:guide id="7" orient="horz" pos="231">
          <p15:clr>
            <a:srgbClr val="A4A3A4"/>
          </p15:clr>
        </p15:guide>
        <p15:guide id="8" orient="horz" pos="844">
          <p15:clr>
            <a:srgbClr val="A4A3A4"/>
          </p15:clr>
        </p15:guide>
        <p15:guide id="9" orient="horz" pos="457">
          <p15:clr>
            <a:srgbClr val="A4A3A4"/>
          </p15:clr>
        </p15:guide>
        <p15:guide id="10" pos="552">
          <p15:clr>
            <a:srgbClr val="A4A3A4"/>
          </p15:clr>
        </p15:guide>
        <p15:guide id="11" pos="5207">
          <p15:clr>
            <a:srgbClr val="A4A3A4"/>
          </p15:clr>
        </p15:guide>
        <p15:guide id="12" pos="3655">
          <p15:clr>
            <a:srgbClr val="A4A3A4"/>
          </p15:clr>
        </p15:guide>
        <p15:guide id="13" pos="4044">
          <p15:clr>
            <a:srgbClr val="A4A3A4"/>
          </p15:clr>
        </p15:guide>
        <p15:guide id="14" pos="940">
          <p15:clr>
            <a:srgbClr val="A4A3A4"/>
          </p15:clr>
        </p15:guide>
        <p15:guide id="15" pos="1328">
          <p15:clr>
            <a:srgbClr val="A4A3A4"/>
          </p15:clr>
        </p15:guide>
        <p15:guide id="16" pos="1716">
          <p15:clr>
            <a:srgbClr val="A4A3A4"/>
          </p15:clr>
        </p15:guide>
        <p15:guide id="17" pos="2105">
          <p15:clr>
            <a:srgbClr val="A4A3A4"/>
          </p15:clr>
        </p15:guide>
        <p15:guide id="18" pos="2493">
          <p15:clr>
            <a:srgbClr val="A4A3A4"/>
          </p15:clr>
        </p15:guide>
        <p15:guide id="19" pos="2881">
          <p15:clr>
            <a:srgbClr val="A4A3A4"/>
          </p15:clr>
        </p15:guide>
        <p15:guide id="20" pos="3268">
          <p15:clr>
            <a:srgbClr val="A4A3A4"/>
          </p15:clr>
        </p15:guide>
        <p15:guide id="21" pos="4431">
          <p15:clr>
            <a:srgbClr val="A4A3A4"/>
          </p15:clr>
        </p15:guide>
        <p15:guide id="22" pos="4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D9E5EC"/>
    <a:srgbClr val="334152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A5A1D-B78E-41CA-80AE-7560C57704E0}" v="3" dt="2022-01-11T09:04:0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76955" autoAdjust="0"/>
  </p:normalViewPr>
  <p:slideViewPr>
    <p:cSldViewPr snapToGrid="0">
      <p:cViewPr varScale="1">
        <p:scale>
          <a:sx n="146" d="100"/>
          <a:sy n="146" d="100"/>
        </p:scale>
        <p:origin x="1242" y="174"/>
      </p:cViewPr>
      <p:guideLst>
        <p:guide orient="horz" pos="3017"/>
        <p:guide orient="horz" pos="2395"/>
        <p:guide orient="horz" pos="2007"/>
        <p:guide orient="horz" pos="1621"/>
        <p:guide orient="horz" pos="1233"/>
        <p:guide orient="horz" pos="2783"/>
        <p:guide orient="horz" pos="231"/>
        <p:guide orient="horz" pos="844"/>
        <p:guide orient="horz" pos="457"/>
        <p:guide pos="552"/>
        <p:guide pos="5207"/>
        <p:guide pos="3655"/>
        <p:guide pos="4044"/>
        <p:guide pos="940"/>
        <p:guide pos="1328"/>
        <p:guide pos="1716"/>
        <p:guide pos="2105"/>
        <p:guide pos="2493"/>
        <p:guide pos="2881"/>
        <p:guide pos="3268"/>
        <p:guide pos="4431"/>
        <p:guide pos="4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630079" cy="63007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Kaiser" userId="979acb6baa92a53f" providerId="LiveId" clId="{E397B19B-2399-453F-B594-7A3B484C3382}"/>
    <pc:docChg chg="undo custSel addSld delSld modSld sldOrd">
      <pc:chgData name="Milan Kaiser" userId="979acb6baa92a53f" providerId="LiveId" clId="{E397B19B-2399-453F-B594-7A3B484C3382}" dt="2022-01-05T09:53:09.767" v="2250" actId="47"/>
      <pc:docMkLst>
        <pc:docMk/>
      </pc:docMkLst>
      <pc:sldChg chg="delSp modSp mod ord">
        <pc:chgData name="Milan Kaiser" userId="979acb6baa92a53f" providerId="LiveId" clId="{E397B19B-2399-453F-B594-7A3B484C3382}" dt="2022-01-05T08:54:28.234" v="751" actId="20577"/>
        <pc:sldMkLst>
          <pc:docMk/>
          <pc:sldMk cId="1358162422" sldId="298"/>
        </pc:sldMkLst>
        <pc:spChg chg="mod">
          <ac:chgData name="Milan Kaiser" userId="979acb6baa92a53f" providerId="LiveId" clId="{E397B19B-2399-453F-B594-7A3B484C3382}" dt="2022-01-05T08:49:57.534" v="441" actId="6549"/>
          <ac:spMkLst>
            <pc:docMk/>
            <pc:sldMk cId="1358162422" sldId="298"/>
            <ac:spMk id="2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50:45.683" v="498" actId="478"/>
          <ac:spMkLst>
            <pc:docMk/>
            <pc:sldMk cId="1358162422" sldId="298"/>
            <ac:spMk id="3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54:28.234" v="751" actId="20577"/>
          <ac:spMkLst>
            <pc:docMk/>
            <pc:sldMk cId="1358162422" sldId="298"/>
            <ac:spMk id="4" creationId="{00000000-0000-0000-0000-000000000000}"/>
          </ac:spMkLst>
        </pc:spChg>
        <pc:spChg chg="del mod">
          <ac:chgData name="Milan Kaiser" userId="979acb6baa92a53f" providerId="LiveId" clId="{E397B19B-2399-453F-B594-7A3B484C3382}" dt="2022-01-05T08:49:41.760" v="412" actId="478"/>
          <ac:spMkLst>
            <pc:docMk/>
            <pc:sldMk cId="1358162422" sldId="298"/>
            <ac:spMk id="11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44:10.389" v="143" actId="478"/>
          <ac:spMkLst>
            <pc:docMk/>
            <pc:sldMk cId="1358162422" sldId="298"/>
            <ac:spMk id="28" creationId="{00000000-0000-0000-0000-000000000000}"/>
          </ac:spMkLst>
        </pc:spChg>
      </pc:sldChg>
      <pc:sldChg chg="addSp modSp mod">
        <pc:chgData name="Milan Kaiser" userId="979acb6baa92a53f" providerId="LiveId" clId="{E397B19B-2399-453F-B594-7A3B484C3382}" dt="2022-01-05T08:45:35.788" v="200" actId="1076"/>
        <pc:sldMkLst>
          <pc:docMk/>
          <pc:sldMk cId="3180470239" sldId="299"/>
        </pc:sldMkLst>
        <pc:spChg chg="add mod">
          <ac:chgData name="Milan Kaiser" userId="979acb6baa92a53f" providerId="LiveId" clId="{E397B19B-2399-453F-B594-7A3B484C3382}" dt="2022-01-05T08:44:54.122" v="188" actId="1076"/>
          <ac:spMkLst>
            <pc:docMk/>
            <pc:sldMk cId="3180470239" sldId="299"/>
            <ac:spMk id="2" creationId="{D275C215-6F74-4276-9E21-31CFF0416D66}"/>
          </ac:spMkLst>
        </pc:spChg>
        <pc:spChg chg="mod">
          <ac:chgData name="Milan Kaiser" userId="979acb6baa92a53f" providerId="LiveId" clId="{E397B19B-2399-453F-B594-7A3B484C3382}" dt="2022-01-05T08:45:35.788" v="200" actId="1076"/>
          <ac:spMkLst>
            <pc:docMk/>
            <pc:sldMk cId="3180470239" sldId="299"/>
            <ac:spMk id="18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45:23.591" v="199" actId="20577"/>
          <ac:spMkLst>
            <pc:docMk/>
            <pc:sldMk cId="3180470239" sldId="299"/>
            <ac:spMk id="19" creationId="{00000000-0000-0000-0000-000000000000}"/>
          </ac:spMkLst>
        </pc:spChg>
      </pc:sldChg>
      <pc:sldChg chg="modSp mod">
        <pc:chgData name="Milan Kaiser" userId="979acb6baa92a53f" providerId="LiveId" clId="{E397B19B-2399-453F-B594-7A3B484C3382}" dt="2022-01-05T08:48:07.612" v="360" actId="20577"/>
        <pc:sldMkLst>
          <pc:docMk/>
          <pc:sldMk cId="1531084804" sldId="305"/>
        </pc:sldMkLst>
        <pc:spChg chg="mod">
          <ac:chgData name="Milan Kaiser" userId="979acb6baa92a53f" providerId="LiveId" clId="{E397B19B-2399-453F-B594-7A3B484C3382}" dt="2022-01-05T08:47:12.127" v="262" actId="20577"/>
          <ac:spMkLst>
            <pc:docMk/>
            <pc:sldMk cId="1531084804" sldId="305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48:07.612" v="360" actId="20577"/>
          <ac:spMkLst>
            <pc:docMk/>
            <pc:sldMk cId="1531084804" sldId="305"/>
            <ac:spMk id="3" creationId="{00000000-0000-0000-0000-000000000000}"/>
          </ac:spMkLst>
        </pc:spChg>
      </pc:sldChg>
      <pc:sldChg chg="del">
        <pc:chgData name="Milan Kaiser" userId="979acb6baa92a53f" providerId="LiveId" clId="{E397B19B-2399-453F-B594-7A3B484C3382}" dt="2022-01-05T09:53:07.486" v="2248" actId="47"/>
        <pc:sldMkLst>
          <pc:docMk/>
          <pc:sldMk cId="48993828" sldId="308"/>
        </pc:sldMkLst>
      </pc:sldChg>
      <pc:sldChg chg="addSp delSp modSp del mod">
        <pc:chgData name="Milan Kaiser" userId="979acb6baa92a53f" providerId="LiveId" clId="{E397B19B-2399-453F-B594-7A3B484C3382}" dt="2022-01-05T08:59:36.294" v="788" actId="47"/>
        <pc:sldMkLst>
          <pc:docMk/>
          <pc:sldMk cId="3185428187" sldId="309"/>
        </pc:sldMkLst>
        <pc:spChg chg="mod">
          <ac:chgData name="Milan Kaiser" userId="979acb6baa92a53f" providerId="LiveId" clId="{E397B19B-2399-453F-B594-7A3B484C3382}" dt="2022-01-05T08:59:33.153" v="787" actId="20577"/>
          <ac:spMkLst>
            <pc:docMk/>
            <pc:sldMk cId="3185428187" sldId="309"/>
            <ac:spMk id="2" creationId="{00000000-0000-0000-0000-000000000000}"/>
          </ac:spMkLst>
        </pc:spChg>
        <pc:graphicFrameChg chg="add del mod">
          <ac:chgData name="Milan Kaiser" userId="979acb6baa92a53f" providerId="LiveId" clId="{E397B19B-2399-453F-B594-7A3B484C3382}" dt="2022-01-05T08:59:25.048" v="774"/>
          <ac:graphicFrameMkLst>
            <pc:docMk/>
            <pc:sldMk cId="3185428187" sldId="309"/>
            <ac:graphicFrameMk id="4" creationId="{821B2785-F450-4A61-AA7D-384BAE8BF5AF}"/>
          </ac:graphicFrameMkLst>
        </pc:graphicFrameChg>
      </pc:sldChg>
      <pc:sldChg chg="del">
        <pc:chgData name="Milan Kaiser" userId="979acb6baa92a53f" providerId="LiveId" clId="{E397B19B-2399-453F-B594-7A3B484C3382}" dt="2022-01-05T09:53:09.767" v="2250" actId="47"/>
        <pc:sldMkLst>
          <pc:docMk/>
          <pc:sldMk cId="2668153258" sldId="310"/>
        </pc:sldMkLst>
      </pc:sldChg>
      <pc:sldChg chg="del">
        <pc:chgData name="Milan Kaiser" userId="979acb6baa92a53f" providerId="LiveId" clId="{E397B19B-2399-453F-B594-7A3B484C3382}" dt="2022-01-05T09:53:08.486" v="2249" actId="47"/>
        <pc:sldMkLst>
          <pc:docMk/>
          <pc:sldMk cId="636412971" sldId="311"/>
        </pc:sldMkLst>
      </pc:sldChg>
      <pc:sldChg chg="del">
        <pc:chgData name="Milan Kaiser" userId="979acb6baa92a53f" providerId="LiveId" clId="{E397B19B-2399-453F-B594-7A3B484C3382}" dt="2022-01-05T09:48:59.746" v="1808" actId="47"/>
        <pc:sldMkLst>
          <pc:docMk/>
          <pc:sldMk cId="849373853" sldId="312"/>
        </pc:sldMkLst>
      </pc:sldChg>
      <pc:sldChg chg="modSp mod">
        <pc:chgData name="Milan Kaiser" userId="979acb6baa92a53f" providerId="LiveId" clId="{E397B19B-2399-453F-B594-7A3B484C3382}" dt="2022-01-05T09:49:32.100" v="1849" actId="20577"/>
        <pc:sldMkLst>
          <pc:docMk/>
          <pc:sldMk cId="3097008816" sldId="313"/>
        </pc:sldMkLst>
        <pc:spChg chg="mod">
          <ac:chgData name="Milan Kaiser" userId="979acb6baa92a53f" providerId="LiveId" clId="{E397B19B-2399-453F-B594-7A3B484C3382}" dt="2022-01-05T09:49:32.100" v="1849" actId="20577"/>
          <ac:spMkLst>
            <pc:docMk/>
            <pc:sldMk cId="3097008816" sldId="313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49:23.890" v="1823" actId="20577"/>
          <ac:spMkLst>
            <pc:docMk/>
            <pc:sldMk cId="3097008816" sldId="313"/>
            <ac:spMk id="3" creationId="{00000000-0000-0000-0000-000000000000}"/>
          </ac:spMkLst>
        </pc:spChg>
      </pc:sldChg>
      <pc:sldChg chg="modSp add mod">
        <pc:chgData name="Milan Kaiser" userId="979acb6baa92a53f" providerId="LiveId" clId="{E397B19B-2399-453F-B594-7A3B484C3382}" dt="2022-01-05T09:48:53.172" v="1807" actId="20577"/>
        <pc:sldMkLst>
          <pc:docMk/>
          <pc:sldMk cId="650219237" sldId="314"/>
        </pc:sldMkLst>
        <pc:spChg chg="mod">
          <ac:chgData name="Milan Kaiser" userId="979acb6baa92a53f" providerId="LiveId" clId="{E397B19B-2399-453F-B594-7A3B484C3382}" dt="2022-01-05T08:46:21.411" v="215" actId="20577"/>
          <ac:spMkLst>
            <pc:docMk/>
            <pc:sldMk cId="650219237" sldId="314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48:53.172" v="1807" actId="20577"/>
          <ac:spMkLst>
            <pc:docMk/>
            <pc:sldMk cId="650219237" sldId="314"/>
            <ac:spMk id="3" creationId="{00000000-0000-0000-0000-000000000000}"/>
          </ac:spMkLst>
        </pc:spChg>
      </pc:sldChg>
      <pc:sldChg chg="add del">
        <pc:chgData name="Milan Kaiser" userId="979acb6baa92a53f" providerId="LiveId" clId="{E397B19B-2399-453F-B594-7A3B484C3382}" dt="2022-01-05T08:46:08.705" v="202" actId="47"/>
        <pc:sldMkLst>
          <pc:docMk/>
          <pc:sldMk cId="1191056580" sldId="314"/>
        </pc:sldMkLst>
      </pc:sldChg>
      <pc:sldChg chg="add del">
        <pc:chgData name="Milan Kaiser" userId="979acb6baa92a53f" providerId="LiveId" clId="{E397B19B-2399-453F-B594-7A3B484C3382}" dt="2022-01-05T08:48:41.672" v="378" actId="47"/>
        <pc:sldMkLst>
          <pc:docMk/>
          <pc:sldMk cId="575022338" sldId="315"/>
        </pc:sldMkLst>
      </pc:sldChg>
      <pc:sldChg chg="addSp delSp modSp add mod ord">
        <pc:chgData name="Milan Kaiser" userId="979acb6baa92a53f" providerId="LiveId" clId="{E397B19B-2399-453F-B594-7A3B484C3382}" dt="2022-01-05T09:03:22.325" v="951" actId="20577"/>
        <pc:sldMkLst>
          <pc:docMk/>
          <pc:sldMk cId="746861606" sldId="315"/>
        </pc:sldMkLst>
        <pc:spChg chg="del">
          <ac:chgData name="Milan Kaiser" userId="979acb6baa92a53f" providerId="LiveId" clId="{E397B19B-2399-453F-B594-7A3B484C3382}" dt="2022-01-05T08:56:11.662" v="755" actId="478"/>
          <ac:spMkLst>
            <pc:docMk/>
            <pc:sldMk cId="746861606" sldId="315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01:38.621" v="901" actId="20577"/>
          <ac:spMkLst>
            <pc:docMk/>
            <pc:sldMk cId="746861606" sldId="315"/>
            <ac:spMk id="3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56:09.264" v="754" actId="478"/>
          <ac:spMkLst>
            <pc:docMk/>
            <pc:sldMk cId="746861606" sldId="315"/>
            <ac:spMk id="4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49:13.388" v="391" actId="478"/>
          <ac:spMkLst>
            <pc:docMk/>
            <pc:sldMk cId="746861606" sldId="315"/>
            <ac:spMk id="9" creationId="{00000000-0000-0000-0000-000000000000}"/>
          </ac:spMkLst>
        </pc:spChg>
        <pc:graphicFrameChg chg="add mod modGraphic">
          <ac:chgData name="Milan Kaiser" userId="979acb6baa92a53f" providerId="LiveId" clId="{E397B19B-2399-453F-B594-7A3B484C3382}" dt="2022-01-05T09:03:22.325" v="951" actId="20577"/>
          <ac:graphicFrameMkLst>
            <pc:docMk/>
            <pc:sldMk cId="746861606" sldId="315"/>
            <ac:graphicFrameMk id="5" creationId="{8EE556D0-DB79-4BC3-BA51-8B4D7679885F}"/>
          </ac:graphicFrameMkLst>
        </pc:graphicFrameChg>
      </pc:sldChg>
      <pc:sldChg chg="modSp add del mod">
        <pc:chgData name="Milan Kaiser" userId="979acb6baa92a53f" providerId="LiveId" clId="{E397B19B-2399-453F-B594-7A3B484C3382}" dt="2022-01-05T08:48:35.062" v="376" actId="47"/>
        <pc:sldMkLst>
          <pc:docMk/>
          <pc:sldMk cId="2552036806" sldId="315"/>
        </pc:sldMkLst>
        <pc:spChg chg="mod">
          <ac:chgData name="Milan Kaiser" userId="979acb6baa92a53f" providerId="LiveId" clId="{E397B19B-2399-453F-B594-7A3B484C3382}" dt="2022-01-05T08:48:24.512" v="375" actId="20577"/>
          <ac:spMkLst>
            <pc:docMk/>
            <pc:sldMk cId="2552036806" sldId="315"/>
            <ac:spMk id="3" creationId="{00000000-0000-0000-0000-000000000000}"/>
          </ac:spMkLst>
        </pc:spChg>
      </pc:sldChg>
      <pc:sldChg chg="modSp add del mod">
        <pc:chgData name="Milan Kaiser" userId="979acb6baa92a53f" providerId="LiveId" clId="{E397B19B-2399-453F-B594-7A3B484C3382}" dt="2022-01-05T09:01:21.175" v="875" actId="47"/>
        <pc:sldMkLst>
          <pc:docMk/>
          <pc:sldMk cId="2579314920" sldId="316"/>
        </pc:sldMkLst>
        <pc:spChg chg="mod">
          <ac:chgData name="Milan Kaiser" userId="979acb6baa92a53f" providerId="LiveId" clId="{E397B19B-2399-453F-B594-7A3B484C3382}" dt="2022-01-05T09:01:15.764" v="874" actId="20577"/>
          <ac:spMkLst>
            <pc:docMk/>
            <pc:sldMk cId="2579314920" sldId="316"/>
            <ac:spMk id="2" creationId="{00000000-0000-0000-0000-000000000000}"/>
          </ac:spMkLst>
        </pc:spChg>
      </pc:sldChg>
      <pc:sldChg chg="modSp add mod">
        <pc:chgData name="Milan Kaiser" userId="979acb6baa92a53f" providerId="LiveId" clId="{E397B19B-2399-453F-B594-7A3B484C3382}" dt="2022-01-05T08:59:58.529" v="855" actId="20577"/>
        <pc:sldMkLst>
          <pc:docMk/>
          <pc:sldMk cId="714536685" sldId="317"/>
        </pc:sldMkLst>
        <pc:spChg chg="mod">
          <ac:chgData name="Milan Kaiser" userId="979acb6baa92a53f" providerId="LiveId" clId="{E397B19B-2399-453F-B594-7A3B484C3382}" dt="2022-01-05T08:59:43.526" v="801" actId="20577"/>
          <ac:spMkLst>
            <pc:docMk/>
            <pc:sldMk cId="714536685" sldId="317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59:58.529" v="855" actId="20577"/>
          <ac:spMkLst>
            <pc:docMk/>
            <pc:sldMk cId="714536685" sldId="317"/>
            <ac:spMk id="3" creationId="{00000000-0000-0000-0000-000000000000}"/>
          </ac:spMkLst>
        </pc:spChg>
      </pc:sldChg>
      <pc:sldChg chg="addSp delSp modSp add mod">
        <pc:chgData name="Milan Kaiser" userId="979acb6baa92a53f" providerId="LiveId" clId="{E397B19B-2399-453F-B594-7A3B484C3382}" dt="2022-01-05T09:07:11.122" v="1016" actId="20577"/>
        <pc:sldMkLst>
          <pc:docMk/>
          <pc:sldMk cId="320325673" sldId="318"/>
        </pc:sldMkLst>
        <pc:spChg chg="mod">
          <ac:chgData name="Milan Kaiser" userId="979acb6baa92a53f" providerId="LiveId" clId="{E397B19B-2399-453F-B594-7A3B484C3382}" dt="2022-01-05T09:07:11.122" v="1016" actId="20577"/>
          <ac:spMkLst>
            <pc:docMk/>
            <pc:sldMk cId="320325673" sldId="318"/>
            <ac:spMk id="2" creationId="{00000000-0000-0000-0000-000000000000}"/>
          </ac:spMkLst>
        </pc:spChg>
        <pc:spChg chg="del">
          <ac:chgData name="Milan Kaiser" userId="979acb6baa92a53f" providerId="LiveId" clId="{E397B19B-2399-453F-B594-7A3B484C3382}" dt="2022-01-05T09:01:51.524" v="919" actId="478"/>
          <ac:spMkLst>
            <pc:docMk/>
            <pc:sldMk cId="320325673" sldId="318"/>
            <ac:spMk id="4" creationId="{00000000-0000-0000-0000-000000000000}"/>
          </ac:spMkLst>
        </pc:spChg>
        <pc:spChg chg="add del mod">
          <ac:chgData name="Milan Kaiser" userId="979acb6baa92a53f" providerId="LiveId" clId="{E397B19B-2399-453F-B594-7A3B484C3382}" dt="2022-01-05T09:03:49.882" v="953" actId="478"/>
          <ac:spMkLst>
            <pc:docMk/>
            <pc:sldMk cId="320325673" sldId="318"/>
            <ac:spMk id="5" creationId="{5558D0D4-75AE-4603-B70F-EF29CF5B0054}"/>
          </ac:spMkLst>
        </pc:spChg>
        <pc:picChg chg="add mod">
          <ac:chgData name="Milan Kaiser" userId="979acb6baa92a53f" providerId="LiveId" clId="{E397B19B-2399-453F-B594-7A3B484C3382}" dt="2022-01-05T09:04:08.065" v="963" actId="1038"/>
          <ac:picMkLst>
            <pc:docMk/>
            <pc:sldMk cId="320325673" sldId="318"/>
            <ac:picMk id="6" creationId="{DD6DEEFF-1275-496C-9911-32FA314C04CD}"/>
          </ac:picMkLst>
        </pc:picChg>
        <pc:picChg chg="add mod">
          <ac:chgData name="Milan Kaiser" userId="979acb6baa92a53f" providerId="LiveId" clId="{E397B19B-2399-453F-B594-7A3B484C3382}" dt="2022-01-05T09:04:19.175" v="965"/>
          <ac:picMkLst>
            <pc:docMk/>
            <pc:sldMk cId="320325673" sldId="318"/>
            <ac:picMk id="7" creationId="{FDE57868-4298-4CE8-AECB-7823B7B761E3}"/>
          </ac:picMkLst>
        </pc:picChg>
      </pc:sldChg>
      <pc:sldChg chg="addSp delSp modSp add mod">
        <pc:chgData name="Milan Kaiser" userId="979acb6baa92a53f" providerId="LiveId" clId="{E397B19B-2399-453F-B594-7A3B484C3382}" dt="2022-01-05T09:06:17.515" v="974" actId="14100"/>
        <pc:sldMkLst>
          <pc:docMk/>
          <pc:sldMk cId="1404185463" sldId="319"/>
        </pc:sldMkLst>
        <pc:picChg chg="add mod">
          <ac:chgData name="Milan Kaiser" userId="979acb6baa92a53f" providerId="LiveId" clId="{E397B19B-2399-453F-B594-7A3B484C3382}" dt="2022-01-05T09:06:17.515" v="974" actId="14100"/>
          <ac:picMkLst>
            <pc:docMk/>
            <pc:sldMk cId="1404185463" sldId="319"/>
            <ac:picMk id="4" creationId="{AC453FD8-B370-4EB3-B79E-C077E4E2DEB3}"/>
          </ac:picMkLst>
        </pc:picChg>
        <pc:picChg chg="del">
          <ac:chgData name="Milan Kaiser" userId="979acb6baa92a53f" providerId="LiveId" clId="{E397B19B-2399-453F-B594-7A3B484C3382}" dt="2022-01-05T09:05:48.757" v="967" actId="478"/>
          <ac:picMkLst>
            <pc:docMk/>
            <pc:sldMk cId="1404185463" sldId="319"/>
            <ac:picMk id="6" creationId="{DD6DEEFF-1275-496C-9911-32FA314C04CD}"/>
          </ac:picMkLst>
        </pc:picChg>
      </pc:sldChg>
      <pc:sldChg chg="modSp add mod">
        <pc:chgData name="Milan Kaiser" userId="979acb6baa92a53f" providerId="LiveId" clId="{E397B19B-2399-453F-B594-7A3B484C3382}" dt="2022-01-05T09:15:00.540" v="1522" actId="20577"/>
        <pc:sldMkLst>
          <pc:docMk/>
          <pc:sldMk cId="2152313553" sldId="320"/>
        </pc:sldMkLst>
        <pc:spChg chg="mod">
          <ac:chgData name="Milan Kaiser" userId="979acb6baa92a53f" providerId="LiveId" clId="{E397B19B-2399-453F-B594-7A3B484C3382}" dt="2022-01-05T09:06:53.589" v="979"/>
          <ac:spMkLst>
            <pc:docMk/>
            <pc:sldMk cId="2152313553" sldId="320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15:00.540" v="1522" actId="20577"/>
          <ac:spMkLst>
            <pc:docMk/>
            <pc:sldMk cId="2152313553" sldId="320"/>
            <ac:spMk id="4" creationId="{00000000-0000-0000-0000-000000000000}"/>
          </ac:spMkLst>
        </pc:spChg>
      </pc:sldChg>
      <pc:sldChg chg="delSp add del mod">
        <pc:chgData name="Milan Kaiser" userId="979acb6baa92a53f" providerId="LiveId" clId="{E397B19B-2399-453F-B594-7A3B484C3382}" dt="2022-01-05T09:06:42.925" v="977" actId="47"/>
        <pc:sldMkLst>
          <pc:docMk/>
          <pc:sldMk cId="2173502915" sldId="320"/>
        </pc:sldMkLst>
        <pc:picChg chg="del">
          <ac:chgData name="Milan Kaiser" userId="979acb6baa92a53f" providerId="LiveId" clId="{E397B19B-2399-453F-B594-7A3B484C3382}" dt="2022-01-05T09:06:40.832" v="976" actId="478"/>
          <ac:picMkLst>
            <pc:docMk/>
            <pc:sldMk cId="2173502915" sldId="320"/>
            <ac:picMk id="6" creationId="{DD6DEEFF-1275-496C-9911-32FA314C04CD}"/>
          </ac:picMkLst>
        </pc:picChg>
      </pc:sldChg>
      <pc:sldChg chg="addSp delSp modSp add mod">
        <pc:chgData name="Milan Kaiser" userId="979acb6baa92a53f" providerId="LiveId" clId="{E397B19B-2399-453F-B594-7A3B484C3382}" dt="2022-01-05T09:44:30.711" v="1762" actId="22"/>
        <pc:sldMkLst>
          <pc:docMk/>
          <pc:sldMk cId="954364946" sldId="321"/>
        </pc:sldMkLst>
        <pc:spChg chg="mod">
          <ac:chgData name="Milan Kaiser" userId="979acb6baa92a53f" providerId="LiveId" clId="{E397B19B-2399-453F-B594-7A3B484C3382}" dt="2022-01-05T09:23:56.049" v="1720" actId="20577"/>
          <ac:spMkLst>
            <pc:docMk/>
            <pc:sldMk cId="954364946" sldId="321"/>
            <ac:spMk id="2" creationId="{00000000-0000-0000-0000-000000000000}"/>
          </ac:spMkLst>
        </pc:spChg>
        <pc:spChg chg="add del">
          <ac:chgData name="Milan Kaiser" userId="979acb6baa92a53f" providerId="LiveId" clId="{E397B19B-2399-453F-B594-7A3B484C3382}" dt="2022-01-05T09:44:30.711" v="1762" actId="22"/>
          <ac:spMkLst>
            <pc:docMk/>
            <pc:sldMk cId="954364946" sldId="321"/>
            <ac:spMk id="9" creationId="{BA7D36E6-47A4-4FC5-A7D6-F445CEBA87AD}"/>
          </ac:spMkLst>
        </pc:spChg>
        <pc:picChg chg="del">
          <ac:chgData name="Milan Kaiser" userId="979acb6baa92a53f" providerId="LiveId" clId="{E397B19B-2399-453F-B594-7A3B484C3382}" dt="2022-01-05T09:17:41.364" v="1543" actId="478"/>
          <ac:picMkLst>
            <pc:docMk/>
            <pc:sldMk cId="954364946" sldId="321"/>
            <ac:picMk id="4" creationId="{AC453FD8-B370-4EB3-B79E-C077E4E2DEB3}"/>
          </ac:picMkLst>
        </pc:picChg>
        <pc:picChg chg="add mod">
          <ac:chgData name="Milan Kaiser" userId="979acb6baa92a53f" providerId="LiveId" clId="{E397B19B-2399-453F-B594-7A3B484C3382}" dt="2022-01-05T09:29:42.745" v="1733" actId="1076"/>
          <ac:picMkLst>
            <pc:docMk/>
            <pc:sldMk cId="954364946" sldId="321"/>
            <ac:picMk id="5" creationId="{295BF75B-264B-4FEB-A6DA-A8A46B2F5404}"/>
          </ac:picMkLst>
        </pc:picChg>
        <pc:picChg chg="add mod">
          <ac:chgData name="Milan Kaiser" userId="979acb6baa92a53f" providerId="LiveId" clId="{E397B19B-2399-453F-B594-7A3B484C3382}" dt="2022-01-05T09:29:40.714" v="1732" actId="1076"/>
          <ac:picMkLst>
            <pc:docMk/>
            <pc:sldMk cId="954364946" sldId="321"/>
            <ac:picMk id="7" creationId="{2230C4E4-EC51-446B-B25A-EACC2FF637B4}"/>
          </ac:picMkLst>
        </pc:picChg>
      </pc:sldChg>
      <pc:sldChg chg="addSp delSp modSp add mod">
        <pc:chgData name="Milan Kaiser" userId="979acb6baa92a53f" providerId="LiveId" clId="{E397B19B-2399-453F-B594-7A3B484C3382}" dt="2022-01-05T09:16:58.523" v="1542" actId="1076"/>
        <pc:sldMkLst>
          <pc:docMk/>
          <pc:sldMk cId="3524971623" sldId="322"/>
        </pc:sldMkLst>
        <pc:picChg chg="del mod">
          <ac:chgData name="Milan Kaiser" userId="979acb6baa92a53f" providerId="LiveId" clId="{E397B19B-2399-453F-B594-7A3B484C3382}" dt="2022-01-05T09:16:46.408" v="1538" actId="478"/>
          <ac:picMkLst>
            <pc:docMk/>
            <pc:sldMk cId="3524971623" sldId="322"/>
            <ac:picMk id="4" creationId="{AC453FD8-B370-4EB3-B79E-C077E4E2DEB3}"/>
          </ac:picMkLst>
        </pc:picChg>
        <pc:picChg chg="add mod">
          <ac:chgData name="Milan Kaiser" userId="979acb6baa92a53f" providerId="LiveId" clId="{E397B19B-2399-453F-B594-7A3B484C3382}" dt="2022-01-05T09:16:58.523" v="1542" actId="1076"/>
          <ac:picMkLst>
            <pc:docMk/>
            <pc:sldMk cId="3524971623" sldId="322"/>
            <ac:picMk id="5" creationId="{DF5E8ECB-E497-4FDF-B584-0A09D8EE208B}"/>
          </ac:picMkLst>
        </pc:picChg>
      </pc:sldChg>
      <pc:sldChg chg="addSp delSp modSp add mod">
        <pc:chgData name="Milan Kaiser" userId="979acb6baa92a53f" providerId="LiveId" clId="{E397B19B-2399-453F-B594-7A3B484C3382}" dt="2022-01-05T09:21:36.607" v="1673" actId="14100"/>
        <pc:sldMkLst>
          <pc:docMk/>
          <pc:sldMk cId="3393610913" sldId="323"/>
        </pc:sldMkLst>
        <pc:spChg chg="mod">
          <ac:chgData name="Milan Kaiser" userId="979acb6baa92a53f" providerId="LiveId" clId="{E397B19B-2399-453F-B594-7A3B484C3382}" dt="2022-01-05T09:18:19.643" v="1571" actId="20577"/>
          <ac:spMkLst>
            <pc:docMk/>
            <pc:sldMk cId="3393610913" sldId="323"/>
            <ac:spMk id="2" creationId="{00000000-0000-0000-0000-000000000000}"/>
          </ac:spMkLst>
        </pc:spChg>
        <pc:spChg chg="del mod">
          <ac:chgData name="Milan Kaiser" userId="979acb6baa92a53f" providerId="LiveId" clId="{E397B19B-2399-453F-B594-7A3B484C3382}" dt="2022-01-05T09:20:52.625" v="1669" actId="478"/>
          <ac:spMkLst>
            <pc:docMk/>
            <pc:sldMk cId="3393610913" sldId="323"/>
            <ac:spMk id="4" creationId="{00000000-0000-0000-0000-000000000000}"/>
          </ac:spMkLst>
        </pc:spChg>
        <pc:spChg chg="add del mod">
          <ac:chgData name="Milan Kaiser" userId="979acb6baa92a53f" providerId="LiveId" clId="{E397B19B-2399-453F-B594-7A3B484C3382}" dt="2022-01-05T09:20:54.968" v="1670" actId="478"/>
          <ac:spMkLst>
            <pc:docMk/>
            <pc:sldMk cId="3393610913" sldId="323"/>
            <ac:spMk id="6" creationId="{104C52ED-FDFA-407A-A5E7-6D9DCEDA6EAF}"/>
          </ac:spMkLst>
        </pc:spChg>
        <pc:picChg chg="add mod modCrop">
          <ac:chgData name="Milan Kaiser" userId="979acb6baa92a53f" providerId="LiveId" clId="{E397B19B-2399-453F-B594-7A3B484C3382}" dt="2022-01-05T09:21:36.607" v="1673" actId="14100"/>
          <ac:picMkLst>
            <pc:docMk/>
            <pc:sldMk cId="3393610913" sldId="323"/>
            <ac:picMk id="5" creationId="{D3FFEFBC-C789-4560-85E1-80AB4C007C9E}"/>
          </ac:picMkLst>
        </pc:picChg>
      </pc:sldChg>
      <pc:sldChg chg="modSp add mod">
        <pc:chgData name="Milan Kaiser" userId="979acb6baa92a53f" providerId="LiveId" clId="{E397B19B-2399-453F-B594-7A3B484C3382}" dt="2022-01-05T09:22:22.321" v="1697" actId="20577"/>
        <pc:sldMkLst>
          <pc:docMk/>
          <pc:sldMk cId="3641566000" sldId="324"/>
        </pc:sldMkLst>
        <pc:spChg chg="mod">
          <ac:chgData name="Milan Kaiser" userId="979acb6baa92a53f" providerId="LiveId" clId="{E397B19B-2399-453F-B594-7A3B484C3382}" dt="2022-01-05T09:22:17.269" v="1683" actId="20577"/>
          <ac:spMkLst>
            <pc:docMk/>
            <pc:sldMk cId="3641566000" sldId="324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22:22.321" v="1697" actId="20577"/>
          <ac:spMkLst>
            <pc:docMk/>
            <pc:sldMk cId="3641566000" sldId="324"/>
            <ac:spMk id="3" creationId="{00000000-0000-0000-0000-000000000000}"/>
          </ac:spMkLst>
        </pc:spChg>
      </pc:sldChg>
      <pc:sldChg chg="addSp delSp modSp add mod">
        <pc:chgData name="Milan Kaiser" userId="979acb6baa92a53f" providerId="LiveId" clId="{E397B19B-2399-453F-B594-7A3B484C3382}" dt="2022-01-05T09:48:34.876" v="1799" actId="1076"/>
        <pc:sldMkLst>
          <pc:docMk/>
          <pc:sldMk cId="1494439814" sldId="325"/>
        </pc:sldMkLst>
        <pc:spChg chg="mod">
          <ac:chgData name="Milan Kaiser" userId="979acb6baa92a53f" providerId="LiveId" clId="{E397B19B-2399-453F-B594-7A3B484C3382}" dt="2022-01-05T09:29:54.854" v="1744" actId="20577"/>
          <ac:spMkLst>
            <pc:docMk/>
            <pc:sldMk cId="1494439814" sldId="325"/>
            <ac:spMk id="2" creationId="{00000000-0000-0000-0000-000000000000}"/>
          </ac:spMkLst>
        </pc:spChg>
        <pc:picChg chg="add del mod modCrop">
          <ac:chgData name="Milan Kaiser" userId="979acb6baa92a53f" providerId="LiveId" clId="{E397B19B-2399-453F-B594-7A3B484C3382}" dt="2022-01-05T09:47:49.911" v="1789" actId="478"/>
          <ac:picMkLst>
            <pc:docMk/>
            <pc:sldMk cId="1494439814" sldId="325"/>
            <ac:picMk id="4" creationId="{52F4897D-C72E-4451-B4FD-6B3D307AA0FE}"/>
          </ac:picMkLst>
        </pc:picChg>
        <pc:picChg chg="del">
          <ac:chgData name="Milan Kaiser" userId="979acb6baa92a53f" providerId="LiveId" clId="{E397B19B-2399-453F-B594-7A3B484C3382}" dt="2022-01-05T09:29:57.956" v="1745" actId="478"/>
          <ac:picMkLst>
            <pc:docMk/>
            <pc:sldMk cId="1494439814" sldId="325"/>
            <ac:picMk id="5" creationId="{295BF75B-264B-4FEB-A6DA-A8A46B2F5404}"/>
          </ac:picMkLst>
        </pc:picChg>
        <pc:picChg chg="add del mod">
          <ac:chgData name="Milan Kaiser" userId="979acb6baa92a53f" providerId="LiveId" clId="{E397B19B-2399-453F-B594-7A3B484C3382}" dt="2022-01-05T09:30:22.252" v="1750" actId="478"/>
          <ac:picMkLst>
            <pc:docMk/>
            <pc:sldMk cId="1494439814" sldId="325"/>
            <ac:picMk id="6" creationId="{39D821E7-E74D-4EC0-838A-738F137A94EE}"/>
          </ac:picMkLst>
        </pc:picChg>
        <pc:picChg chg="del">
          <ac:chgData name="Milan Kaiser" userId="979acb6baa92a53f" providerId="LiveId" clId="{E397B19B-2399-453F-B594-7A3B484C3382}" dt="2022-01-05T09:29:58.799" v="1746" actId="478"/>
          <ac:picMkLst>
            <pc:docMk/>
            <pc:sldMk cId="1494439814" sldId="325"/>
            <ac:picMk id="7" creationId="{2230C4E4-EC51-446B-B25A-EACC2FF637B4}"/>
          </ac:picMkLst>
        </pc:picChg>
        <pc:picChg chg="add mod modCrop">
          <ac:chgData name="Milan Kaiser" userId="979acb6baa92a53f" providerId="LiveId" clId="{E397B19B-2399-453F-B594-7A3B484C3382}" dt="2022-01-05T09:48:34.876" v="1799" actId="1076"/>
          <ac:picMkLst>
            <pc:docMk/>
            <pc:sldMk cId="1494439814" sldId="325"/>
            <ac:picMk id="9" creationId="{C98B518A-966C-480B-B49B-A1942BADB4C1}"/>
          </ac:picMkLst>
        </pc:picChg>
      </pc:sldChg>
      <pc:sldChg chg="addSp delSp modSp add mod">
        <pc:chgData name="Milan Kaiser" userId="979acb6baa92a53f" providerId="LiveId" clId="{E397B19B-2399-453F-B594-7A3B484C3382}" dt="2022-01-05T09:45:49.847" v="1773" actId="14100"/>
        <pc:sldMkLst>
          <pc:docMk/>
          <pc:sldMk cId="1069497843" sldId="326"/>
        </pc:sldMkLst>
        <pc:picChg chg="del">
          <ac:chgData name="Milan Kaiser" userId="979acb6baa92a53f" providerId="LiveId" clId="{E397B19B-2399-453F-B594-7A3B484C3382}" dt="2022-01-05T09:44:38.682" v="1765" actId="478"/>
          <ac:picMkLst>
            <pc:docMk/>
            <pc:sldMk cId="1069497843" sldId="326"/>
            <ac:picMk id="4" creationId="{52F4897D-C72E-4451-B4FD-6B3D307AA0FE}"/>
          </ac:picMkLst>
        </pc:picChg>
        <pc:picChg chg="add mod modCrop">
          <ac:chgData name="Milan Kaiser" userId="979acb6baa92a53f" providerId="LiveId" clId="{E397B19B-2399-453F-B594-7A3B484C3382}" dt="2022-01-05T09:45:49.847" v="1773" actId="14100"/>
          <ac:picMkLst>
            <pc:docMk/>
            <pc:sldMk cId="1069497843" sldId="326"/>
            <ac:picMk id="5" creationId="{1EDE3513-A32F-419A-AF3B-F0ECCDE7433D}"/>
          </ac:picMkLst>
        </pc:picChg>
      </pc:sldChg>
      <pc:sldChg chg="add">
        <pc:chgData name="Milan Kaiser" userId="979acb6baa92a53f" providerId="LiveId" clId="{E397B19B-2399-453F-B594-7A3B484C3382}" dt="2022-01-05T09:44:36.526" v="1764"/>
        <pc:sldMkLst>
          <pc:docMk/>
          <pc:sldMk cId="2050374249" sldId="327"/>
        </pc:sldMkLst>
      </pc:sldChg>
      <pc:sldChg chg="addSp delSp modSp add mod">
        <pc:chgData name="Milan Kaiser" userId="979acb6baa92a53f" providerId="LiveId" clId="{E397B19B-2399-453F-B594-7A3B484C3382}" dt="2022-01-05T09:47:41.708" v="1788" actId="14100"/>
        <pc:sldMkLst>
          <pc:docMk/>
          <pc:sldMk cId="1863217038" sldId="328"/>
        </pc:sldMkLst>
        <pc:picChg chg="add mod modCrop">
          <ac:chgData name="Milan Kaiser" userId="979acb6baa92a53f" providerId="LiveId" clId="{E397B19B-2399-453F-B594-7A3B484C3382}" dt="2022-01-05T09:47:41.708" v="1788" actId="14100"/>
          <ac:picMkLst>
            <pc:docMk/>
            <pc:sldMk cId="1863217038" sldId="328"/>
            <ac:picMk id="4" creationId="{20A54191-2C87-4AF7-BC77-C36B893882E7}"/>
          </ac:picMkLst>
        </pc:picChg>
        <pc:picChg chg="del">
          <ac:chgData name="Milan Kaiser" userId="979acb6baa92a53f" providerId="LiveId" clId="{E397B19B-2399-453F-B594-7A3B484C3382}" dt="2022-01-05T09:45:56.003" v="1775" actId="478"/>
          <ac:picMkLst>
            <pc:docMk/>
            <pc:sldMk cId="1863217038" sldId="328"/>
            <ac:picMk id="5" creationId="{1EDE3513-A32F-419A-AF3B-F0ECCDE7433D}"/>
          </ac:picMkLst>
        </pc:picChg>
      </pc:sldChg>
      <pc:sldChg chg="modSp add mod">
        <pc:chgData name="Milan Kaiser" userId="979acb6baa92a53f" providerId="LiveId" clId="{E397B19B-2399-453F-B594-7A3B484C3382}" dt="2022-01-05T09:49:53.610" v="1882" actId="6549"/>
        <pc:sldMkLst>
          <pc:docMk/>
          <pc:sldMk cId="1780481674" sldId="329"/>
        </pc:sldMkLst>
        <pc:spChg chg="mod">
          <ac:chgData name="Milan Kaiser" userId="979acb6baa92a53f" providerId="LiveId" clId="{E397B19B-2399-453F-B594-7A3B484C3382}" dt="2022-01-05T09:49:46.973" v="1859" actId="20577"/>
          <ac:spMkLst>
            <pc:docMk/>
            <pc:sldMk cId="1780481674" sldId="329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49:53.610" v="1882" actId="6549"/>
          <ac:spMkLst>
            <pc:docMk/>
            <pc:sldMk cId="1780481674" sldId="329"/>
            <ac:spMk id="3" creationId="{00000000-0000-0000-0000-000000000000}"/>
          </ac:spMkLst>
        </pc:spChg>
      </pc:sldChg>
      <pc:sldChg chg="modSp add mod">
        <pc:chgData name="Milan Kaiser" userId="979acb6baa92a53f" providerId="LiveId" clId="{E397B19B-2399-453F-B594-7A3B484C3382}" dt="2022-01-05T09:52:59.712" v="2247" actId="20577"/>
        <pc:sldMkLst>
          <pc:docMk/>
          <pc:sldMk cId="314884049" sldId="330"/>
        </pc:sldMkLst>
        <pc:spChg chg="mod">
          <ac:chgData name="Milan Kaiser" userId="979acb6baa92a53f" providerId="LiveId" clId="{E397B19B-2399-453F-B594-7A3B484C3382}" dt="2022-01-05T09:50:11.744" v="1891" actId="20577"/>
          <ac:spMkLst>
            <pc:docMk/>
            <pc:sldMk cId="314884049" sldId="330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52:59.712" v="2247" actId="20577"/>
          <ac:spMkLst>
            <pc:docMk/>
            <pc:sldMk cId="314884049" sldId="330"/>
            <ac:spMk id="4" creationId="{00000000-0000-0000-0000-000000000000}"/>
          </ac:spMkLst>
        </pc:spChg>
      </pc:sldChg>
      <pc:sldMasterChg chg="delSldLayout">
        <pc:chgData name="Milan Kaiser" userId="979acb6baa92a53f" providerId="LiveId" clId="{E397B19B-2399-453F-B594-7A3B484C3382}" dt="2022-01-05T08:48:41.672" v="378" actId="47"/>
        <pc:sldMasterMkLst>
          <pc:docMk/>
          <pc:sldMasterMk cId="17413495" sldId="2147483648"/>
        </pc:sldMasterMkLst>
        <pc:sldLayoutChg chg="del">
          <pc:chgData name="Milan Kaiser" userId="979acb6baa92a53f" providerId="LiveId" clId="{E397B19B-2399-453F-B594-7A3B484C3382}" dt="2022-01-05T08:48:35.062" v="376" actId="47"/>
          <pc:sldLayoutMkLst>
            <pc:docMk/>
            <pc:sldMasterMk cId="17413495" sldId="2147483648"/>
            <pc:sldLayoutMk cId="465356209" sldId="2147483725"/>
          </pc:sldLayoutMkLst>
        </pc:sldLayoutChg>
        <pc:sldLayoutChg chg="del">
          <pc:chgData name="Milan Kaiser" userId="979acb6baa92a53f" providerId="LiveId" clId="{E397B19B-2399-453F-B594-7A3B484C3382}" dt="2022-01-05T08:48:41.672" v="378" actId="47"/>
          <pc:sldLayoutMkLst>
            <pc:docMk/>
            <pc:sldMasterMk cId="17413495" sldId="2147483648"/>
            <pc:sldLayoutMk cId="1505387444" sldId="2147483725"/>
          </pc:sldLayoutMkLst>
        </pc:sldLayoutChg>
      </pc:sldMasterChg>
      <pc:sldMasterChg chg="delSldLayout">
        <pc:chgData name="Milan Kaiser" userId="979acb6baa92a53f" providerId="LiveId" clId="{E397B19B-2399-453F-B594-7A3B484C3382}" dt="2022-01-05T08:46:08.705" v="202" actId="47"/>
        <pc:sldMasterMkLst>
          <pc:docMk/>
          <pc:sldMasterMk cId="2575007852" sldId="2147483706"/>
        </pc:sldMasterMkLst>
        <pc:sldLayoutChg chg="del">
          <pc:chgData name="Milan Kaiser" userId="979acb6baa92a53f" providerId="LiveId" clId="{E397B19B-2399-453F-B594-7A3B484C3382}" dt="2022-01-05T08:46:08.705" v="202" actId="47"/>
          <pc:sldLayoutMkLst>
            <pc:docMk/>
            <pc:sldMasterMk cId="2575007852" sldId="2147483706"/>
            <pc:sldLayoutMk cId="2828724771" sldId="2147483724"/>
          </pc:sldLayoutMkLst>
        </pc:sldLayoutChg>
      </pc:sldMasterChg>
    </pc:docChg>
  </pc:docChgLst>
  <pc:docChgLst>
    <pc:chgData name="Milan Kaiser" userId="979acb6baa92a53f" providerId="LiveId" clId="{DF5838B6-4766-4B1D-BB04-1976EE526E56}"/>
    <pc:docChg chg="custSel addSld modSld">
      <pc:chgData name="Milan Kaiser" userId="979acb6baa92a53f" providerId="LiveId" clId="{DF5838B6-4766-4B1D-BB04-1976EE526E56}" dt="2022-01-11T10:10:04.846" v="42" actId="20577"/>
      <pc:docMkLst>
        <pc:docMk/>
      </pc:docMkLst>
      <pc:sldChg chg="modSp mod">
        <pc:chgData name="Milan Kaiser" userId="979acb6baa92a53f" providerId="LiveId" clId="{DF5838B6-4766-4B1D-BB04-1976EE526E56}" dt="2022-01-11T10:10:04.846" v="42" actId="20577"/>
        <pc:sldMkLst>
          <pc:docMk/>
          <pc:sldMk cId="1358162422" sldId="298"/>
        </pc:sldMkLst>
        <pc:spChg chg="mod">
          <ac:chgData name="Milan Kaiser" userId="979acb6baa92a53f" providerId="LiveId" clId="{DF5838B6-4766-4B1D-BB04-1976EE526E56}" dt="2022-01-11T10:10:04.846" v="42" actId="20577"/>
          <ac:spMkLst>
            <pc:docMk/>
            <pc:sldMk cId="1358162422" sldId="298"/>
            <ac:spMk id="4" creationId="{00000000-0000-0000-0000-000000000000}"/>
          </ac:spMkLst>
        </pc:spChg>
      </pc:sldChg>
      <pc:sldChg chg="modSp mod">
        <pc:chgData name="Milan Kaiser" userId="979acb6baa92a53f" providerId="LiveId" clId="{DF5838B6-4766-4B1D-BB04-1976EE526E56}" dt="2022-01-10T14:49:02.238" v="6" actId="1036"/>
        <pc:sldMkLst>
          <pc:docMk/>
          <pc:sldMk cId="2050374249" sldId="327"/>
        </pc:sldMkLst>
        <pc:picChg chg="mod">
          <ac:chgData name="Milan Kaiser" userId="979acb6baa92a53f" providerId="LiveId" clId="{DF5838B6-4766-4B1D-BB04-1976EE526E56}" dt="2022-01-10T14:49:02.238" v="6" actId="1036"/>
          <ac:picMkLst>
            <pc:docMk/>
            <pc:sldMk cId="2050374249" sldId="327"/>
            <ac:picMk id="4" creationId="{52F4897D-C72E-4451-B4FD-6B3D307AA0FE}"/>
          </ac:picMkLst>
        </pc:picChg>
      </pc:sldChg>
      <pc:sldChg chg="modSp mod">
        <pc:chgData name="Milan Kaiser" userId="979acb6baa92a53f" providerId="LiveId" clId="{DF5838B6-4766-4B1D-BB04-1976EE526E56}" dt="2022-01-10T14:54:47.730" v="33" actId="14100"/>
        <pc:sldMkLst>
          <pc:docMk/>
          <pc:sldMk cId="314884049" sldId="330"/>
        </pc:sldMkLst>
        <pc:spChg chg="mod">
          <ac:chgData name="Milan Kaiser" userId="979acb6baa92a53f" providerId="LiveId" clId="{DF5838B6-4766-4B1D-BB04-1976EE526E56}" dt="2022-01-10T14:54:47.730" v="33" actId="14100"/>
          <ac:spMkLst>
            <pc:docMk/>
            <pc:sldMk cId="314884049" sldId="330"/>
            <ac:spMk id="4" creationId="{00000000-0000-0000-0000-000000000000}"/>
          </ac:spMkLst>
        </pc:spChg>
      </pc:sldChg>
      <pc:sldChg chg="addSp delSp modSp add mod">
        <pc:chgData name="Milan Kaiser" userId="979acb6baa92a53f" providerId="LiveId" clId="{DF5838B6-4766-4B1D-BB04-1976EE526E56}" dt="2022-01-11T09:30:48.612" v="40" actId="14100"/>
        <pc:sldMkLst>
          <pc:docMk/>
          <pc:sldMk cId="1553883736" sldId="331"/>
        </pc:sldMkLst>
        <pc:picChg chg="del">
          <ac:chgData name="Milan Kaiser" userId="979acb6baa92a53f" providerId="LiveId" clId="{DF5838B6-4766-4B1D-BB04-1976EE526E56}" dt="2022-01-11T09:30:31.420" v="35" actId="478"/>
          <ac:picMkLst>
            <pc:docMk/>
            <pc:sldMk cId="1553883736" sldId="331"/>
            <ac:picMk id="4" creationId="{52F4897D-C72E-4451-B4FD-6B3D307AA0FE}"/>
          </ac:picMkLst>
        </pc:picChg>
        <pc:picChg chg="add mod">
          <ac:chgData name="Milan Kaiser" userId="979acb6baa92a53f" providerId="LiveId" clId="{DF5838B6-4766-4B1D-BB04-1976EE526E56}" dt="2022-01-11T09:30:48.612" v="40" actId="14100"/>
          <ac:picMkLst>
            <pc:docMk/>
            <pc:sldMk cId="1553883736" sldId="331"/>
            <ac:picMk id="5" creationId="{999F63D9-08E5-4D5C-8934-216D78542366}"/>
          </ac:picMkLst>
        </pc:picChg>
      </pc:sldChg>
    </pc:docChg>
  </pc:docChgLst>
  <pc:docChgLst>
    <pc:chgData name="Daniel Spallek" userId="c14ffead684f50c5" providerId="Windows Live" clId="Web-{69DA5A1D-B78E-41CA-80AE-7560C57704E0}"/>
    <pc:docChg chg="modSld">
      <pc:chgData name="Daniel Spallek" userId="c14ffead684f50c5" providerId="Windows Live" clId="Web-{69DA5A1D-B78E-41CA-80AE-7560C57704E0}" dt="2022-01-11T09:04:02.715" v="2" actId="20577"/>
      <pc:docMkLst>
        <pc:docMk/>
      </pc:docMkLst>
      <pc:sldChg chg="modSp">
        <pc:chgData name="Daniel Spallek" userId="c14ffead684f50c5" providerId="Windows Live" clId="Web-{69DA5A1D-B78E-41CA-80AE-7560C57704E0}" dt="2022-01-11T09:04:02.715" v="2" actId="20577"/>
        <pc:sldMkLst>
          <pc:docMk/>
          <pc:sldMk cId="1358162422" sldId="298"/>
        </pc:sldMkLst>
        <pc:spChg chg="mod">
          <ac:chgData name="Daniel Spallek" userId="c14ffead684f50c5" providerId="Windows Live" clId="Web-{69DA5A1D-B78E-41CA-80AE-7560C57704E0}" dt="2022-01-11T09:04:02.715" v="2" actId="20577"/>
          <ac:spMkLst>
            <pc:docMk/>
            <pc:sldMk cId="1358162422" sldId="29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9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2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2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4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97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7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76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51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2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05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05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1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746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90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6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8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6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1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92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5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464763" y="3616728"/>
            <a:ext cx="370800" cy="37067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2000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027070" y="440691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599763" y="3751645"/>
            <a:ext cx="100800" cy="10083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66128" y="4405462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67681" y="3785857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802313" y="1339850"/>
            <a:ext cx="3403471" cy="3078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041400"/>
            <a:ext cx="4011655" cy="35614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6268" y="1706759"/>
            <a:ext cx="3167320" cy="209530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57150" y="-44450"/>
            <a:ext cx="9277350" cy="5264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533163" y="4300333"/>
            <a:ext cx="234000" cy="235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974813" y="4357941"/>
            <a:ext cx="118800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20054" y="3519976"/>
            <a:ext cx="547200" cy="54834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299455" y="3520073"/>
            <a:ext cx="965512" cy="548282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4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3290707" y="676696"/>
            <a:ext cx="97200" cy="97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366816" y="3518815"/>
            <a:ext cx="566694" cy="5664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29313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/>
          <p:nvPr userDrawn="1"/>
        </p:nvSpPr>
        <p:spPr bwMode="black">
          <a:xfrm>
            <a:off x="8243228" y="3779203"/>
            <a:ext cx="4577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206132" y="4358037"/>
            <a:ext cx="115200" cy="11519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 flipH="1">
            <a:off x="8263916" y="2573338"/>
            <a:ext cx="2197" cy="1849230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2" y="988129"/>
            <a:ext cx="4622355" cy="3536650"/>
          </a:xfrm>
          <a:prstGeom prst="rect">
            <a:avLst/>
          </a:prstGeom>
        </p:spPr>
      </p:pic>
      <p:sp>
        <p:nvSpPr>
          <p:cNvPr id="101" name="Ellipse 100"/>
          <p:cNvSpPr/>
          <p:nvPr userDrawn="1"/>
        </p:nvSpPr>
        <p:spPr bwMode="black">
          <a:xfrm>
            <a:off x="8259513" y="3177739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/>
          <p:cNvSpPr/>
          <p:nvPr userDrawn="1"/>
        </p:nvSpPr>
        <p:spPr>
          <a:xfrm rot="20403041">
            <a:off x="-656682" y="2217257"/>
            <a:ext cx="3640292" cy="3729858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>
          <a:xfrm rot="20403041">
            <a:off x="975314" y="1612848"/>
            <a:ext cx="3702902" cy="372985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5113871" y="4341553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 flipH="1">
            <a:off x="4786550" y="3401129"/>
            <a:ext cx="802800" cy="8018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617763" y="2540938"/>
            <a:ext cx="64800" cy="6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654009" y="25502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 userDrawn="1"/>
        </p:nvSpPr>
        <p:spPr bwMode="black">
          <a:xfrm>
            <a:off x="1429250" y="4355925"/>
            <a:ext cx="126000" cy="1241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1" y="1016794"/>
            <a:ext cx="4694039" cy="3079386"/>
          </a:xfrm>
          <a:prstGeom prst="rect">
            <a:avLst/>
          </a:prstGeom>
        </p:spPr>
      </p:pic>
      <p:sp>
        <p:nvSpPr>
          <p:cNvPr id="50" name="Ellipse 49"/>
          <p:cNvSpPr/>
          <p:nvPr userDrawn="1"/>
        </p:nvSpPr>
        <p:spPr bwMode="black">
          <a:xfrm>
            <a:off x="818278" y="571555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7" name="Ellipse 26"/>
          <p:cNvSpPr/>
          <p:nvPr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2" name="Ellipse 41"/>
          <p:cNvSpPr/>
          <p:nvPr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 userDrawn="1"/>
        </p:nvSpPr>
        <p:spPr>
          <a:xfrm>
            <a:off x="-124459" y="1646942"/>
            <a:ext cx="5702400" cy="570293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116446" y="2652047"/>
            <a:ext cx="1067434" cy="10681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Ellipse 141"/>
          <p:cNvSpPr/>
          <p:nvPr userDrawn="1"/>
        </p:nvSpPr>
        <p:spPr>
          <a:xfrm>
            <a:off x="7286846" y="1594485"/>
            <a:ext cx="726634" cy="72580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6960413" y="4344375"/>
            <a:ext cx="147600" cy="14727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157050" y="2923123"/>
            <a:ext cx="525600" cy="5259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317250" y="370037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04315" y="2650061"/>
            <a:ext cx="6293169" cy="322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98272" y="2188668"/>
            <a:ext cx="6293035" cy="45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3069" y="60281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85807" y="1690080"/>
            <a:ext cx="6248406" cy="211198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31656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243735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9000" y="1717587"/>
            <a:ext cx="6265213" cy="27004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57824" y="600178"/>
            <a:ext cx="6276389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19337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8580" y="-76200"/>
            <a:ext cx="9326880" cy="5334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711451" y="1627136"/>
            <a:ext cx="5382525" cy="4350871"/>
            <a:chOff x="-711451" y="1627136"/>
            <a:chExt cx="5382525" cy="4350871"/>
          </a:xfrm>
        </p:grpSpPr>
        <p:sp>
          <p:nvSpPr>
            <p:cNvPr id="173" name="Ellipse 172"/>
            <p:cNvSpPr/>
            <p:nvPr userDrawn="1"/>
          </p:nvSpPr>
          <p:spPr>
            <a:xfrm rot="20403041">
              <a:off x="968172" y="1627136"/>
              <a:ext cx="3702902" cy="372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 userDrawn="1"/>
          </p:nvSpPr>
          <p:spPr>
            <a:xfrm rot="20403041">
              <a:off x="-711451" y="2248149"/>
              <a:ext cx="3640292" cy="372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5" name="Ellipse 174"/>
          <p:cNvSpPr/>
          <p:nvPr userDrawn="1"/>
        </p:nvSpPr>
        <p:spPr bwMode="black">
          <a:xfrm>
            <a:off x="6978874" y="3746724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6330874" y="43290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>
          <a:xfrm>
            <a:off x="3799238" y="566919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>
          <a:xfrm flipH="1">
            <a:off x="7275846" y="2817802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>
          <a:xfrm>
            <a:off x="6196650" y="3578799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81" name="Grafik 8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808899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13410" y="171210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680239"/>
            <a:ext cx="3491774" cy="22342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7850" y="550750"/>
            <a:ext cx="6929816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Ellipse 35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9" name="Grafik 38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8" y="412408"/>
            <a:ext cx="2190475" cy="1251699"/>
          </a:xfrm>
          <a:prstGeom prst="rect">
            <a:avLst/>
          </a:prstGeom>
        </p:spPr>
      </p:pic>
      <p:pic>
        <p:nvPicPr>
          <p:cNvPr id="390" name="Grafik 3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616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0689" y="120987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3427" y="1865948"/>
            <a:ext cx="6248406" cy="255206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9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3547819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5320" y="1710403"/>
            <a:ext cx="3800793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16778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510750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05738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423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/>
          <p:cNvSpPr/>
          <p:nvPr userDrawn="1"/>
        </p:nvSpPr>
        <p:spPr>
          <a:xfrm flipH="1">
            <a:off x="-775697" y="1422502"/>
            <a:ext cx="6134400" cy="6135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uppieren 96"/>
          <p:cNvGrpSpPr/>
          <p:nvPr userDrawn="1"/>
        </p:nvGrpSpPr>
        <p:grpSpPr>
          <a:xfrm rot="12165483">
            <a:off x="6903474" y="1635063"/>
            <a:ext cx="3387985" cy="2308205"/>
            <a:chOff x="-495300" y="2228850"/>
            <a:chExt cx="5848350" cy="3960000"/>
          </a:xfrm>
          <a:solidFill>
            <a:srgbClr val="009B91"/>
          </a:solidFill>
        </p:grpSpPr>
        <p:sp>
          <p:nvSpPr>
            <p:cNvPr id="100" name="Ellipse 99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7" name="Ellipse 106"/>
          <p:cNvSpPr/>
          <p:nvPr userDrawn="1"/>
        </p:nvSpPr>
        <p:spPr bwMode="black">
          <a:xfrm>
            <a:off x="5720071" y="4335771"/>
            <a:ext cx="164484" cy="164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9" name="Ellipse 108"/>
          <p:cNvSpPr/>
          <p:nvPr userDrawn="1"/>
        </p:nvSpPr>
        <p:spPr>
          <a:xfrm>
            <a:off x="5355913" y="3355410"/>
            <a:ext cx="892800" cy="89330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11" name="Ellipse 110"/>
          <p:cNvSpPr/>
          <p:nvPr userDrawn="1"/>
        </p:nvSpPr>
        <p:spPr>
          <a:xfrm>
            <a:off x="7427002" y="4195446"/>
            <a:ext cx="446322" cy="44513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582454" y="3734354"/>
            <a:ext cx="135418" cy="135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599763" y="3135713"/>
            <a:ext cx="100800" cy="10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54009" y="317874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698308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2324100"/>
            <a:ext cx="6269525" cy="20786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2929643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pic>
        <p:nvPicPr>
          <p:cNvPr id="77" name="Grafik 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68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9" y="1710403"/>
            <a:ext cx="3808900" cy="27076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52766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7459" y="187212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490423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866900"/>
            <a:ext cx="3166148" cy="204761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59680" y="1209871"/>
            <a:ext cx="3206433" cy="6036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</a:t>
            </a:r>
          </a:p>
        </p:txBody>
      </p:sp>
    </p:spTree>
    <p:extLst>
      <p:ext uri="{BB962C8B-B14F-4D97-AF65-F5344CB8AC3E}">
        <p14:creationId xmlns:p14="http://schemas.microsoft.com/office/powerpoint/2010/main" val="7708678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864902" y="1328065"/>
            <a:ext cx="1247544" cy="13477"/>
            <a:chOff x="2250789" y="1485228"/>
            <a:chExt cx="1247544" cy="13477"/>
          </a:xfrm>
        </p:grpSpPr>
        <p:sp>
          <p:nvSpPr>
            <p:cNvPr id="94" name="Ellipse 93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/>
          <p:cNvGrpSpPr/>
          <p:nvPr userDrawn="1"/>
        </p:nvGrpSpPr>
        <p:grpSpPr>
          <a:xfrm>
            <a:off x="7018051" y="713703"/>
            <a:ext cx="1247544" cy="13477"/>
            <a:chOff x="2250789" y="1485228"/>
            <a:chExt cx="1247544" cy="13477"/>
          </a:xfrm>
        </p:grpSpPr>
        <p:sp>
          <p:nvSpPr>
            <p:cNvPr id="99" name="Ellipse 98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5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60960" y="-99060"/>
            <a:ext cx="9334500" cy="535686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4214494" y="-859390"/>
            <a:ext cx="5628951" cy="56269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237915" y="4314247"/>
            <a:ext cx="201600" cy="19968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809600" y="577697"/>
            <a:ext cx="295200" cy="29607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5" name="Grafik 1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75" y="410033"/>
            <a:ext cx="2190471" cy="1251697"/>
          </a:xfrm>
          <a:prstGeom prst="rect">
            <a:avLst/>
          </a:prstGeom>
        </p:spPr>
      </p:pic>
      <p:pic>
        <p:nvPicPr>
          <p:cNvPr id="166" name="Grafik 16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5" y="409362"/>
            <a:ext cx="1242200" cy="1242200"/>
          </a:xfrm>
          <a:prstGeom prst="rect">
            <a:avLst/>
          </a:prstGeom>
        </p:spPr>
      </p:pic>
      <p:sp>
        <p:nvSpPr>
          <p:cNvPr id="93" name="Ellipse 92"/>
          <p:cNvSpPr/>
          <p:nvPr userDrawn="1"/>
        </p:nvSpPr>
        <p:spPr bwMode="black">
          <a:xfrm>
            <a:off x="519094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580486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38875" y="3177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422898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7038875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5806920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22898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38875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>
          <a:xfrm flipH="1">
            <a:off x="5080633" y="2488236"/>
            <a:ext cx="2675658" cy="262669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6348345" y="4349437"/>
            <a:ext cx="138051" cy="138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>
          <a:xfrm>
            <a:off x="5533846" y="2915886"/>
            <a:ext cx="540000" cy="54018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6989746" y="3136297"/>
            <a:ext cx="85550" cy="85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7002439" y="4387912"/>
            <a:ext cx="64570" cy="64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945200" y="3715051"/>
            <a:ext cx="175403" cy="1754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160"/>
          <p:cNvCxnSpPr/>
          <p:nvPr userDrawn="1"/>
        </p:nvCxnSpPr>
        <p:spPr>
          <a:xfrm>
            <a:off x="7031089" y="2573338"/>
            <a:ext cx="0" cy="18493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333272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2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59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878508" y="2017604"/>
            <a:ext cx="4434951" cy="2976638"/>
            <a:chOff x="-495300" y="2228850"/>
            <a:chExt cx="5804879" cy="3962873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17455" y="2231720"/>
              <a:ext cx="3892124" cy="3960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7466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200467" y="446575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242" name="Ellipse 241"/>
          <p:cNvSpPr/>
          <p:nvPr userDrawn="1"/>
        </p:nvSpPr>
        <p:spPr bwMode="black">
          <a:xfrm>
            <a:off x="7663533" y="38080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13871" y="4343934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>
          <a:xfrm flipH="1">
            <a:off x="5478115" y="3478241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64897" y="381008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>
            <a:endCxn id="139" idx="6"/>
          </p:cNvCxnSpPr>
          <p:nvPr userDrawn="1"/>
        </p:nvCxnSpPr>
        <p:spPr>
          <a:xfrm flipV="1">
            <a:off x="3949953" y="3799736"/>
            <a:ext cx="4321336" cy="1467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5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6317250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214563" y="3366294"/>
            <a:ext cx="871200" cy="87153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5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2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692150" y="2121723"/>
            <a:ext cx="8262257" cy="1310849"/>
          </a:xfrm>
        </p:spPr>
        <p:txBody>
          <a:bodyPr/>
          <a:lstStyle/>
          <a:p>
            <a:pPr algn="ctr"/>
            <a:r>
              <a:rPr lang="de-DE" sz="2400" dirty="0"/>
              <a:t>Präsentation Bildgebende Optische Systeme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75C215-6F74-4276-9E21-31CFF0416D66}"/>
              </a:ext>
            </a:extLst>
          </p:cNvPr>
          <p:cNvSpPr txBox="1"/>
          <p:nvPr/>
        </p:nvSpPr>
        <p:spPr>
          <a:xfrm>
            <a:off x="1031060" y="2924740"/>
            <a:ext cx="254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/>
            <a:r>
              <a:rPr lang="de-DE" sz="1200" dirty="0"/>
              <a:t>Team 6</a:t>
            </a:r>
          </a:p>
          <a:p>
            <a:pPr defTabSz="581025"/>
            <a:endParaRPr lang="de-DE" sz="1200" dirty="0"/>
          </a:p>
          <a:p>
            <a:pPr defTabSz="581025"/>
            <a:r>
              <a:rPr lang="de-DE" sz="1200" dirty="0"/>
              <a:t>Milan Kaiser (MME)</a:t>
            </a:r>
            <a:br>
              <a:rPr lang="de-DE" sz="1200" dirty="0"/>
            </a:br>
            <a:r>
              <a:rPr lang="de-DE" sz="1200" dirty="0"/>
              <a:t>Ruwen Kohm (MME)</a:t>
            </a:r>
          </a:p>
          <a:p>
            <a:pPr defTabSz="581025"/>
            <a:r>
              <a:rPr lang="de-DE" sz="1200" dirty="0"/>
              <a:t>Christian Schmeisser (MSI)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Kameracharakterisierung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Sensitivität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A1D058-0270-4E8F-AE33-45DFDF907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5787" r="7091"/>
          <a:stretch/>
        </p:blipFill>
        <p:spPr>
          <a:xfrm>
            <a:off x="1857690" y="1099481"/>
            <a:ext cx="4967653" cy="385374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ED75384-909E-45C6-B33C-82BC399B87FB}"/>
              </a:ext>
            </a:extLst>
          </p:cNvPr>
          <p:cNvSpPr/>
          <p:nvPr/>
        </p:nvSpPr>
        <p:spPr>
          <a:xfrm>
            <a:off x="4637314" y="1099481"/>
            <a:ext cx="836023" cy="22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4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Kameracharakterisierung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Photonentransfer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/>
              <p:nvPr/>
            </p:nvSpPr>
            <p:spPr>
              <a:xfrm>
                <a:off x="4169566" y="1717294"/>
                <a:ext cx="5375029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Beleuchtungsstärke: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=5.72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b="0" dirty="0"/>
                  <a:t>Responsivität:           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=0.00083</m:t>
                    </m:r>
                  </m:oMath>
                </a14:m>
                <a:endParaRPr lang="de-DE" sz="12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Kameraverstärkung: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r>
                  <a:rPr lang="de-DE" sz="1200" dirty="0"/>
                  <a:t>  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Dunkelsignal: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=45.97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Quanteneffizienz:     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=0.91%</m:t>
                    </m:r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bei</m:t>
                    </m:r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475 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66" y="1717294"/>
                <a:ext cx="5375029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B9C87E2C-A8CF-4525-9F83-6A71926C53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7280" r="8479"/>
          <a:stretch/>
        </p:blipFill>
        <p:spPr>
          <a:xfrm>
            <a:off x="313430" y="1509214"/>
            <a:ext cx="3577989" cy="279431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335390-BF88-413C-ACE4-04FFA3FC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65" y="2939867"/>
            <a:ext cx="3003425" cy="167785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EA9010D-1FAF-408B-950A-D258AFAA237E}"/>
              </a:ext>
            </a:extLst>
          </p:cNvPr>
          <p:cNvGrpSpPr/>
          <p:nvPr/>
        </p:nvGrpSpPr>
        <p:grpSpPr>
          <a:xfrm>
            <a:off x="5823901" y="1591995"/>
            <a:ext cx="4329343" cy="445596"/>
            <a:chOff x="3511776" y="3742796"/>
            <a:chExt cx="4329343" cy="445596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7876C75-9C29-40A0-950D-DA23254EF6ED}"/>
                </a:ext>
              </a:extLst>
            </p:cNvPr>
            <p:cNvSpPr/>
            <p:nvPr/>
          </p:nvSpPr>
          <p:spPr>
            <a:xfrm>
              <a:off x="3511776" y="3920732"/>
              <a:ext cx="1148005" cy="26766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53C554A8-D4AC-4188-8244-B73A67F6DB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38865" y="3930572"/>
              <a:ext cx="472520" cy="874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3C9E775-1DF1-4C2A-A9C5-A1B25D5697BB}"/>
                </a:ext>
              </a:extLst>
            </p:cNvPr>
            <p:cNvSpPr txBox="1"/>
            <p:nvPr/>
          </p:nvSpPr>
          <p:spPr>
            <a:xfrm>
              <a:off x="5211385" y="3742796"/>
              <a:ext cx="2629734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FFC000"/>
                  </a:solidFill>
                </a:rPr>
                <a:t>Sensorproblem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FE4BB51-665A-4D95-8CD7-F9C04DA9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t="7466"/>
          <a:stretch/>
        </p:blipFill>
        <p:spPr>
          <a:xfrm>
            <a:off x="678180" y="1321500"/>
            <a:ext cx="5038258" cy="358578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Kameracharakterisierung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SNR-Kurve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/>
              <p:nvPr/>
            </p:nvSpPr>
            <p:spPr>
              <a:xfrm>
                <a:off x="5646419" y="1527002"/>
                <a:ext cx="3619501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Dynamikbereich: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𝐷𝑅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=51.90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func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19" y="1527002"/>
                <a:ext cx="3619501" cy="740716"/>
              </a:xfrm>
              <a:prstGeom prst="rect">
                <a:avLst/>
              </a:prstGeom>
              <a:blipFill>
                <a:blip r:embed="rId4"/>
                <a:stretch>
                  <a:fillRect l="-505" t="-8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9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Dark Signal Non-</a:t>
            </a:r>
            <a:r>
              <a:rPr lang="de-DE" sz="1400" dirty="0" err="1"/>
              <a:t>Uniformity</a:t>
            </a:r>
            <a:endParaRPr lang="de-DE" sz="1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DC2DCEA-2BD9-4A02-B4C7-510A52BEC85A}"/>
              </a:ext>
            </a:extLst>
          </p:cNvPr>
          <p:cNvSpPr/>
          <p:nvPr/>
        </p:nvSpPr>
        <p:spPr>
          <a:xfrm>
            <a:off x="2817019" y="1644650"/>
            <a:ext cx="431800" cy="141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75C2AD-54E4-4C6A-B9B2-B964EB19AB35}"/>
              </a:ext>
            </a:extLst>
          </p:cNvPr>
          <p:cNvSpPr/>
          <p:nvPr/>
        </p:nvSpPr>
        <p:spPr>
          <a:xfrm>
            <a:off x="6397262" y="1691488"/>
            <a:ext cx="517887" cy="1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1448AC-17C8-43D5-80C1-7283F41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5317" r="8744" b="3964"/>
          <a:stretch/>
        </p:blipFill>
        <p:spPr>
          <a:xfrm>
            <a:off x="14234" y="1407973"/>
            <a:ext cx="4514323" cy="28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DC6DCD-B345-4F98-8B04-7CA312F252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4151" r="8523" b="4216"/>
          <a:stretch/>
        </p:blipFill>
        <p:spPr>
          <a:xfrm>
            <a:off x="4572000" y="1407973"/>
            <a:ext cx="44714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7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/>
              <a:t>Photo</a:t>
            </a:r>
            <a:r>
              <a:rPr lang="de-DE" sz="1400" dirty="0"/>
              <a:t> Response Non-</a:t>
            </a:r>
            <a:r>
              <a:rPr lang="de-DE" sz="1400" dirty="0" err="1"/>
              <a:t>Uniformity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AF31B8-E90F-4389-AD0E-875076808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4853" y="-1491953"/>
            <a:ext cx="1905600" cy="1429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7261B1-AE23-4253-BDF1-C33237160F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t="4590" r="8528" b="4016"/>
          <a:stretch/>
        </p:blipFill>
        <p:spPr>
          <a:xfrm>
            <a:off x="34920" y="1464178"/>
            <a:ext cx="4425162" cy="28408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FC99C8-0EF3-4C27-B9AD-2641B4EE46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5022" r="8344" b="4141"/>
          <a:stretch/>
        </p:blipFill>
        <p:spPr>
          <a:xfrm>
            <a:off x="4636024" y="1464178"/>
            <a:ext cx="4473056" cy="28408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04F8C-9B31-4790-9E0E-F57959731F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1" t="9062" r="30730" b="5949"/>
          <a:stretch/>
        </p:blipFill>
        <p:spPr>
          <a:xfrm>
            <a:off x="6474277" y="29170"/>
            <a:ext cx="1329347" cy="1435007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D51B1C8-E363-4AF2-B8A1-A56EF488B14F}"/>
              </a:ext>
            </a:extLst>
          </p:cNvPr>
          <p:cNvCxnSpPr>
            <a:cxnSpLocks/>
          </p:cNvCxnSpPr>
          <p:nvPr/>
        </p:nvCxnSpPr>
        <p:spPr>
          <a:xfrm>
            <a:off x="7488736" y="654097"/>
            <a:ext cx="520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C2CD08A-19EB-471B-9110-BBCB762AF16C}"/>
              </a:ext>
            </a:extLst>
          </p:cNvPr>
          <p:cNvCxnSpPr>
            <a:cxnSpLocks/>
          </p:cNvCxnSpPr>
          <p:nvPr/>
        </p:nvCxnSpPr>
        <p:spPr>
          <a:xfrm>
            <a:off x="7488736" y="726403"/>
            <a:ext cx="520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FDBA600-D442-4D08-956E-8862899A40DF}"/>
              </a:ext>
            </a:extLst>
          </p:cNvPr>
          <p:cNvSpPr txBox="1"/>
          <p:nvPr/>
        </p:nvSpPr>
        <p:spPr>
          <a:xfrm>
            <a:off x="7959193" y="481022"/>
            <a:ext cx="81955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FF0000"/>
                </a:solidFill>
              </a:rPr>
              <a:t>4px</a:t>
            </a:r>
          </a:p>
        </p:txBody>
      </p:sp>
    </p:spTree>
    <p:extLst>
      <p:ext uri="{BB962C8B-B14F-4D97-AF65-F5344CB8AC3E}">
        <p14:creationId xmlns:p14="http://schemas.microsoft.com/office/powerpoint/2010/main" val="333377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Defektpixel im Dunkelbild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917DF6-EBDC-42C7-8B5B-6B1D2F97577C}"/>
              </a:ext>
            </a:extLst>
          </p:cNvPr>
          <p:cNvSpPr/>
          <p:nvPr/>
        </p:nvSpPr>
        <p:spPr>
          <a:xfrm>
            <a:off x="7458793" y="1494113"/>
            <a:ext cx="510540" cy="14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0E12E6-B847-4B3A-B9B6-4FC04259B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2" y="1350044"/>
            <a:ext cx="3681703" cy="27612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09652EA-DDFA-44B0-A4EB-2C867E778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494113"/>
            <a:ext cx="3401727" cy="255129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6351D3-7A98-4EE5-AE2E-FCCA3EE9ED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4167" r="18534"/>
          <a:stretch/>
        </p:blipFill>
        <p:spPr>
          <a:xfrm>
            <a:off x="7650781" y="670496"/>
            <a:ext cx="1356360" cy="137631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28E3E54-540C-4131-BFAA-9ACAA2BC557E}"/>
              </a:ext>
            </a:extLst>
          </p:cNvPr>
          <p:cNvCxnSpPr>
            <a:cxnSpLocks/>
          </p:cNvCxnSpPr>
          <p:nvPr/>
        </p:nvCxnSpPr>
        <p:spPr>
          <a:xfrm flipV="1">
            <a:off x="5753100" y="776289"/>
            <a:ext cx="2110978" cy="1714499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50CBDC-8278-49F0-B5DB-40B42A750F55}"/>
              </a:ext>
            </a:extLst>
          </p:cNvPr>
          <p:cNvCxnSpPr>
            <a:cxnSpLocks/>
          </p:cNvCxnSpPr>
          <p:nvPr/>
        </p:nvCxnSpPr>
        <p:spPr>
          <a:xfrm flipV="1">
            <a:off x="5753100" y="1878807"/>
            <a:ext cx="3221831" cy="631032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1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port, Sportwettkampf enthält.&#10;&#10;Automatisch generierte Beschreibung">
            <a:extLst>
              <a:ext uri="{FF2B5EF4-FFF2-40B4-BE49-F238E27FC236}">
                <a16:creationId xmlns:a16="http://schemas.microsoft.com/office/drawing/2014/main" id="{45ED5441-5071-4879-B0CD-82BE22FA07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" t="6330" r="17363"/>
          <a:stretch/>
        </p:blipFill>
        <p:spPr>
          <a:xfrm>
            <a:off x="7574680" y="439350"/>
            <a:ext cx="1512170" cy="14071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0651DC-F8FF-48BA-A018-24564BE53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" r="7562"/>
          <a:stretch/>
        </p:blipFill>
        <p:spPr>
          <a:xfrm>
            <a:off x="3984272" y="1495197"/>
            <a:ext cx="3403200" cy="2552401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Defektpixel im </a:t>
            </a:r>
            <a:r>
              <a:rPr lang="de-DE" sz="1400" dirty="0" err="1"/>
              <a:t>Hellbild</a:t>
            </a:r>
            <a:endParaRPr lang="de-DE" sz="14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28E3E54-540C-4131-BFAA-9ACAA2BC557E}"/>
              </a:ext>
            </a:extLst>
          </p:cNvPr>
          <p:cNvCxnSpPr>
            <a:cxnSpLocks/>
          </p:cNvCxnSpPr>
          <p:nvPr/>
        </p:nvCxnSpPr>
        <p:spPr>
          <a:xfrm flipV="1">
            <a:off x="5338763" y="516375"/>
            <a:ext cx="2505075" cy="2395895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50CBDC-8278-49F0-B5DB-40B42A750F55}"/>
              </a:ext>
            </a:extLst>
          </p:cNvPr>
          <p:cNvCxnSpPr>
            <a:cxnSpLocks/>
          </p:cNvCxnSpPr>
          <p:nvPr/>
        </p:nvCxnSpPr>
        <p:spPr>
          <a:xfrm flipV="1">
            <a:off x="5359400" y="1714322"/>
            <a:ext cx="3727450" cy="1228903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0DE3E21-3B4E-4F9F-911C-82D0880E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2" y="1464178"/>
            <a:ext cx="3403200" cy="25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Radiometrische Kalibrierung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Testcharts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37289D-22FC-405F-ABF9-3C73940D8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5415" r="13187" b="12174"/>
          <a:stretch/>
        </p:blipFill>
        <p:spPr>
          <a:xfrm>
            <a:off x="543387" y="1321499"/>
            <a:ext cx="3888449" cy="30142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19AFF1-D87D-48E2-8891-72C5BBB512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2" t="5364" r="13144" b="12226"/>
          <a:stretch/>
        </p:blipFill>
        <p:spPr>
          <a:xfrm>
            <a:off x="4712164" y="1321500"/>
            <a:ext cx="3888449" cy="30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Radiometrische Kalibrierung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Ausschnitt Testcharts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D53D7F1-5F60-4619-A8B8-3A460360D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648179"/>
            <a:ext cx="2072156" cy="20721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85A3386-0082-4B66-A099-A3ABA9BC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62" y="1647522"/>
            <a:ext cx="2072155" cy="2072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7DBC468-E83C-430E-A1CC-5A77402A5E6B}"/>
                  </a:ext>
                </a:extLst>
              </p:cNvPr>
              <p:cNvSpPr txBox="1"/>
              <p:nvPr/>
            </p:nvSpPr>
            <p:spPr>
              <a:xfrm>
                <a:off x="4682418" y="3719677"/>
                <a:ext cx="1978042" cy="788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𝑃h𝑜𝑡𝑜𝑛𝑠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𝑃𝑖𝑥𝑒𝑙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=149715</m:t>
                      </m:r>
                    </m:oMath>
                  </m:oMathPara>
                </a14:m>
                <a:endParaRPr lang="de-DE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7DBC468-E83C-430E-A1CC-5A77402A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18" y="3719677"/>
                <a:ext cx="1978042" cy="78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2D5E3A0-4C4D-44AD-9FAB-2D6564A1B144}"/>
                  </a:ext>
                </a:extLst>
              </p:cNvPr>
              <p:cNvSpPr txBox="1"/>
              <p:nvPr/>
            </p:nvSpPr>
            <p:spPr>
              <a:xfrm>
                <a:off x="854319" y="3754452"/>
                <a:ext cx="1978042" cy="788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𝑃h𝑜𝑡𝑜𝑛𝑠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𝑃𝑖𝑥𝑒𝑙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=151574</m:t>
                      </m:r>
                    </m:oMath>
                  </m:oMathPara>
                </a14:m>
                <a:endParaRPr lang="de-DE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2D5E3A0-4C4D-44AD-9FAB-2D6564A1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19" y="3754452"/>
                <a:ext cx="1978042" cy="78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3EE2D336-A66A-40E0-8784-1BAA665DBC96}"/>
              </a:ext>
            </a:extLst>
          </p:cNvPr>
          <p:cNvSpPr txBox="1">
            <a:spLocks/>
          </p:cNvSpPr>
          <p:nvPr/>
        </p:nvSpPr>
        <p:spPr>
          <a:xfrm>
            <a:off x="1265303" y="1362585"/>
            <a:ext cx="1066417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Unkalibriert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9269B1DF-9F4F-4293-AAF3-9DCBBE996F43}"/>
              </a:ext>
            </a:extLst>
          </p:cNvPr>
          <p:cNvSpPr txBox="1">
            <a:spLocks/>
          </p:cNvSpPr>
          <p:nvPr/>
        </p:nvSpPr>
        <p:spPr>
          <a:xfrm>
            <a:off x="5192869" y="1340788"/>
            <a:ext cx="1066417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Kalibriert</a:t>
            </a:r>
          </a:p>
        </p:txBody>
      </p:sp>
    </p:spTree>
    <p:extLst>
      <p:ext uri="{BB962C8B-B14F-4D97-AF65-F5344CB8AC3E}">
        <p14:creationId xmlns:p14="http://schemas.microsoft.com/office/powerpoint/2010/main" val="34649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396458" y="1832869"/>
            <a:ext cx="5850162" cy="451472"/>
          </a:xfrm>
        </p:spPr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99583C1-DD31-4750-AFE2-F02A0C237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Bierkastenfüllstandserfassungssystem</a:t>
            </a:r>
            <a:r>
              <a:rPr lang="de-DE" dirty="0"/>
              <a:t> (</a:t>
            </a:r>
            <a:r>
              <a:rPr lang="de-DE" dirty="0" err="1"/>
              <a:t>BFES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22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Verwendete Hardware</a:t>
            </a:r>
          </a:p>
          <a:p>
            <a:r>
              <a:rPr lang="de-DE" dirty="0"/>
              <a:t>MTF - Messung</a:t>
            </a:r>
          </a:p>
          <a:p>
            <a:r>
              <a:rPr lang="de-DE" dirty="0"/>
              <a:t>Radiometrische Kalibrierung</a:t>
            </a:r>
          </a:p>
          <a:p>
            <a:r>
              <a:rPr lang="de-DE" dirty="0"/>
              <a:t>Inspektionsaufgabe</a:t>
            </a:r>
          </a:p>
        </p:txBody>
      </p:sp>
    </p:spTree>
    <p:extLst>
      <p:ext uri="{BB962C8B-B14F-4D97-AF65-F5344CB8AC3E}">
        <p14:creationId xmlns:p14="http://schemas.microsoft.com/office/powerpoint/2010/main" val="65021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Zielsetzung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A2BEA2D7-4F93-42BC-AFDB-09AC6F47C891}"/>
              </a:ext>
            </a:extLst>
          </p:cNvPr>
          <p:cNvSpPr txBox="1">
            <a:spLocks/>
          </p:cNvSpPr>
          <p:nvPr/>
        </p:nvSpPr>
        <p:spPr>
          <a:xfrm>
            <a:off x="760205" y="1426654"/>
            <a:ext cx="7079558" cy="316565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Anzahl voller Flaschen in Kasten soll bestimmt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Mobiler Aufbau soll möglich sein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Automatischer Alarm bei Unterschreitung von Grenzwert</a:t>
            </a:r>
          </a:p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85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Hardwareauslegung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</p:spPr>
            <p:txBody>
              <a:bodyPr lIns="91440" tIns="45720" rIns="91440" bIns="45720" anchor="t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n-lt"/>
                  </a:rPr>
                  <a:t>Gegenstandsgröße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n-lt"/>
                  </a:rPr>
                  <a:t>Detailgröße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r>
                  <a:rPr lang="de-DE" b="1" dirty="0">
                    <a:latin typeface="+mn-lt"/>
                  </a:rPr>
                  <a:t>Mindestanforderungen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/>
                  <a:t>Pixelanzahl Seite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60∗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60∗400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de-DE" sz="1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 dirty="0">
                    <a:latin typeface="+mn-lt"/>
                  </a:rPr>
                  <a:t>C-</a:t>
                </a:r>
                <a:r>
                  <a:rPr lang="de-DE" sz="1400" dirty="0" err="1">
                    <a:latin typeface="+mn-lt"/>
                  </a:rPr>
                  <a:t>Mountkamera</a:t>
                </a:r>
                <a:r>
                  <a:rPr lang="de-DE" sz="1400" dirty="0">
                    <a:latin typeface="+mn-lt"/>
                  </a:rPr>
                  <a:t> Sensorgröße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=36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1400" b="0" dirty="0">
                    <a:latin typeface="+mn-lt"/>
                  </a:rPr>
                </a:br>
                <a:r>
                  <a:rPr lang="de-DE" sz="1400" b="0" dirty="0">
                    <a:latin typeface="+mn-lt"/>
                  </a:rPr>
                  <a:t>-&gt; </a:t>
                </a:r>
                <a:r>
                  <a:rPr lang="de-DE" sz="1400" dirty="0">
                    <a:latin typeface="+mn-lt"/>
                  </a:rPr>
                  <a:t>Pixelgröße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Pix</a:t>
                </a:r>
                <a:r>
                  <a:rPr lang="de-DE" dirty="0">
                    <a:latin typeface="+mn-lt"/>
                  </a:rPr>
                  <a:t>elanzahl Seite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  <a:blipFill>
                <a:blip r:embed="rId3"/>
                <a:stretch>
                  <a:fillRect l="-517"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13FCB8-E8E0-4777-BBBD-BEB1AE6B1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6171"/>
          <a:stretch/>
        </p:blipFill>
        <p:spPr bwMode="auto">
          <a:xfrm>
            <a:off x="6144274" y="729319"/>
            <a:ext cx="2776072" cy="34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4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Hardwareauslegung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</p:spPr>
            <p:txBody>
              <a:bodyPr lIns="91440" tIns="45720" rIns="91440" bIns="45720" anchor="t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b="1" dirty="0">
                    <a:latin typeface="+mn-lt"/>
                  </a:rPr>
                  <a:t>Auswahl Kamera: UI-</a:t>
                </a:r>
                <a:r>
                  <a:rPr lang="de-DE" b="1" dirty="0" err="1">
                    <a:latin typeface="+mn-lt"/>
                  </a:rPr>
                  <a:t>3136LE</a:t>
                </a:r>
                <a:r>
                  <a:rPr lang="de-DE" b="1" dirty="0">
                    <a:latin typeface="+mn-lt"/>
                  </a:rPr>
                  <a:t>-M-GL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808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∗606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=4,80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Abbildungsmaßstab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60∗4,80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=9,6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Gegenstandsweite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𝐵𝑖𝑒𝑟𝑓𝑙𝑎𝑠𝑐h𝑒𝑛h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=700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n-lt"/>
                  </a:rPr>
                  <a:t>Bildweite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=700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∗9,6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=6,72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Brennweite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=6,65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algn="l"/>
                <a:r>
                  <a:rPr lang="de-DE" b="1" dirty="0">
                    <a:latin typeface="+mn-lt"/>
                  </a:rPr>
                  <a:t>Auswahl</a:t>
                </a:r>
                <a:r>
                  <a:rPr lang="de-DE" b="0" dirty="0">
                    <a:latin typeface="+mn-lt"/>
                  </a:rPr>
                  <a:t> </a:t>
                </a:r>
                <a:r>
                  <a:rPr lang="de-DE" b="1" dirty="0">
                    <a:latin typeface="+mn-lt"/>
                  </a:rPr>
                  <a:t>Objektiv: </a:t>
                </a:r>
                <a:r>
                  <a:rPr lang="en-GB" sz="1600" b="1" i="0" dirty="0" err="1">
                    <a:effectLst/>
                    <a:latin typeface="+mn-lt"/>
                  </a:rPr>
                  <a:t>SWIR</a:t>
                </a:r>
                <a:r>
                  <a:rPr lang="en-GB" sz="1600" b="1" i="0" dirty="0">
                    <a:effectLst/>
                    <a:latin typeface="+mn-lt"/>
                  </a:rPr>
                  <a:t> </a:t>
                </a:r>
                <a:r>
                  <a:rPr lang="en-GB" sz="1600" b="1" i="0" dirty="0" err="1">
                    <a:effectLst/>
                    <a:latin typeface="+mn-lt"/>
                  </a:rPr>
                  <a:t>H0514-VSW</a:t>
                </a:r>
                <a:endParaRPr lang="en-GB" sz="1600" b="1" i="0" dirty="0">
                  <a:effectLst/>
                  <a:latin typeface="+mn-lt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1600" b="0" i="1" smtClean="0">
                        <a:effectLst/>
                        <a:latin typeface="Cambria Math" panose="02040503050406030204" pitchFamily="18" charset="0"/>
                      </a:rPr>
                      <m:t>=5</m:t>
                    </m:r>
                    <m:r>
                      <a:rPr lang="de-DE" sz="1600" b="0" i="1" smtClean="0">
                        <a:effectLst/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i="0" dirty="0">
                  <a:effectLst/>
                  <a:latin typeface="+mn-lt"/>
                </a:endParaRPr>
              </a:p>
              <a:p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  <a:blipFill>
                <a:blip r:embed="rId3"/>
                <a:stretch>
                  <a:fillRect l="-517"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13FCB8-E8E0-4777-BBBD-BEB1AE6B1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6171"/>
          <a:stretch/>
        </p:blipFill>
        <p:spPr bwMode="auto">
          <a:xfrm>
            <a:off x="6144274" y="729319"/>
            <a:ext cx="2776072" cy="34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579837-59E4-44A3-826B-04FC59337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2" t="12587" r="19432" b="21233"/>
          <a:stretch/>
        </p:blipFill>
        <p:spPr bwMode="auto">
          <a:xfrm>
            <a:off x="5239445" y="551195"/>
            <a:ext cx="1084700" cy="11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5BB73E-2FF0-4E2E-A168-649EEB913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14187" r="28024" b="7298"/>
          <a:stretch/>
        </p:blipFill>
        <p:spPr bwMode="auto">
          <a:xfrm>
            <a:off x="4936877" y="3391157"/>
            <a:ext cx="1023409" cy="14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3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Beispielaufnahme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13FCB8-E8E0-4777-BBBD-BEB1AE6B1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6171"/>
          <a:stretch/>
        </p:blipFill>
        <p:spPr bwMode="auto">
          <a:xfrm>
            <a:off x="6144274" y="729319"/>
            <a:ext cx="2776072" cy="34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5346E61-5ACB-439C-A5D1-DF9B1284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42" y="1321500"/>
            <a:ext cx="4396796" cy="32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0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für Ihre Aufmerksamkeit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Verwendete Hardware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71309C-2A12-4597-B8FD-26A3DE00C5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Kamera und Objektiv</a:t>
            </a:r>
          </a:p>
        </p:txBody>
      </p:sp>
    </p:spTree>
    <p:extLst>
      <p:ext uri="{BB962C8B-B14F-4D97-AF65-F5344CB8AC3E}">
        <p14:creationId xmlns:p14="http://schemas.microsoft.com/office/powerpoint/2010/main" val="15310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64688" y="1252361"/>
            <a:ext cx="7079558" cy="316565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de-DE" b="1" dirty="0"/>
              <a:t>Kamera</a:t>
            </a:r>
            <a:r>
              <a:rPr lang="de-D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Modell: UI-1490LE-M-GL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+mn-lt"/>
              </a:rPr>
              <a:t>Sensortyp</a:t>
            </a:r>
            <a:r>
              <a:rPr lang="de-DE" dirty="0">
                <a:latin typeface="+mn-lt"/>
              </a:rPr>
              <a:t>: CMOS Mono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+mn-lt"/>
              </a:rPr>
              <a:t>Auflösung: </a:t>
            </a:r>
            <a:r>
              <a:rPr lang="de-DE" dirty="0"/>
              <a:t>3840 x 2748 Pixel (10.55 </a:t>
            </a:r>
            <a:r>
              <a:rPr lang="de-DE" dirty="0" err="1"/>
              <a:t>Mpix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+mn-lt"/>
              </a:rPr>
              <a:t>Pixelgröße: </a:t>
            </a:r>
            <a:r>
              <a:rPr lang="de-DE" dirty="0"/>
              <a:t>1.67 µm</a:t>
            </a:r>
            <a:endParaRPr lang="de-DE" b="0" i="0" u="none" strike="noStrike" baseline="0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r>
              <a:rPr lang="de-DE" b="1" dirty="0">
                <a:latin typeface="+mn-lt"/>
              </a:rPr>
              <a:t>Objektiv: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i="0" dirty="0">
                <a:effectLst/>
                <a:latin typeface="Arial" panose="020B0604020202020204" pitchFamily="34" charset="0"/>
              </a:rPr>
              <a:t>FL-CC1614A-2M - F1.4/16mm</a:t>
            </a:r>
          </a:p>
          <a:p>
            <a:endParaRPr lang="de-DE" b="1" dirty="0">
              <a:latin typeface="+mn-lt"/>
            </a:endParaRPr>
          </a:p>
          <a:p>
            <a:endParaRPr lang="de-DE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C50565A-A3C2-48D1-A089-6595B0459004}"/>
              </a:ext>
            </a:extLst>
          </p:cNvPr>
          <p:cNvGrpSpPr/>
          <p:nvPr/>
        </p:nvGrpSpPr>
        <p:grpSpPr>
          <a:xfrm>
            <a:off x="6081350" y="1099124"/>
            <a:ext cx="1468817" cy="1329248"/>
            <a:chOff x="7019662" y="1178228"/>
            <a:chExt cx="1468817" cy="132924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C3C74A-CBD5-4526-B386-E89200F6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31" y="1178228"/>
              <a:ext cx="1024081" cy="1109819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ACE097-02B3-40CB-B90A-88C018ED32B8}"/>
                </a:ext>
              </a:extLst>
            </p:cNvPr>
            <p:cNvSpPr txBox="1"/>
            <p:nvPr/>
          </p:nvSpPr>
          <p:spPr>
            <a:xfrm>
              <a:off x="7019662" y="2202713"/>
              <a:ext cx="1468817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UI-1490LE-M-GL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8AD0B3-15C8-400D-AAB1-8FF10556595D}"/>
              </a:ext>
            </a:extLst>
          </p:cNvPr>
          <p:cNvGrpSpPr/>
          <p:nvPr/>
        </p:nvGrpSpPr>
        <p:grpSpPr>
          <a:xfrm>
            <a:off x="5414599" y="2667929"/>
            <a:ext cx="1468817" cy="1510526"/>
            <a:chOff x="5978017" y="2355113"/>
            <a:chExt cx="1468817" cy="151052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C6BCF2A-89B1-460F-92D3-DB71B373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831" y="2355113"/>
              <a:ext cx="871191" cy="1277087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704EA0D-B4D9-441F-8398-DF45A553F394}"/>
                </a:ext>
              </a:extLst>
            </p:cNvPr>
            <p:cNvSpPr txBox="1"/>
            <p:nvPr/>
          </p:nvSpPr>
          <p:spPr>
            <a:xfrm>
              <a:off x="5978017" y="3546706"/>
              <a:ext cx="1468817" cy="31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FL-CC1614A-2M</a:t>
              </a:r>
              <a:endParaRPr lang="de-DE" sz="1200" dirty="0">
                <a:solidFill>
                  <a:schemeClr val="bg1">
                    <a:lumMod val="65000"/>
                  </a:schemeClr>
                </a:solidFill>
                <a:latin typeface="Swis721 Hv BT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1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als Funktion der Blende</a:t>
            </a:r>
          </a:p>
        </p:txBody>
      </p:sp>
    </p:spTree>
    <p:extLst>
      <p:ext uri="{BB962C8B-B14F-4D97-AF65-F5344CB8AC3E}">
        <p14:creationId xmlns:p14="http://schemas.microsoft.com/office/powerpoint/2010/main" val="71453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60205" y="1426654"/>
            <a:ext cx="7079558" cy="316565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de-DE" b="1" dirty="0"/>
              <a:t>Aufgabe: „</a:t>
            </a:r>
            <a:r>
              <a:rPr lang="de-DE" sz="1200" b="1" i="1" dirty="0"/>
              <a:t>Übertragungsverhalten der Linienpaare als Funktion der Blende</a:t>
            </a:r>
            <a:r>
              <a:rPr lang="de-DE" sz="1200" b="1" dirty="0"/>
              <a:t>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Blenden von f/2.8 bis f/16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min 3 unterschiedliche </a:t>
            </a:r>
            <a:r>
              <a:rPr lang="de-DE" sz="1400" dirty="0" err="1"/>
              <a:t>lp</a:t>
            </a:r>
            <a:r>
              <a:rPr lang="de-DE" sz="1400" dirty="0"/>
              <a:t>/mm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Betrachtung mittig und am Rand</a:t>
            </a:r>
          </a:p>
          <a:p>
            <a:endParaRPr lang="de-DE" b="1" dirty="0">
              <a:latin typeface="+mn-lt"/>
            </a:endParaRPr>
          </a:p>
          <a:p>
            <a:endParaRPr lang="de-DE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A3B2F4-E864-4193-ADF5-DC0C90DBE4C8}"/>
              </a:ext>
            </a:extLst>
          </p:cNvPr>
          <p:cNvGrpSpPr/>
          <p:nvPr/>
        </p:nvGrpSpPr>
        <p:grpSpPr>
          <a:xfrm>
            <a:off x="4881459" y="2042952"/>
            <a:ext cx="2732191" cy="2243298"/>
            <a:chOff x="4513159" y="1758790"/>
            <a:chExt cx="3073612" cy="2525393"/>
          </a:xfrm>
        </p:grpSpPr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37BDACB-7C76-439B-AEDB-5CA916D6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159" y="1758790"/>
              <a:ext cx="3073612" cy="230521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80559D9-77F0-4790-A63D-29E630DEE247}"/>
                </a:ext>
              </a:extLst>
            </p:cNvPr>
            <p:cNvSpPr txBox="1"/>
            <p:nvPr/>
          </p:nvSpPr>
          <p:spPr>
            <a:xfrm>
              <a:off x="5315556" y="3979420"/>
              <a:ext cx="1468817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Versuchsaufbau</a:t>
              </a:r>
            </a:p>
          </p:txBody>
        </p:sp>
      </p:grp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Aufgabe &amp; Aufbau</a:t>
            </a:r>
          </a:p>
        </p:txBody>
      </p:sp>
    </p:spTree>
    <p:extLst>
      <p:ext uri="{BB962C8B-B14F-4D97-AF65-F5344CB8AC3E}">
        <p14:creationId xmlns:p14="http://schemas.microsoft.com/office/powerpoint/2010/main" val="37155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Erste Messung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15E9D8-5FD2-4985-8851-F47EDF8A9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02" y="1436386"/>
            <a:ext cx="4195800" cy="2797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AC2456-2416-4C4D-A2B4-C7600518B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436386"/>
            <a:ext cx="4195801" cy="27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Zweite Messung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27F22A-A917-4DEC-8A26-76843244B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99" y="1479036"/>
            <a:ext cx="4195801" cy="2797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84ECC5-10E2-443F-A73A-5956B4B98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464178"/>
            <a:ext cx="4193767" cy="2795844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7D628F9-E570-485E-8E56-4D0F8DE9898A}"/>
              </a:ext>
            </a:extLst>
          </p:cNvPr>
          <p:cNvGrpSpPr/>
          <p:nvPr/>
        </p:nvGrpSpPr>
        <p:grpSpPr>
          <a:xfrm>
            <a:off x="7655094" y="37035"/>
            <a:ext cx="1606082" cy="1162383"/>
            <a:chOff x="7594134" y="-17355"/>
            <a:chExt cx="1606082" cy="116238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CE49F27-2FA4-4864-AF74-849D315D1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4288" t="15833" r="55124" b="78749"/>
            <a:stretch/>
          </p:blipFill>
          <p:spPr>
            <a:xfrm>
              <a:off x="7594134" y="-17355"/>
              <a:ext cx="1606082" cy="1162383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8FC2F47-2A64-4539-B547-962347966EA2}"/>
                </a:ext>
              </a:extLst>
            </p:cNvPr>
            <p:cNvSpPr txBox="1"/>
            <p:nvPr/>
          </p:nvSpPr>
          <p:spPr>
            <a:xfrm>
              <a:off x="7777381" y="825406"/>
              <a:ext cx="1305659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5 </a:t>
              </a:r>
              <a:r>
                <a:rPr lang="de-DE" sz="1050" b="1" dirty="0" err="1">
                  <a:solidFill>
                    <a:srgbClr val="333333"/>
                  </a:solidFill>
                  <a:latin typeface="Arial" panose="020B0604020202020204" pitchFamily="34" charset="0"/>
                </a:rPr>
                <a:t>lp</a:t>
              </a: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/mm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6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396458" y="1832869"/>
            <a:ext cx="5850162" cy="451472"/>
          </a:xfrm>
        </p:spPr>
        <p:txBody>
          <a:bodyPr/>
          <a:lstStyle/>
          <a:p>
            <a:r>
              <a:rPr lang="de-DE" dirty="0"/>
              <a:t>Radiometrische Kalibrierung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99583C1-DD31-4750-AFE2-F02A0C237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86722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378</Words>
  <Application>Microsoft Office PowerPoint</Application>
  <PresentationFormat>Bildschirmpräsentation 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Swis721 Hv BT</vt:lpstr>
      <vt:lpstr>Swis721 Lt BT</vt:lpstr>
      <vt:lpstr>Wingdings</vt:lpstr>
      <vt:lpstr>1_Folien mit Logo</vt:lpstr>
      <vt:lpstr>Folien mit Logo</vt:lpstr>
      <vt:lpstr>Folien ohne Logo</vt:lpstr>
      <vt:lpstr>Folien kleines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Milan Kaiser</cp:lastModifiedBy>
  <cp:revision>424</cp:revision>
  <dcterms:created xsi:type="dcterms:W3CDTF">2017-03-03T11:46:15Z</dcterms:created>
  <dcterms:modified xsi:type="dcterms:W3CDTF">2022-01-26T09:08:08Z</dcterms:modified>
</cp:coreProperties>
</file>