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545B9AEE-32FF-47B9-8E69-A27ECBFA5845}" type="datetimeFigureOut">
              <a:rPr lang="en-US" smtClean="0"/>
              <a:t>25-Dec-17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D12F-F217-4860-AFA2-35DD78C5B6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9AEE-32FF-47B9-8E69-A27ECBFA5845}" type="datetimeFigureOut">
              <a:rPr lang="en-US" smtClean="0"/>
              <a:t>25-Dec-17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D12F-F217-4860-AFA2-35DD78C5B6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9AEE-32FF-47B9-8E69-A27ECBFA5845}" type="datetimeFigureOut">
              <a:rPr lang="en-US" smtClean="0"/>
              <a:t>25-Dec-17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D12F-F217-4860-AFA2-35DD78C5B6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9AEE-32FF-47B9-8E69-A27ECBFA5845}" type="datetimeFigureOut">
              <a:rPr lang="en-US" smtClean="0"/>
              <a:t>25-Dec-17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D12F-F217-4860-AFA2-35DD78C5B6D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9AEE-32FF-47B9-8E69-A27ECBFA5845}" type="datetimeFigureOut">
              <a:rPr lang="en-US" smtClean="0"/>
              <a:t>25-Dec-17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D12F-F217-4860-AFA2-35DD78C5B6D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9AEE-32FF-47B9-8E69-A27ECBFA5845}" type="datetimeFigureOut">
              <a:rPr lang="en-US" smtClean="0"/>
              <a:t>25-Dec-17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D12F-F217-4860-AFA2-35DD78C5B6D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9AEE-32FF-47B9-8E69-A27ECBFA5845}" type="datetimeFigureOut">
              <a:rPr lang="en-US" smtClean="0"/>
              <a:t>25-Dec-17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D12F-F217-4860-AFA2-35DD78C5B6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9AEE-32FF-47B9-8E69-A27ECBFA5845}" type="datetimeFigureOut">
              <a:rPr lang="en-US" smtClean="0"/>
              <a:t>25-Dec-17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D12F-F217-4860-AFA2-35DD78C5B6D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9AEE-32FF-47B9-8E69-A27ECBFA5845}" type="datetimeFigureOut">
              <a:rPr lang="en-US" smtClean="0"/>
              <a:t>25-Dec-17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D12F-F217-4860-AFA2-35DD78C5B6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9AEE-32FF-47B9-8E69-A27ECBFA5845}" type="datetimeFigureOut">
              <a:rPr lang="en-US" smtClean="0"/>
              <a:t>25-Dec-17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D12F-F217-4860-AFA2-35DD78C5B6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9AEE-32FF-47B9-8E69-A27ECBFA5845}" type="datetimeFigureOut">
              <a:rPr lang="en-US" smtClean="0"/>
              <a:t>25-Dec-17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D12F-F217-4860-AFA2-35DD78C5B6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45B9AEE-32FF-47B9-8E69-A27ECBFA5845}" type="datetimeFigureOut">
              <a:rPr lang="en-US" smtClean="0"/>
              <a:t>25-Dec-17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732D12F-F217-4860-AFA2-35DD78C5B6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housefire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Ali </a:t>
            </a:r>
            <a:r>
              <a:rPr lang="en-US" dirty="0" err="1" smtClean="0"/>
              <a:t>Rizwan</a:t>
            </a:r>
            <a:r>
              <a:rPr lang="en-US" dirty="0" smtClean="0"/>
              <a:t>, Hussein </a:t>
            </a:r>
            <a:r>
              <a:rPr lang="en-US" dirty="0" err="1" smtClean="0"/>
              <a:t>Muzaffar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9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Rainbow Six: Siege </a:t>
            </a:r>
          </a:p>
          <a:p>
            <a:pPr marL="342900" indent="-342900"/>
            <a:r>
              <a:rPr lang="en-US" dirty="0" smtClean="0"/>
              <a:t>Operation Velvet Shell, Y2S1</a:t>
            </a:r>
          </a:p>
          <a:p>
            <a:pPr marL="342900" indent="-342900"/>
            <a:r>
              <a:rPr lang="en-US" dirty="0" smtClean="0"/>
              <a:t>Motivation for this project</a:t>
            </a:r>
          </a:p>
        </p:txBody>
      </p:sp>
    </p:spTree>
    <p:extLst>
      <p:ext uri="{BB962C8B-B14F-4D97-AF65-F5344CB8AC3E}">
        <p14:creationId xmlns:p14="http://schemas.microsoft.com/office/powerpoint/2010/main" val="423089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dump </a:t>
            </a:r>
          </a:p>
          <a:p>
            <a:r>
              <a:rPr lang="en-US" dirty="0" smtClean="0"/>
              <a:t>Relevant ratios determined</a:t>
            </a:r>
          </a:p>
          <a:p>
            <a:r>
              <a:rPr lang="en-US" dirty="0" smtClean="0"/>
              <a:t>Operator bios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69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6934200" cy="2362200"/>
          </a:xfrm>
        </p:spPr>
      </p:pic>
    </p:spTree>
    <p:extLst>
      <p:ext uri="{BB962C8B-B14F-4D97-AF65-F5344CB8AC3E}">
        <p14:creationId xmlns:p14="http://schemas.microsoft.com/office/powerpoint/2010/main" val="2850730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150</TotalTime>
  <Words>30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Couture</vt:lpstr>
      <vt:lpstr>Project housefire</vt:lpstr>
      <vt:lpstr>Introduction</vt:lpstr>
      <vt:lpstr>methodology</vt:lpstr>
      <vt:lpstr>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housefire</dc:title>
  <dc:creator>Hussein Muzaffar</dc:creator>
  <cp:lastModifiedBy>Hussein Muzaffar</cp:lastModifiedBy>
  <cp:revision>4</cp:revision>
  <dcterms:created xsi:type="dcterms:W3CDTF">2017-12-25T16:09:32Z</dcterms:created>
  <dcterms:modified xsi:type="dcterms:W3CDTF">2017-12-25T18:40:24Z</dcterms:modified>
</cp:coreProperties>
</file>