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05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94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678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056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28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49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88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2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15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15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7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11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77804" y="16989"/>
            <a:ext cx="10167362" cy="6721144"/>
            <a:chOff x="177804" y="16989"/>
            <a:chExt cx="10167362" cy="6721144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53013" y="98562"/>
              <a:ext cx="2504468" cy="1601030"/>
            </a:xfrm>
            <a:prstGeom prst="rect">
              <a:avLst/>
            </a:prstGeom>
          </p:spPr>
        </p:pic>
        <p:sp>
          <p:nvSpPr>
            <p:cNvPr id="12" name="Arco 11"/>
            <p:cNvSpPr/>
            <p:nvPr/>
          </p:nvSpPr>
          <p:spPr>
            <a:xfrm rot="15956737">
              <a:off x="3869250" y="-499144"/>
              <a:ext cx="1028397" cy="2621115"/>
            </a:xfrm>
            <a:prstGeom prst="arc">
              <a:avLst>
                <a:gd name="adj1" fmla="val 16482810"/>
                <a:gd name="adj2" fmla="val 787500"/>
              </a:avLst>
            </a:prstGeom>
            <a:ln w="25400">
              <a:solidFill>
                <a:schemeClr val="accent6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Arco 12"/>
            <p:cNvSpPr/>
            <p:nvPr/>
          </p:nvSpPr>
          <p:spPr>
            <a:xfrm rot="19480275">
              <a:off x="6818587" y="685755"/>
              <a:ext cx="1896613" cy="2254620"/>
            </a:xfrm>
            <a:prstGeom prst="arc">
              <a:avLst>
                <a:gd name="adj1" fmla="val 17968541"/>
                <a:gd name="adj2" fmla="val 4030510"/>
              </a:avLst>
            </a:prstGeom>
            <a:ln w="254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492" y="2425147"/>
              <a:ext cx="3875977" cy="4233241"/>
            </a:xfrm>
            <a:prstGeom prst="rect">
              <a:avLst/>
            </a:prstGeom>
          </p:spPr>
        </p:pic>
        <p:sp>
          <p:nvSpPr>
            <p:cNvPr id="17" name="CuadroTexto 16"/>
            <p:cNvSpPr txBox="1"/>
            <p:nvPr/>
          </p:nvSpPr>
          <p:spPr>
            <a:xfrm>
              <a:off x="1252331" y="16989"/>
              <a:ext cx="20464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err="1" smtClean="0">
                  <a:solidFill>
                    <a:srgbClr val="C00000"/>
                  </a:solidFill>
                </a:rPr>
                <a:t>Code</a:t>
              </a:r>
              <a:r>
                <a:rPr lang="es-ES" b="1" dirty="0" smtClean="0">
                  <a:solidFill>
                    <a:srgbClr val="C00000"/>
                  </a:solidFill>
                </a:rPr>
                <a:t> </a:t>
              </a:r>
              <a:r>
                <a:rPr lang="es-ES" b="1" dirty="0" err="1" smtClean="0">
                  <a:solidFill>
                    <a:srgbClr val="C00000"/>
                  </a:solidFill>
                </a:rPr>
                <a:t>without</a:t>
              </a:r>
              <a:r>
                <a:rPr lang="es-ES" b="1" dirty="0" smtClean="0">
                  <a:solidFill>
                    <a:srgbClr val="C00000"/>
                  </a:solidFill>
                </a:rPr>
                <a:t> </a:t>
              </a:r>
              <a:r>
                <a:rPr lang="es-ES" b="1" dirty="0" err="1" smtClean="0">
                  <a:solidFill>
                    <a:srgbClr val="C00000"/>
                  </a:solidFill>
                </a:rPr>
                <a:t>optimizations</a:t>
              </a:r>
              <a:r>
                <a:rPr lang="es-ES" b="1" dirty="0" smtClean="0">
                  <a:solidFill>
                    <a:srgbClr val="C00000"/>
                  </a:solidFill>
                </a:rPr>
                <a:t> (-O0)</a:t>
              </a:r>
              <a:endParaRPr lang="es-ES" b="1" dirty="0">
                <a:solidFill>
                  <a:srgbClr val="C00000"/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8298727" y="414283"/>
              <a:ext cx="20464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err="1" smtClean="0">
                  <a:solidFill>
                    <a:srgbClr val="C00000"/>
                  </a:solidFill>
                </a:rPr>
                <a:t>Code</a:t>
              </a:r>
              <a:r>
                <a:rPr lang="es-ES" b="1" dirty="0" smtClean="0">
                  <a:solidFill>
                    <a:srgbClr val="C00000"/>
                  </a:solidFill>
                </a:rPr>
                <a:t> </a:t>
              </a:r>
              <a:r>
                <a:rPr lang="es-ES" b="1" dirty="0" err="1" smtClean="0">
                  <a:solidFill>
                    <a:srgbClr val="C00000"/>
                  </a:solidFill>
                </a:rPr>
                <a:t>with</a:t>
              </a:r>
              <a:r>
                <a:rPr lang="es-ES" b="1" dirty="0" smtClean="0">
                  <a:solidFill>
                    <a:srgbClr val="C00000"/>
                  </a:solidFill>
                </a:rPr>
                <a:t> </a:t>
              </a:r>
              <a:r>
                <a:rPr lang="es-ES" b="1" dirty="0" err="1" smtClean="0">
                  <a:solidFill>
                    <a:srgbClr val="C00000"/>
                  </a:solidFill>
                </a:rPr>
                <a:t>optimizations</a:t>
              </a:r>
              <a:r>
                <a:rPr lang="es-ES" b="1" dirty="0" smtClean="0">
                  <a:solidFill>
                    <a:srgbClr val="C00000"/>
                  </a:solidFill>
                </a:rPr>
                <a:t> (-O2)</a:t>
              </a:r>
              <a:endParaRPr lang="es-ES" b="1" dirty="0">
                <a:solidFill>
                  <a:srgbClr val="C00000"/>
                </a:solidFill>
              </a:endParaRPr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804" y="909016"/>
              <a:ext cx="4706245" cy="5829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528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7</cp:revision>
  <dcterms:created xsi:type="dcterms:W3CDTF">2020-08-24T08:52:14Z</dcterms:created>
  <dcterms:modified xsi:type="dcterms:W3CDTF">2020-08-26T11:16:39Z</dcterms:modified>
</cp:coreProperties>
</file>