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91056" y="1235412"/>
            <a:ext cx="10724642" cy="4124521"/>
            <a:chOff x="1391056" y="1235412"/>
            <a:chExt cx="10724642" cy="4124521"/>
          </a:xfrm>
        </p:grpSpPr>
        <p:sp>
          <p:nvSpPr>
            <p:cNvPr id="4" name="Rectángulo 3"/>
            <p:cNvSpPr>
              <a:spLocks noChangeAspect="1"/>
            </p:cNvSpPr>
            <p:nvPr/>
          </p:nvSpPr>
          <p:spPr>
            <a:xfrm>
              <a:off x="1391056" y="2597285"/>
              <a:ext cx="1692000" cy="1692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CPU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>
              <a:spLocks noChangeAspect="1"/>
            </p:cNvSpPr>
            <p:nvPr/>
          </p:nvSpPr>
          <p:spPr>
            <a:xfrm>
              <a:off x="6432018" y="1780154"/>
              <a:ext cx="3650891" cy="35797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801584" y="1235412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/>
                <a:t>GPIO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648" y="2311329"/>
              <a:ext cx="1360859" cy="1360859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6456" y="3534743"/>
              <a:ext cx="1649242" cy="1296291"/>
            </a:xfrm>
            <a:prstGeom prst="rect">
              <a:avLst/>
            </a:prstGeom>
          </p:spPr>
        </p:pic>
        <p:cxnSp>
          <p:nvCxnSpPr>
            <p:cNvPr id="11" name="Conector recto de flecha 10"/>
            <p:cNvCxnSpPr/>
            <p:nvPr/>
          </p:nvCxnSpPr>
          <p:spPr>
            <a:xfrm>
              <a:off x="9698477" y="3482500"/>
              <a:ext cx="109922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riángulo isósceles 11"/>
            <p:cNvSpPr/>
            <p:nvPr/>
          </p:nvSpPr>
          <p:spPr>
            <a:xfrm rot="5400000">
              <a:off x="9012931" y="3107985"/>
              <a:ext cx="641517" cy="729574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7052550" y="2198450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 smtClean="0">
                  <a:solidFill>
                    <a:schemeClr val="tx1"/>
                  </a:solidFill>
                </a:rPr>
                <a:t>Read</a:t>
              </a:r>
              <a:r>
                <a:rPr lang="es-ES" sz="2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Register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14"/>
            <p:cNvCxnSpPr>
              <a:stCxn id="4" idx="3"/>
            </p:cNvCxnSpPr>
            <p:nvPr/>
          </p:nvCxnSpPr>
          <p:spPr>
            <a:xfrm flipV="1">
              <a:off x="3083056" y="3443591"/>
              <a:ext cx="3716580" cy="1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3255599" y="2933548"/>
              <a:ext cx="3127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Bus (Axi4, </a:t>
              </a:r>
              <a:r>
                <a:rPr lang="es-ES" sz="2400" b="1" dirty="0" err="1" smtClean="0"/>
                <a:t>Wishbone</a:t>
              </a:r>
              <a:r>
                <a:rPr lang="es-ES" sz="2400" b="1" dirty="0" smtClean="0"/>
                <a:t>…)</a:t>
              </a:r>
              <a:endParaRPr lang="es-ES" sz="2400" b="1" dirty="0"/>
            </a:p>
          </p:txBody>
        </p:sp>
        <p:cxnSp>
          <p:nvCxnSpPr>
            <p:cNvPr id="22" name="Conector angular 21"/>
            <p:cNvCxnSpPr>
              <a:endCxn id="13" idx="3"/>
            </p:cNvCxnSpPr>
            <p:nvPr/>
          </p:nvCxnSpPr>
          <p:spPr>
            <a:xfrm rot="16200000" flipV="1">
              <a:off x="8857039" y="2417316"/>
              <a:ext cx="1089487" cy="10214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28"/>
            <p:cNvSpPr>
              <a:spLocks/>
            </p:cNvSpPr>
            <p:nvPr/>
          </p:nvSpPr>
          <p:spPr>
            <a:xfrm>
              <a:off x="6810150" y="3287937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 smtClean="0">
                  <a:solidFill>
                    <a:schemeClr val="tx1"/>
                  </a:solidFill>
                </a:rPr>
                <a:t>Write</a:t>
              </a:r>
              <a:r>
                <a:rPr lang="es-ES" sz="2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Register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angular 29"/>
            <p:cNvCxnSpPr>
              <a:stCxn id="12" idx="3"/>
              <a:endCxn id="29" idx="3"/>
            </p:cNvCxnSpPr>
            <p:nvPr/>
          </p:nvCxnSpPr>
          <p:spPr>
            <a:xfrm rot="10800000">
              <a:off x="8648679" y="3472763"/>
              <a:ext cx="320225" cy="1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ángulo 32"/>
            <p:cNvSpPr>
              <a:spLocks/>
            </p:cNvSpPr>
            <p:nvPr/>
          </p:nvSpPr>
          <p:spPr>
            <a:xfrm>
              <a:off x="6918705" y="4430822"/>
              <a:ext cx="1838528" cy="369651"/>
            </a:xfrm>
            <a:prstGeom prst="rect">
              <a:avLst/>
            </a:prstGeom>
            <a:solidFill>
              <a:srgbClr val="FEA8A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 smtClean="0">
                  <a:solidFill>
                    <a:schemeClr val="tx1"/>
                  </a:solidFill>
                </a:rPr>
                <a:t>Enable</a:t>
              </a:r>
              <a:r>
                <a:rPr lang="es-ES" sz="2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Register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ector angular 33"/>
            <p:cNvCxnSpPr>
              <a:stCxn id="12" idx="5"/>
              <a:endCxn id="33" idx="3"/>
            </p:cNvCxnSpPr>
            <p:nvPr/>
          </p:nvCxnSpPr>
          <p:spPr>
            <a:xfrm rot="5400000">
              <a:off x="8554214" y="3836172"/>
              <a:ext cx="982496" cy="576457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r 45"/>
            <p:cNvCxnSpPr/>
            <p:nvPr/>
          </p:nvCxnSpPr>
          <p:spPr>
            <a:xfrm rot="5400000" flipH="1" flipV="1">
              <a:off x="6327842" y="2670243"/>
              <a:ext cx="1031131" cy="418286"/>
            </a:xfrm>
            <a:prstGeom prst="bentConnector2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r 47"/>
            <p:cNvCxnSpPr/>
            <p:nvPr/>
          </p:nvCxnSpPr>
          <p:spPr>
            <a:xfrm rot="16200000" flipH="1">
              <a:off x="6223063" y="3910277"/>
              <a:ext cx="1116187" cy="275098"/>
            </a:xfrm>
            <a:prstGeom prst="bentConnector2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uadroTexto 1"/>
            <p:cNvSpPr txBox="1"/>
            <p:nvPr/>
          </p:nvSpPr>
          <p:spPr>
            <a:xfrm>
              <a:off x="8929991" y="327821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121303" y="33527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E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312609" y="329118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56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8</cp:revision>
  <dcterms:created xsi:type="dcterms:W3CDTF">2020-07-03T13:44:51Z</dcterms:created>
  <dcterms:modified xsi:type="dcterms:W3CDTF">2021-02-27T06:55:58Z</dcterms:modified>
</cp:coreProperties>
</file>