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7826" y="163468"/>
            <a:ext cx="11550869" cy="6555599"/>
            <a:chOff x="47826" y="163468"/>
            <a:chExt cx="11550869" cy="6555599"/>
          </a:xfrm>
        </p:grpSpPr>
        <p:grpSp>
          <p:nvGrpSpPr>
            <p:cNvPr id="2" name="Grupo 1"/>
            <p:cNvGrpSpPr/>
            <p:nvPr/>
          </p:nvGrpSpPr>
          <p:grpSpPr>
            <a:xfrm>
              <a:off x="47826" y="163468"/>
              <a:ext cx="11550869" cy="6555599"/>
              <a:chOff x="47826" y="163468"/>
              <a:chExt cx="11550869" cy="6555599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SPI2-Accel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 smtClean="0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smtClean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 smtClean="0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 smtClean="0">
                    <a:solidFill>
                      <a:schemeClr val="tx1"/>
                    </a:solidFill>
                  </a:rPr>
                  <a:t>SweRV</a:t>
                </a:r>
                <a:r>
                  <a:rPr lang="es-ES" sz="2800" b="1" dirty="0" smtClean="0">
                    <a:solidFill>
                      <a:schemeClr val="tx1"/>
                    </a:solidFill>
                  </a:rPr>
                  <a:t> EH1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 smtClean="0"/>
                  <a:t>Address</a:t>
                </a:r>
                <a:r>
                  <a:rPr lang="es-ES" sz="2000" b="1" dirty="0" smtClean="0"/>
                  <a:t>[15:6]</a:t>
                </a:r>
                <a:endParaRPr lang="es-ES" sz="2000" b="1" dirty="0"/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 smtClean="0"/>
                  <a:t>Address</a:t>
                </a:r>
                <a:r>
                  <a:rPr lang="es-ES" sz="2000" b="1" dirty="0" smtClean="0"/>
                  <a:t>[5:2]</a:t>
                </a:r>
                <a:endParaRPr lang="es-ES" sz="2000" b="1" dirty="0"/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 smtClean="0"/>
                  <a:t>7-1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48" name="Conector recto de flecha 47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35</cp:revision>
  <dcterms:created xsi:type="dcterms:W3CDTF">2020-07-03T13:44:51Z</dcterms:created>
  <dcterms:modified xsi:type="dcterms:W3CDTF">2020-11-27T19:59:25Z</dcterms:modified>
</cp:coreProperties>
</file>