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75" d="100"/>
          <a:sy n="75" d="100"/>
        </p:scale>
        <p:origin x="108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1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25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25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5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99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1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98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41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06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4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3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3491306" y="0"/>
            <a:ext cx="7299836" cy="6858000"/>
            <a:chOff x="3491306" y="0"/>
            <a:chExt cx="7299836" cy="68580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306" y="0"/>
              <a:ext cx="5209387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6504397" y="4496586"/>
              <a:ext cx="1319752" cy="7635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>
              <a:off x="7824149" y="4829175"/>
              <a:ext cx="11960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8924925" y="4306050"/>
              <a:ext cx="186621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 err="1" smtClean="0"/>
                <a:t>Device</a:t>
              </a:r>
              <a:endParaRPr lang="es-ES" sz="2800" b="1" dirty="0"/>
            </a:p>
            <a:p>
              <a:r>
                <a:rPr lang="es-ES" sz="2800" b="1" dirty="0" err="1" smtClean="0"/>
                <a:t>Controller</a:t>
              </a:r>
              <a:endParaRPr lang="es-ES" sz="2800" b="1" dirty="0" smtClean="0"/>
            </a:p>
            <a:p>
              <a:r>
                <a:rPr lang="es-ES" sz="2800" b="1" dirty="0" smtClean="0"/>
                <a:t>(</a:t>
              </a:r>
              <a:r>
                <a:rPr lang="es-ES" sz="2800" b="1" dirty="0" err="1"/>
                <a:t>i</a:t>
              </a:r>
              <a:r>
                <a:rPr lang="es-ES" sz="2800" b="1" dirty="0" err="1" smtClean="0"/>
                <a:t>ncludes</a:t>
              </a:r>
              <a:r>
                <a:rPr lang="es-ES" sz="2800" b="1" dirty="0" smtClean="0"/>
                <a:t> a </a:t>
              </a:r>
              <a:endParaRPr lang="es-ES" sz="2800" b="1" dirty="0"/>
            </a:p>
            <a:p>
              <a:r>
                <a:rPr lang="es-ES" sz="2800" b="1" dirty="0" smtClean="0"/>
                <a:t>series of</a:t>
              </a:r>
            </a:p>
            <a:p>
              <a:r>
                <a:rPr lang="es-ES" sz="2800" b="1" dirty="0" err="1"/>
                <a:t>r</a:t>
              </a:r>
              <a:r>
                <a:rPr lang="es-ES" sz="2800" b="1" dirty="0" err="1" smtClean="0"/>
                <a:t>egisters</a:t>
              </a:r>
              <a:r>
                <a:rPr lang="es-ES" sz="2800" b="1" dirty="0" smtClean="0"/>
                <a:t>)</a:t>
              </a:r>
              <a:endParaRPr lang="es-E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856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3</cp:revision>
  <dcterms:created xsi:type="dcterms:W3CDTF">2020-10-26T04:36:11Z</dcterms:created>
  <dcterms:modified xsi:type="dcterms:W3CDTF">2020-10-26T04:43:36Z</dcterms:modified>
</cp:coreProperties>
</file>