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66" d="100"/>
          <a:sy n="66" d="100"/>
        </p:scale>
        <p:origin x="21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85143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Boot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1705581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Sys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53432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>
              <a:spLocks noChangeAspect="1"/>
            </p:cNvSpPr>
            <p:nvPr/>
          </p:nvSpPr>
          <p:spPr>
            <a:xfrm>
              <a:off x="2120631" y="3401167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SPI2-Accel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4280710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5147553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602114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13940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Address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56762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63178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5448293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609518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14690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Axi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04962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EH1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62707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0011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45072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973338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5055506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39925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[15:6]</a:t>
              </a:r>
              <a:endParaRPr lang="es-ES" sz="2000" b="1" dirty="0"/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0290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[5:2]</a:t>
              </a:r>
              <a:endParaRPr lang="es-ES" sz="2000" b="1" dirty="0"/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865822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631784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687" y="3259347"/>
              <a:ext cx="963047" cy="963047"/>
            </a:xfrm>
            <a:prstGeom prst="rect">
              <a:avLst/>
            </a:prstGeom>
          </p:spPr>
        </p:pic>
        <p:cxnSp>
          <p:nvCxnSpPr>
            <p:cNvPr id="65" name="Conector recto de flecha 64"/>
            <p:cNvCxnSpPr/>
            <p:nvPr/>
          </p:nvCxnSpPr>
          <p:spPr>
            <a:xfrm>
              <a:off x="1575884" y="368649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567" y="847316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400" y="2246015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284596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15754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>
              <a:off x="6408263" y="968980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12874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83218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83218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64814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64814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3613150" y="163468"/>
              <a:ext cx="0" cy="490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4686969" y="3713764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2827872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198008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1620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55714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 smtClean="0"/>
                <a:t>7-1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81680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963994" y="4115619"/>
              <a:ext cx="2978881" cy="92273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174900" y="351399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2" name="Conector recto de flecha 51"/>
            <p:cNvCxnSpPr/>
            <p:nvPr/>
          </p:nvCxnSpPr>
          <p:spPr>
            <a:xfrm>
              <a:off x="1745818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39</cp:revision>
  <dcterms:created xsi:type="dcterms:W3CDTF">2020-07-03T13:44:51Z</dcterms:created>
  <dcterms:modified xsi:type="dcterms:W3CDTF">2020-11-27T20:38:55Z</dcterms:modified>
</cp:coreProperties>
</file>