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6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64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5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473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32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03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4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5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54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5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40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11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85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67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587484" y="456732"/>
            <a:ext cx="10956103" cy="5877603"/>
            <a:chOff x="587484" y="456732"/>
            <a:chExt cx="10956103" cy="5877603"/>
          </a:xfrm>
        </p:grpSpPr>
        <p:sp>
          <p:nvSpPr>
            <p:cNvPr id="18" name="Rectángulo 17"/>
            <p:cNvSpPr>
              <a:spLocks noChangeAspect="1"/>
            </p:cNvSpPr>
            <p:nvPr/>
          </p:nvSpPr>
          <p:spPr>
            <a:xfrm>
              <a:off x="9971856" y="3264479"/>
              <a:ext cx="1571731" cy="890091"/>
            </a:xfrm>
            <a:prstGeom prst="rect">
              <a:avLst/>
            </a:prstGeom>
            <a:solidFill>
              <a:schemeClr val="accent6">
                <a:lumMod val="50000"/>
                <a:alpha val="24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 smtClean="0">
                  <a:solidFill>
                    <a:schemeClr val="tx1"/>
                  </a:solidFill>
                </a:rPr>
                <a:t>SweRV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 EH1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7474841" y="1582957"/>
              <a:ext cx="803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/>
                <a:t>IRQ4</a:t>
              </a:r>
              <a:endParaRPr lang="es-ES" sz="2400" b="1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7494203" y="4316813"/>
              <a:ext cx="803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smtClean="0"/>
                <a:t>IRQ3</a:t>
              </a:r>
              <a:endParaRPr lang="es-ES" sz="2400" b="1" dirty="0"/>
            </a:p>
          </p:txBody>
        </p:sp>
        <p:sp>
          <p:nvSpPr>
            <p:cNvPr id="12" name="Recortar rectángulo de esquina del mismo lado 11"/>
            <p:cNvSpPr/>
            <p:nvPr/>
          </p:nvSpPr>
          <p:spPr>
            <a:xfrm rot="5400000">
              <a:off x="6137174" y="1747944"/>
              <a:ext cx="1566860" cy="612211"/>
            </a:xfrm>
            <a:prstGeom prst="snip2SameRect">
              <a:avLst>
                <a:gd name="adj1" fmla="val 50000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27"/>
            <p:cNvSpPr>
              <a:spLocks noChangeAspect="1"/>
            </p:cNvSpPr>
            <p:nvPr/>
          </p:nvSpPr>
          <p:spPr>
            <a:xfrm>
              <a:off x="3445214" y="1262220"/>
              <a:ext cx="1326059" cy="767609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smtClean="0">
                  <a:solidFill>
                    <a:schemeClr val="tx1"/>
                  </a:solidFill>
                </a:rPr>
                <a:t>GPIO1-LEDsSw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cto de flecha 28"/>
            <p:cNvCxnSpPr/>
            <p:nvPr/>
          </p:nvCxnSpPr>
          <p:spPr>
            <a:xfrm>
              <a:off x="2890635" y="1646025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r 14"/>
            <p:cNvCxnSpPr>
              <a:endCxn id="12" idx="3"/>
            </p:cNvCxnSpPr>
            <p:nvPr/>
          </p:nvCxnSpPr>
          <p:spPr>
            <a:xfrm rot="10800000">
              <a:off x="7226710" y="2054051"/>
              <a:ext cx="2745146" cy="138305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angular 16"/>
            <p:cNvCxnSpPr>
              <a:endCxn id="53" idx="3"/>
            </p:cNvCxnSpPr>
            <p:nvPr/>
          </p:nvCxnSpPr>
          <p:spPr>
            <a:xfrm rot="10800000" flipV="1">
              <a:off x="7235733" y="3918410"/>
              <a:ext cx="2736126" cy="865819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5089121" y="1121736"/>
              <a:ext cx="12127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400" dirty="0" err="1"/>
                <a:t>gpio_irq</a:t>
              </a:r>
              <a:endParaRPr lang="es-ES" sz="2400" dirty="0"/>
            </a:p>
          </p:txBody>
        </p:sp>
        <p:cxnSp>
          <p:nvCxnSpPr>
            <p:cNvPr id="32" name="Conector recto 31"/>
            <p:cNvCxnSpPr/>
            <p:nvPr/>
          </p:nvCxnSpPr>
          <p:spPr>
            <a:xfrm>
              <a:off x="4771273" y="1596475"/>
              <a:ext cx="1848465" cy="21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ángulo 51"/>
            <p:cNvSpPr>
              <a:spLocks noChangeAspect="1"/>
            </p:cNvSpPr>
            <p:nvPr/>
          </p:nvSpPr>
          <p:spPr>
            <a:xfrm>
              <a:off x="1238378" y="2713120"/>
              <a:ext cx="2630974" cy="152297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6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 smtClean="0">
                  <a:solidFill>
                    <a:schemeClr val="tx1"/>
                  </a:solidFill>
                </a:rPr>
                <a:t>SweRVolf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 </a:t>
              </a:r>
              <a:r>
                <a:rPr lang="es-ES" sz="2800" b="1" i="1" dirty="0" err="1" smtClean="0">
                  <a:solidFill>
                    <a:schemeClr val="tx1"/>
                  </a:solidFill>
                </a:rPr>
                <a:t>timer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 and </a:t>
              </a:r>
              <a:r>
                <a:rPr lang="es-ES" sz="2800" b="1" i="1" dirty="0" smtClean="0">
                  <a:solidFill>
                    <a:schemeClr val="tx1"/>
                  </a:solidFill>
                </a:rPr>
                <a:t>software</a:t>
              </a:r>
              <a:r>
                <a:rPr lang="es-ES" sz="2800" b="1" dirty="0" smtClean="0">
                  <a:solidFill>
                    <a:schemeClr val="tx1"/>
                  </a:solidFill>
                </a:rPr>
                <a:t> </a:t>
              </a:r>
              <a:r>
                <a:rPr lang="es-ES" sz="2800" b="1" dirty="0" err="1" smtClean="0">
                  <a:solidFill>
                    <a:schemeClr val="tx1"/>
                  </a:solidFill>
                </a:rPr>
                <a:t>interrupts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ortar rectángulo de esquina del mismo lado 52"/>
            <p:cNvSpPr/>
            <p:nvPr/>
          </p:nvSpPr>
          <p:spPr>
            <a:xfrm rot="5400000">
              <a:off x="6146197" y="4478124"/>
              <a:ext cx="1566860" cy="612211"/>
            </a:xfrm>
            <a:prstGeom prst="snip2SameRect">
              <a:avLst>
                <a:gd name="adj1" fmla="val 50000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Rectángulo 60"/>
            <p:cNvSpPr>
              <a:spLocks noChangeAspect="1"/>
            </p:cNvSpPr>
            <p:nvPr/>
          </p:nvSpPr>
          <p:spPr>
            <a:xfrm>
              <a:off x="3445214" y="4882440"/>
              <a:ext cx="1326059" cy="767609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800" b="1" dirty="0" err="1" smtClean="0">
                  <a:solidFill>
                    <a:schemeClr val="tx1"/>
                  </a:solidFill>
                </a:rPr>
                <a:t>Timer</a:t>
              </a:r>
              <a:endParaRPr lang="es-E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5089121" y="4741956"/>
              <a:ext cx="10633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400" dirty="0" err="1" smtClean="0"/>
                <a:t>ptc_irq</a:t>
              </a:r>
              <a:endParaRPr lang="es-ES" sz="2400" dirty="0"/>
            </a:p>
          </p:txBody>
        </p:sp>
        <p:cxnSp>
          <p:nvCxnSpPr>
            <p:cNvPr id="66" name="Conector recto 65"/>
            <p:cNvCxnSpPr/>
            <p:nvPr/>
          </p:nvCxnSpPr>
          <p:spPr>
            <a:xfrm>
              <a:off x="4771273" y="5216695"/>
              <a:ext cx="1848465" cy="21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angular 46"/>
            <p:cNvCxnSpPr/>
            <p:nvPr/>
          </p:nvCxnSpPr>
          <p:spPr>
            <a:xfrm>
              <a:off x="3869352" y="3657600"/>
              <a:ext cx="2745146" cy="687494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angular 55"/>
            <p:cNvCxnSpPr/>
            <p:nvPr/>
          </p:nvCxnSpPr>
          <p:spPr>
            <a:xfrm flipV="1">
              <a:off x="3869352" y="2498205"/>
              <a:ext cx="2745146" cy="766274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 flipV="1">
              <a:off x="6749592" y="923827"/>
              <a:ext cx="0" cy="3383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ángulo 70"/>
            <p:cNvSpPr/>
            <p:nvPr/>
          </p:nvSpPr>
          <p:spPr>
            <a:xfrm>
              <a:off x="5916964" y="456732"/>
              <a:ext cx="22162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400" dirty="0" err="1"/>
                <a:t>irq_gpio_enable</a:t>
              </a:r>
              <a:endParaRPr lang="es-ES" sz="2400" dirty="0"/>
            </a:p>
          </p:txBody>
        </p:sp>
        <p:sp>
          <p:nvSpPr>
            <p:cNvPr id="72" name="Rectángulo 71"/>
            <p:cNvSpPr/>
            <p:nvPr/>
          </p:nvSpPr>
          <p:spPr>
            <a:xfrm>
              <a:off x="5695505" y="5872670"/>
              <a:ext cx="20668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400" dirty="0" err="1" smtClean="0"/>
                <a:t>irq_ptc_enable</a:t>
              </a:r>
              <a:endParaRPr lang="es-ES" sz="2400" dirty="0"/>
            </a:p>
          </p:txBody>
        </p:sp>
        <p:cxnSp>
          <p:nvCxnSpPr>
            <p:cNvPr id="73" name="Conector recto 72"/>
            <p:cNvCxnSpPr/>
            <p:nvPr/>
          </p:nvCxnSpPr>
          <p:spPr>
            <a:xfrm flipV="1">
              <a:off x="6786347" y="5567660"/>
              <a:ext cx="0" cy="3383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Imagen 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484" y="1524029"/>
              <a:ext cx="2144227" cy="289760"/>
            </a:xfrm>
            <a:prstGeom prst="rect">
              <a:avLst/>
            </a:prstGeom>
          </p:spPr>
        </p:pic>
        <p:sp>
          <p:nvSpPr>
            <p:cNvPr id="77" name="CuadroTexto 76"/>
            <p:cNvSpPr txBox="1"/>
            <p:nvPr/>
          </p:nvSpPr>
          <p:spPr>
            <a:xfrm>
              <a:off x="6614498" y="14118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1</a:t>
              </a:r>
              <a:endParaRPr lang="es-ES" dirty="0"/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6614498" y="22985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0</a:t>
              </a:r>
            </a:p>
          </p:txBody>
        </p:sp>
        <p:sp>
          <p:nvSpPr>
            <p:cNvPr id="79" name="CuadroTexto 78"/>
            <p:cNvSpPr txBox="1"/>
            <p:nvPr/>
          </p:nvSpPr>
          <p:spPr>
            <a:xfrm>
              <a:off x="6607190" y="41547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0</a:t>
              </a:r>
              <a:endParaRPr lang="es-ES" dirty="0"/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6626044" y="50414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1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824000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19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KATZALIN OLCOZ HERRERO</dc:creator>
  <cp:lastModifiedBy>DANIEL ANGEL CHAVER MARTINEZ</cp:lastModifiedBy>
  <cp:revision>25</cp:revision>
  <dcterms:created xsi:type="dcterms:W3CDTF">2020-09-15T09:37:17Z</dcterms:created>
  <dcterms:modified xsi:type="dcterms:W3CDTF">2020-10-02T17:42:02Z</dcterms:modified>
</cp:coreProperties>
</file>